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theme/theme5.xml" ContentType="application/vnd.openxmlformats-officedocument.theme+xml"/>
  <Override PartName="/ppt/tags/tag140.xml" ContentType="application/vnd.openxmlformats-officedocument.presentationml.tags+xml"/>
  <Override PartName="/ppt/tags/tag238.xml" ContentType="application/vnd.openxmlformats-officedocument.presentationml.tags+xml"/>
  <Override PartName="/ppt/slideLayouts/slideLayout46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16.xml" ContentType="application/vnd.openxmlformats-officedocument.presentationml.tags+xml"/>
  <Override PartName="/ppt/tags/tag263.xml" ContentType="application/vnd.openxmlformats-officedocument.presentationml.tags+xml"/>
  <Default Extension="xml" ContentType="application/xml"/>
  <Override PartName="/ppt/tags/tag38.xml" ContentType="application/vnd.openxmlformats-officedocument.presentationml.tags+xml"/>
  <Override PartName="/ppt/slideLayouts/slideLayout24.xml" ContentType="application/vnd.openxmlformats-officedocument.presentationml.slideLayout+xml"/>
  <Override PartName="/ppt/tags/tag85.xml" ContentType="application/vnd.openxmlformats-officedocument.presentationml.tags+xml"/>
  <Override PartName="/ppt/slideLayouts/slideLayout71.xml" ContentType="application/vnd.openxmlformats-officedocument.presentationml.slideLayout+xml"/>
  <Override PartName="/ppt/tags/tag241.xml" ContentType="application/vnd.openxmlformats-officedocument.presentationml.tags+xml"/>
  <Override PartName="/ppt/tags/tag16.xml" ContentType="application/vnd.openxmlformats-officedocument.presentationml.tags+xml"/>
  <Override PartName="/ppt/tags/tag63.xml" ContentType="application/vnd.openxmlformats-officedocument.presentationml.tags+xml"/>
  <Override PartName="/ppt/tags/tag178.xml" ContentType="application/vnd.openxmlformats-officedocument.presentationml.tags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tags/tag109.xml" ContentType="application/vnd.openxmlformats-officedocument.presentationml.tags+xml"/>
  <Override PartName="/ppt/tags/tag156.xml" ContentType="application/vnd.openxmlformats-officedocument.presentationml.tags+xml"/>
  <Override PartName="/ppt/tags/tag41.xml" ContentType="application/vnd.openxmlformats-officedocument.presentationml.tags+xml"/>
  <Override PartName="/ppt/tags/tag279.xml" ContentType="application/vnd.openxmlformats-officedocument.presentationml.tags+xml"/>
  <Override PartName="/ppt/tags/tag134.xml" ContentType="application/vnd.openxmlformats-officedocument.presentationml.tags+xml"/>
  <Override PartName="/ppt/theme/theme10.xml" ContentType="application/vnd.openxmlformats-officedocument.theme+xml"/>
  <Override PartName="/ppt/tags/tag181.xml" ContentType="application/vnd.openxmlformats-officedocument.presentationml.tags+xml"/>
  <Override PartName="/ppt/slides/slide19.xml" ContentType="application/vnd.openxmlformats-officedocument.presentationml.slide+xml"/>
  <Default Extension="png" ContentType="image/png"/>
  <Override PartName="/ppt/tags/tag112.xml" ContentType="application/vnd.openxmlformats-officedocument.presentationml.tags+xml"/>
  <Override PartName="/ppt/tags/tag257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ags/tag79.xml" ContentType="application/vnd.openxmlformats-officedocument.presentationml.tags+xml"/>
  <Override PartName="/ppt/slideLayouts/slideLayout65.xml" ContentType="application/vnd.openxmlformats-officedocument.presentationml.slideLayout+xml"/>
  <Default Extension="emf" ContentType="image/x-emf"/>
  <Override PartName="/ppt/slideLayouts/slideLayout43.xml" ContentType="application/vnd.openxmlformats-officedocument.presentationml.slideLayout+xml"/>
  <Override PartName="/ppt/tags/tag235.xml" ContentType="application/vnd.openxmlformats-officedocument.presentationml.tags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tags/tag57.xml" ContentType="application/vnd.openxmlformats-officedocument.presentationml.tags+xml"/>
  <Override PartName="/ppt/slideLayouts/slideLayout32.xml" ContentType="application/vnd.openxmlformats-officedocument.presentationml.slideLayout+xml"/>
  <Override PartName="/ppt/tags/tag213.xml" ContentType="application/vnd.openxmlformats-officedocument.presentationml.tags+xml"/>
  <Override PartName="/ppt/tags/tag260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tags/tag35.xml" ContentType="application/vnd.openxmlformats-officedocument.presentationml.tags+xml"/>
  <Override PartName="/ppt/slideLayouts/slideLayout21.xml" ContentType="application/vnd.openxmlformats-officedocument.presentationml.slideLayout+xml"/>
  <Override PartName="/ppt/tags/tag46.xml" ContentType="application/vnd.openxmlformats-officedocument.presentationml.tags+xml"/>
  <Override PartName="/ppt/tags/tag82.xml" ContentType="application/vnd.openxmlformats-officedocument.presentationml.tags+xml"/>
  <Override PartName="/ppt/tags/tag93.xml" ContentType="application/vnd.openxmlformats-officedocument.presentationml.tags+xml"/>
  <Override PartName="/ppt/tags/tag139.xml" ContentType="application/vnd.openxmlformats-officedocument.presentationml.tags+xml"/>
  <Override PartName="/ppt/tags/tag186.xml" ContentType="application/vnd.openxmlformats-officedocument.presentationml.tags+xml"/>
  <Override PartName="/ppt/tags/tag197.xml" ContentType="application/vnd.openxmlformats-officedocument.presentationml.tags+xml"/>
  <Override PartName="/ppt/tags/tag202.xml" ContentType="application/vnd.openxmlformats-officedocument.presentationml.tags+xml"/>
  <Override PartName="/ppt/tags/tag24.xml" ContentType="application/vnd.openxmlformats-officedocument.presentationml.tags+xml"/>
  <Override PartName="/ppt/slideLayouts/slideLayout10.xml" ContentType="application/vnd.openxmlformats-officedocument.presentationml.slideLayout+xml"/>
  <Override PartName="/ppt/tags/tag71.xml" ContentType="application/vnd.openxmlformats-officedocument.presentationml.tags+xml"/>
  <Override PartName="/ppt/tags/tag128.xml" ContentType="application/vnd.openxmlformats-officedocument.presentationml.tags+xml"/>
  <Override PartName="/ppt/tags/tag175.xml" ContentType="application/vnd.openxmlformats-officedocument.presentationml.tags+xml"/>
  <Override PartName="/ppt/theme/theme15.xml" ContentType="application/vnd.openxmlformats-officedocument.theme+xml"/>
  <Override PartName="/ppt/tags/tag13.xml" ContentType="application/vnd.openxmlformats-officedocument.presentationml.tags+xml"/>
  <Override PartName="/ppt/tags/tag60.xml" ContentType="application/vnd.openxmlformats-officedocument.presentationml.tags+xml"/>
  <Override PartName="/ppt/tags/tag117.xml" ContentType="application/vnd.openxmlformats-officedocument.presentationml.tags+xml"/>
  <Override PartName="/ppt/tags/tag164.xml" ContentType="application/vnd.openxmlformats-officedocument.presentationml.tags+xml"/>
  <Override PartName="/ppt/slideMasters/slideMaster5.xml" ContentType="application/vnd.openxmlformats-officedocument.presentationml.slideMaster+xml"/>
  <Override PartName="/ppt/theme/theme7.xml" ContentType="application/vnd.openxmlformats-officedocument.theme+xml"/>
  <Override PartName="/ppt/tags/tag106.xml" ContentType="application/vnd.openxmlformats-officedocument.presentationml.tags+xml"/>
  <Override PartName="/ppt/tags/tag142.xml" ContentType="application/vnd.openxmlformats-officedocument.presentationml.tags+xml"/>
  <Override PartName="/ppt/slideLayouts/slideLayout59.xml" ContentType="application/vnd.openxmlformats-officedocument.presentationml.slideLayout+xml"/>
  <Override PartName="/ppt/tags/tag153.xml" ContentType="application/vnd.openxmlformats-officedocument.presentationml.tags+xml"/>
  <Override PartName="/ppt/notesSlides/notesSlide4.xml" ContentType="application/vnd.openxmlformats-officedocument.presentationml.notesSlide+xml"/>
  <Override PartName="/ppt/slideLayouts/slideLayout48.xml" ContentType="application/vnd.openxmlformats-officedocument.presentationml.slideLayout+xml"/>
  <Override PartName="/ppt/tags/tag131.xml" ContentType="application/vnd.openxmlformats-officedocument.presentationml.tags+xml"/>
  <Override PartName="/ppt/tags/tag229.xml" ContentType="application/vnd.openxmlformats-officedocument.presentationml.tags+xml"/>
  <Override PartName="/ppt/tags/tag276.xml" ContentType="application/vnd.openxmlformats-officedocument.presentationml.tags+xml"/>
  <Override PartName="/ppt/diagrams/colors1.xml" ContentType="application/vnd.openxmlformats-officedocument.drawingml.diagramColors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98.xml" ContentType="application/vnd.openxmlformats-officedocument.presentationml.tags+xml"/>
  <Override PartName="/ppt/tags/tag120.xml" ContentType="application/vnd.openxmlformats-officedocument.presentationml.tags+xml"/>
  <Override PartName="/ppt/tags/tag207.xml" ContentType="application/vnd.openxmlformats-officedocument.presentationml.tags+xml"/>
  <Override PartName="/ppt/tags/tag218.xml" ContentType="application/vnd.openxmlformats-officedocument.presentationml.tags+xml"/>
  <Override PartName="/ppt/tags/tag254.xml" ContentType="application/vnd.openxmlformats-officedocument.presentationml.tags+xml"/>
  <Override PartName="/ppt/tags/tag265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ags/tag2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87.xml" ContentType="application/vnd.openxmlformats-officedocument.presentationml.tags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ags/tag243.xml" ContentType="application/vnd.openxmlformats-officedocument.presentationml.tags+xml"/>
  <Override PartName="/ppt/tags/tag29.xml" ContentType="application/vnd.openxmlformats-officedocument.presentationml.tags+xml"/>
  <Override PartName="/ppt/tags/tag76.xml" ContentType="application/vnd.openxmlformats-officedocument.presentationml.tags+xml"/>
  <Override PartName="/ppt/slideLayouts/slideLayout51.xml" ContentType="application/vnd.openxmlformats-officedocument.presentationml.slideLayout+xml"/>
  <Override PartName="/ppt/tags/tag232.xml" ContentType="application/vnd.openxmlformats-officedocument.presentationml.tags+xml"/>
  <Override PartName="/ppt/tags/tag18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slideLayouts/slideLayout40.xml" ContentType="application/vnd.openxmlformats-officedocument.presentationml.slideLayout+xml"/>
  <Override PartName="/ppt/tags/tag158.xml" ContentType="application/vnd.openxmlformats-officedocument.presentationml.tags+xml"/>
  <Override PartName="/ppt/tags/tag169.xml" ContentType="application/vnd.openxmlformats-officedocument.presentationml.tags+xml"/>
  <Override PartName="/ppt/tags/tag210.xml" ContentType="application/vnd.openxmlformats-officedocument.presentationml.tags+xml"/>
  <Override PartName="/ppt/tags/tag221.xml" ContentType="application/vnd.openxmlformats-officedocument.presentationml.tags+xml"/>
  <Override PartName="/ppt/slideMasters/slideMaster13.xml" ContentType="application/vnd.openxmlformats-officedocument.presentationml.slideMaster+xml"/>
  <Override PartName="/ppt/tags/tag43.xml" ContentType="application/vnd.openxmlformats-officedocument.presentationml.tags+xml"/>
  <Override PartName="/ppt/tags/tag90.xml" ContentType="application/vnd.openxmlformats-officedocument.presentationml.tags+xml"/>
  <Override PartName="/ppt/tags/tag147.xml" ContentType="application/vnd.openxmlformats-officedocument.presentationml.tags+xml"/>
  <Override PartName="/ppt/tags/tag194.xml" ContentType="application/vnd.openxmlformats-officedocument.presentationml.tags+xml"/>
  <Override PartName="/ppt/tags/tag32.xml" ContentType="application/vnd.openxmlformats-officedocument.presentationml.tags+xml"/>
  <Override PartName="/ppt/tags/tag136.xml" ContentType="application/vnd.openxmlformats-officedocument.presentationml.tags+xml"/>
  <Override PartName="/ppt/tags/tag183.xml" ContentType="application/vnd.openxmlformats-officedocument.presentationml.tags+xml"/>
  <Override PartName="/ppt/theme/theme12.xml" ContentType="application/vnd.openxmlformats-officedocument.theme+xml"/>
  <Override PartName="/ppt/slides/slide7.xml" ContentType="application/vnd.openxmlformats-officedocument.presentationml.slide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slideLayouts/slideLayout9.xml" ContentType="application/vnd.openxmlformats-officedocument.presentationml.slideLayout+xml"/>
  <Override PartName="/ppt/tags/tag114.xml" ContentType="application/vnd.openxmlformats-officedocument.presentationml.tags+xml"/>
  <Override PartName="/ppt/tags/tag125.xml" ContentType="application/vnd.openxmlformats-officedocument.presentationml.tags+xml"/>
  <Override PartName="/ppt/tags/tag161.xml" ContentType="application/vnd.openxmlformats-officedocument.presentationml.tags+xml"/>
  <Override PartName="/ppt/tags/tag172.xml" ContentType="application/vnd.openxmlformats-officedocument.presentationml.tags+xml"/>
  <Override PartName="/ppt/slideLayouts/slideLayout78.xml" ContentType="application/vnd.openxmlformats-officedocument.presentationml.slideLayout+xml"/>
  <Override PartName="/ppt/tags/tag259.xml" ContentType="application/vnd.openxmlformats-officedocument.presentationml.tags+xml"/>
  <Override PartName="/ppt/slideMasters/slideMaster2.xml" ContentType="application/vnd.openxmlformats-officedocument.presentationml.slideMaster+xml"/>
  <Override PartName="/ppt/tags/tag7.xml" ContentType="application/vnd.openxmlformats-officedocument.presentationml.tags+xml"/>
  <Override PartName="/ppt/theme/theme4.xml" ContentType="application/vnd.openxmlformats-officedocument.theme+xml"/>
  <Override PartName="/ppt/tags/tag103.xml" ContentType="application/vnd.openxmlformats-officedocument.presentationml.tags+xml"/>
  <Override PartName="/ppt/tags/tag150.xml" ContentType="application/vnd.openxmlformats-officedocument.presentationml.tags+xml"/>
  <Override PartName="/ppt/slideLayouts/slideLayout67.xml" ContentType="application/vnd.openxmlformats-officedocument.presentationml.slideLayout+xml"/>
  <Override PartName="/ppt/tags/tag248.xml" ContentType="application/vnd.openxmlformats-officedocument.presentationml.tags+xml"/>
  <Override PartName="/ppt/notesSlides/notesSlide1.xml" ContentType="application/vnd.openxmlformats-officedocument.presentationml.notesSlide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ags/tag226.xml" ContentType="application/vnd.openxmlformats-officedocument.presentationml.tags+xml"/>
  <Override PartName="/ppt/tags/tag237.xml" ContentType="application/vnd.openxmlformats-officedocument.presentationml.tags+xml"/>
  <Override PartName="/ppt/tags/tag273.xml" ContentType="application/vnd.openxmlformats-officedocument.presentationml.tags+xml"/>
  <Override PartName="/ppt/slides/slide24.xml" ContentType="application/vnd.openxmlformats-officedocument.presentationml.slide+xml"/>
  <Override PartName="/ppt/tags/tag59.xml" ContentType="application/vnd.openxmlformats-officedocument.presentationml.tags+xml"/>
  <Override PartName="/ppt/slideLayouts/slideLayout34.xml" ContentType="application/vnd.openxmlformats-officedocument.presentationml.slideLayout+xml"/>
  <Override PartName="/ppt/tags/tag215.xml" ContentType="application/vnd.openxmlformats-officedocument.presentationml.tags+xml"/>
  <Override PartName="/ppt/slideLayouts/slideLayout81.xml" ContentType="application/vnd.openxmlformats-officedocument.presentationml.slideLayout+xml"/>
  <Override PartName="/ppt/tags/tag262.xml" ContentType="application/vnd.openxmlformats-officedocument.presentationml.tags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37.xml" ContentType="application/vnd.openxmlformats-officedocument.presentationml.tags+xml"/>
  <Override PartName="/ppt/slideLayouts/slideLayout23.xml" ContentType="application/vnd.openxmlformats-officedocument.presentationml.slideLayout+xml"/>
  <Override PartName="/ppt/tags/tag48.xml" ContentType="application/vnd.openxmlformats-officedocument.presentationml.tags+xml"/>
  <Override PartName="/ppt/tags/tag84.xml" ContentType="application/vnd.openxmlformats-officedocument.presentationml.tags+xml"/>
  <Override PartName="/ppt/tags/tag95.xml" ContentType="application/vnd.openxmlformats-officedocument.presentationml.tags+xml"/>
  <Override PartName="/ppt/tags/tag188.xml" ContentType="application/vnd.openxmlformats-officedocument.presentationml.tags+xml"/>
  <Override PartName="/ppt/tags/tag199.xml" ContentType="application/vnd.openxmlformats-officedocument.presentationml.tags+xml"/>
  <Override PartName="/ppt/slideLayouts/slideLayout70.xml" ContentType="application/vnd.openxmlformats-officedocument.presentationml.slideLayout+xml"/>
  <Override PartName="/ppt/tags/tag204.xml" ContentType="application/vnd.openxmlformats-officedocument.presentationml.tags+xml"/>
  <Override PartName="/ppt/tags/tag251.xml" ContentType="application/vnd.openxmlformats-officedocument.presentationml.tags+xml"/>
  <Override PartName="/ppt/tags/tag26.xml" ContentType="application/vnd.openxmlformats-officedocument.presentationml.tags+xml"/>
  <Override PartName="/ppt/slideLayouts/slideLayout12.xml" ContentType="application/vnd.openxmlformats-officedocument.presentationml.slideLayout+xml"/>
  <Override PartName="/ppt/tags/tag73.xml" ContentType="application/vnd.openxmlformats-officedocument.presentationml.tags+xml"/>
  <Override PartName="/ppt/tags/tag177.xml" ContentType="application/vnd.openxmlformats-officedocument.presentationml.tags+xml"/>
  <Override PartName="/ppt/tags/tag240.xml" ContentType="application/vnd.openxmlformats-officedocument.presentationml.tags+xml"/>
  <Override PartName="/ppt/tags/tag15.xml" ContentType="application/vnd.openxmlformats-officedocument.presentationml.tags+xml"/>
  <Default Extension="tiff" ContentType="image/tiff"/>
  <Override PartName="/ppt/tags/tag62.xml" ContentType="application/vnd.openxmlformats-officedocument.presentationml.tags+xml"/>
  <Override PartName="/ppt/tags/tag119.xml" ContentType="application/vnd.openxmlformats-officedocument.presentationml.tags+xml"/>
  <Override PartName="/ppt/tags/tag166.xml" ContentType="application/vnd.openxmlformats-officedocument.presentationml.tags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ppt/tags/tag108.xml" ContentType="application/vnd.openxmlformats-officedocument.presentationml.tags+xml"/>
  <Override PartName="/ppt/theme/theme9.xml" ContentType="application/vnd.openxmlformats-officedocument.theme+xml"/>
  <Override PartName="/ppt/tags/tag155.xml" ContentType="application/vnd.openxmlformats-officedocument.presentationml.tags+xml"/>
  <Override PartName="/ppt/tags/tag133.xml" ContentType="application/vnd.openxmlformats-officedocument.presentationml.tags+xml"/>
  <Override PartName="/ppt/tags/tag144.xml" ContentType="application/vnd.openxmlformats-officedocument.presentationml.tags+xml"/>
  <Override PartName="/ppt/tags/tag180.xml" ContentType="application/vnd.openxmlformats-officedocument.presentationml.tags+xml"/>
  <Override PartName="/ppt/tags/tag191.xml" ContentType="application/vnd.openxmlformats-officedocument.presentationml.tags+xml"/>
  <Override PartName="/ppt/tags/tag278.xml" ContentType="application/vnd.openxmlformats-officedocument.presentationml.tags+xml"/>
  <Override PartName="/ppt/diagrams/data1.xml" ContentType="application/vnd.openxmlformats-officedocument.drawingml.diagramData+xml"/>
  <Override PartName="/ppt/slideLayouts/slideLayout39.xml" ContentType="application/vnd.openxmlformats-officedocument.presentationml.slideLayout+xml"/>
  <Override PartName="/ppt/tags/tag122.xml" ContentType="application/vnd.openxmlformats-officedocument.presentationml.tags+xml"/>
  <Override PartName="/ppt/tags/tag209.xml" ContentType="application/vnd.openxmlformats-officedocument.presentationml.tags+xml"/>
  <Override PartName="/ppt/tags/tag256.xml" ContentType="application/vnd.openxmlformats-officedocument.presentationml.tags+xml"/>
  <Override PartName="/ppt/tags/tag267.xml" ContentType="application/vnd.openxmlformats-officedocument.presentationml.tags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89.xml" ContentType="application/vnd.openxmlformats-officedocument.presentationml.tags+xml"/>
  <Override PartName="/ppt/tags/tag111.xml" ContentType="application/vnd.openxmlformats-officedocument.presentationml.tags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ags/tag245.xml" ContentType="application/vnd.openxmlformats-officedocument.presentationml.tags+xml"/>
  <Override PartName="/ppt/theme/theme1.xml" ContentType="application/vnd.openxmlformats-officedocument.theme+xml"/>
  <Override PartName="/ppt/tags/tag78.xml" ContentType="application/vnd.openxmlformats-officedocument.presentationml.tags+xml"/>
  <Override PartName="/ppt/tags/tag100.xml" ContentType="application/vnd.openxmlformats-officedocument.presentationml.tags+xml"/>
  <Override PartName="/ppt/slideLayouts/slideLayout53.xml" ContentType="application/vnd.openxmlformats-officedocument.presentationml.slideLayout+xml"/>
  <Override PartName="/ppt/tags/tag234.xml" ContentType="application/vnd.openxmlformats-officedocument.presentationml.tags+xml"/>
  <Override PartName="/ppt/tags/tag281.xml" ContentType="application/vnd.openxmlformats-officedocument.presentationml.tags+xml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slideLayouts/slideLayout42.xml" ContentType="application/vnd.openxmlformats-officedocument.presentationml.slideLayout+xml"/>
  <Override PartName="/ppt/tags/tag223.xml" ContentType="application/vnd.openxmlformats-officedocument.presentationml.tags+xml"/>
  <Override PartName="/ppt/tags/tag270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tags/tag45.xml" ContentType="application/vnd.openxmlformats-officedocument.presentationml.tags+xml"/>
  <Override PartName="/ppt/slideLayouts/slideLayout31.xml" ContentType="application/vnd.openxmlformats-officedocument.presentationml.slideLayout+xml"/>
  <Override PartName="/ppt/tags/tag92.xml" ContentType="application/vnd.openxmlformats-officedocument.presentationml.tags+xml"/>
  <Override PartName="/ppt/tags/tag149.xml" ContentType="application/vnd.openxmlformats-officedocument.presentationml.tags+xml"/>
  <Override PartName="/ppt/tags/tag196.xml" ContentType="application/vnd.openxmlformats-officedocument.presentationml.tags+xml"/>
  <Override PartName="/ppt/tags/tag201.xml" ContentType="application/vnd.openxmlformats-officedocument.presentationml.tags+xml"/>
  <Override PartName="/ppt/tags/tag212.xml" ContentType="application/vnd.openxmlformats-officedocument.presentationml.tags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tags/tag81.xml" ContentType="application/vnd.openxmlformats-officedocument.presentationml.tags+xml"/>
  <Override PartName="/ppt/tags/tag138.xml" ContentType="application/vnd.openxmlformats-officedocument.presentationml.tags+xml"/>
  <Override PartName="/ppt/tags/tag185.xml" ContentType="application/vnd.openxmlformats-officedocument.presentationml.tags+xml"/>
  <Override PartName="/ppt/theme/theme14.xml" ContentType="application/vnd.openxmlformats-officedocument.them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70.xml" ContentType="application/vnd.openxmlformats-officedocument.presentationml.tags+xml"/>
  <Override PartName="/ppt/tags/tag116.xml" ContentType="application/vnd.openxmlformats-officedocument.presentationml.tags+xml"/>
  <Override PartName="/ppt/tags/tag127.xml" ContentType="application/vnd.openxmlformats-officedocument.presentationml.tags+xml"/>
  <Override PartName="/ppt/tags/tag163.xml" ContentType="application/vnd.openxmlformats-officedocument.presentationml.tags+xml"/>
  <Override PartName="/ppt/tags/tag174.xml" ContentType="application/vnd.openxmlformats-officedocument.presentationml.tags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heme/theme6.xml" ContentType="application/vnd.openxmlformats-officedocument.theme+xml"/>
  <Override PartName="/ppt/tags/tag105.xml" ContentType="application/vnd.openxmlformats-officedocument.presentationml.tags+xml"/>
  <Override PartName="/ppt/tags/tag152.xml" ContentType="application/vnd.openxmlformats-officedocument.presentationml.tags+xml"/>
  <Override PartName="/ppt/slideLayouts/slideLayout69.xml" ContentType="application/vnd.openxmlformats-officedocument.presentationml.slideLayout+xml"/>
  <Default Extension="bin" ContentType="application/vnd.openxmlformats-officedocument.oleObject"/>
  <Override PartName="/ppt/tags/tag141.xml" ContentType="application/vnd.openxmlformats-officedocument.presentationml.tags+xml"/>
  <Override PartName="/ppt/slideLayouts/slideLayout58.xml" ContentType="application/vnd.openxmlformats-officedocument.presentationml.slideLayout+xml"/>
  <Override PartName="/ppt/tags/tag228.xml" ContentType="application/vnd.openxmlformats-officedocument.presentationml.tags+xml"/>
  <Override PartName="/ppt/tags/tag239.xml" ContentType="application/vnd.openxmlformats-officedocument.presentationml.tags+xml"/>
  <Override PartName="/ppt/tags/tag275.xml" ContentType="application/vnd.openxmlformats-officedocument.presentationml.tags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ags/tag130.xml" ContentType="application/vnd.openxmlformats-officedocument.presentationml.tags+xml"/>
  <Override PartName="/ppt/tags/tag217.xml" ContentType="application/vnd.openxmlformats-officedocument.presentationml.tags+xml"/>
  <Override PartName="/ppt/tags/tag264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9.xml" ContentType="application/vnd.openxmlformats-officedocument.presentationml.tags+xml"/>
  <Override PartName="/ppt/slideLayouts/slideLayout25.xml" ContentType="application/vnd.openxmlformats-officedocument.presentationml.slideLayout+xml"/>
  <Override PartName="/ppt/tags/tag86.xml" ContentType="application/vnd.openxmlformats-officedocument.presentationml.tags+xml"/>
  <Override PartName="/ppt/tags/tag97.xml" ContentType="application/vnd.openxmlformats-officedocument.presentationml.tags+xml"/>
  <Override PartName="/ppt/slideLayouts/slideLayout72.xml" ContentType="application/vnd.openxmlformats-officedocument.presentationml.slideLayout+xml"/>
  <Override PartName="/ppt/tags/tag206.xml" ContentType="application/vnd.openxmlformats-officedocument.presentationml.tags+xml"/>
  <Override PartName="/ppt/tags/tag253.xml" ContentType="application/vnd.openxmlformats-officedocument.presentationml.tags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slideLayouts/slideLayout14.xml" ContentType="application/vnd.openxmlformats-officedocument.presentationml.slideLayout+xml"/>
  <Override PartName="/ppt/tags/tag75.xml" ContentType="application/vnd.openxmlformats-officedocument.presentationml.tags+xml"/>
  <Override PartName="/ppt/slideLayouts/slideLayout61.xml" ContentType="application/vnd.openxmlformats-officedocument.presentationml.slideLayout+xml"/>
  <Override PartName="/ppt/tags/tag179.xml" ContentType="application/vnd.openxmlformats-officedocument.presentationml.tags+xml"/>
  <Override PartName="/ppt/tags/tag231.xml" ContentType="application/vnd.openxmlformats-officedocument.presentationml.tags+xml"/>
  <Override PartName="/ppt/tags/tag242.xml" ContentType="application/vnd.openxmlformats-officedocument.presentationml.tags+xml"/>
  <Override PartName="/ppt/tags/tag17.xml" ContentType="application/vnd.openxmlformats-officedocument.presentationml.tags+xml"/>
  <Override PartName="/ppt/tags/tag64.xml" ContentType="application/vnd.openxmlformats-officedocument.presentationml.tags+xml"/>
  <Override PartName="/ppt/slideLayouts/slideLayout50.xml" ContentType="application/vnd.openxmlformats-officedocument.presentationml.slideLayout+xml"/>
  <Override PartName="/ppt/tags/tag168.xml" ContentType="application/vnd.openxmlformats-officedocument.presentationml.tags+xml"/>
  <Override PartName="/ppt/tags/tag220.xml" ContentType="application/vnd.openxmlformats-officedocument.presentationml.tags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Default Extension="vml" ContentType="application/vnd.openxmlformats-officedocument.vmlDrawing"/>
  <Default Extension="gif" ContentType="image/gif"/>
  <Override PartName="/ppt/tags/tag53.xml" ContentType="application/vnd.openxmlformats-officedocument.presentationml.tags+xml"/>
  <Override PartName="/ppt/tags/tag157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tags/tag135.xml" ContentType="application/vnd.openxmlformats-officedocument.presentationml.tags+xml"/>
  <Override PartName="/ppt/tags/tag146.xml" ContentType="application/vnd.openxmlformats-officedocument.presentationml.tags+xml"/>
  <Override PartName="/ppt/tags/tag182.xml" ContentType="application/vnd.openxmlformats-officedocument.presentationml.tags+xml"/>
  <Override PartName="/ppt/tags/tag193.xml" ContentType="application/vnd.openxmlformats-officedocument.presentationml.tags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ppt/tags/tag124.xml" ContentType="application/vnd.openxmlformats-officedocument.presentationml.tags+xml"/>
  <Override PartName="/ppt/tags/tag171.xml" ContentType="application/vnd.openxmlformats-officedocument.presentationml.tags+xml"/>
  <Override PartName="/ppt/theme/theme11.xml" ContentType="application/vnd.openxmlformats-officedocument.theme+xml"/>
  <Override PartName="/ppt/tags/tag269.xml" ContentType="application/vnd.openxmlformats-officedocument.presentationml.tag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tags/tag6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13.xml" ContentType="application/vnd.openxmlformats-officedocument.presentationml.tags+xml"/>
  <Override PartName="/ppt/tags/tag160.xml" ContentType="application/vnd.openxmlformats-officedocument.presentationml.tags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ags/tag247.xml" ContentType="application/vnd.openxmlformats-officedocument.presentationml.tags+xml"/>
  <Override PartName="/ppt/tags/tag258.xml" ContentType="application/vnd.openxmlformats-officedocument.presentationml.tags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ags/tag102.xml" ContentType="application/vnd.openxmlformats-officedocument.presentationml.tags+xml"/>
  <Override PartName="/ppt/slideLayouts/slideLayout55.xml" ContentType="application/vnd.openxmlformats-officedocument.presentationml.slideLayout+xml"/>
  <Override PartName="/ppt/tags/tag236.xml" ContentType="application/vnd.openxmlformats-officedocument.presentationml.tags+xml"/>
  <Override PartName="/ppt/tags/tag58.xml" ContentType="application/vnd.openxmlformats-officedocument.presentationml.tags+xml"/>
  <Override PartName="/ppt/tags/tag69.xml" ContentType="application/vnd.openxmlformats-officedocument.presentationml.tags+xml"/>
  <Override PartName="/ppt/slideLayouts/slideLayout44.xml" ContentType="application/vnd.openxmlformats-officedocument.presentationml.slideLayout+xml"/>
  <Override PartName="/ppt/tags/tag225.xml" ContentType="application/vnd.openxmlformats-officedocument.presentationml.tags+xml"/>
  <Override PartName="/ppt/tags/tag272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tags/tag47.xml" ContentType="application/vnd.openxmlformats-officedocument.presentationml.tags+xml"/>
  <Override PartName="/ppt/slideLayouts/slideLayout33.xml" ContentType="application/vnd.openxmlformats-officedocument.presentationml.slideLayout+xml"/>
  <Override PartName="/ppt/tags/tag94.xml" ContentType="application/vnd.openxmlformats-officedocument.presentationml.tags+xml"/>
  <Override PartName="/ppt/tags/tag198.xml" ContentType="application/vnd.openxmlformats-officedocument.presentationml.tags+xml"/>
  <Override PartName="/ppt/tags/tag203.xml" ContentType="application/vnd.openxmlformats-officedocument.presentationml.tags+xml"/>
  <Override PartName="/ppt/tags/tag214.xml" ContentType="application/vnd.openxmlformats-officedocument.presentationml.tags+xml"/>
  <Override PartName="/ppt/slideLayouts/slideLayout80.xml" ContentType="application/vnd.openxmlformats-officedocument.presentationml.slideLayout+xml"/>
  <Override PartName="/ppt/tags/tag250.xml" ContentType="application/vnd.openxmlformats-officedocument.presentationml.tags+xml"/>
  <Override PartName="/ppt/tags/tag261.xml" ContentType="application/vnd.openxmlformats-officedocument.presentationml.tags+xml"/>
  <Override PartName="/ppt/slides/slide12.xml" ContentType="application/vnd.openxmlformats-officedocument.presentationml.slide+xml"/>
  <Override PartName="/ppt/tags/tag36.xml" ContentType="application/vnd.openxmlformats-officedocument.presentationml.tags+xml"/>
  <Override PartName="/ppt/slideLayouts/slideLayout11.xml" ContentType="application/vnd.openxmlformats-officedocument.presentationml.slideLayout+xml"/>
  <Override PartName="/ppt/tags/tag83.xml" ContentType="application/vnd.openxmlformats-officedocument.presentationml.tags+xml"/>
  <Override PartName="/ppt/tags/tag187.xml" ContentType="application/vnd.openxmlformats-officedocument.presentationml.tags+xml"/>
  <Override PartName="/ppt/theme/theme16.xml" ContentType="application/vnd.openxmlformats-officedocument.theme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tags/tag118.xml" ContentType="application/vnd.openxmlformats-officedocument.presentationml.tags+xml"/>
  <Override PartName="/ppt/tags/tag129.xml" ContentType="application/vnd.openxmlformats-officedocument.presentationml.tags+xml"/>
  <Override PartName="/ppt/tags/tag165.xml" ContentType="application/vnd.openxmlformats-officedocument.presentationml.tags+xml"/>
  <Override PartName="/ppt/tags/tag176.xml" ContentType="application/vnd.openxmlformats-officedocument.presentationml.tags+xml"/>
  <Override PartName="/ppt/slideMasters/slideMaster6.xml" ContentType="application/vnd.openxmlformats-officedocument.presentationml.slideMaster+xml"/>
  <Override PartName="/ppt/tags/tag50.xml" ContentType="application/vnd.openxmlformats-officedocument.presentationml.tags+xml"/>
  <Override PartName="/ppt/tags/tag107.xml" ContentType="application/vnd.openxmlformats-officedocument.presentationml.tags+xml"/>
  <Override PartName="/ppt/theme/theme8.xml" ContentType="application/vnd.openxmlformats-officedocument.theme+xml"/>
  <Override PartName="/ppt/tags/tag154.xml" ContentType="application/vnd.openxmlformats-officedocument.presentationml.tags+xml"/>
  <Override PartName="/ppt/tags/tag143.xml" ContentType="application/vnd.openxmlformats-officedocument.presentationml.tags+xml"/>
  <Override PartName="/ppt/tags/tag190.xml" ContentType="application/vnd.openxmlformats-officedocument.presentationml.tags+xml"/>
  <Override PartName="/ppt/tags/tag277.xml" ContentType="application/vnd.openxmlformats-officedocument.presentationml.tags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ags/tag132.xml" ContentType="application/vnd.openxmlformats-officedocument.presentationml.tags+xml"/>
  <Override PartName="/ppt/tags/tag219.xml" ContentType="application/vnd.openxmlformats-officedocument.presentationml.tags+xml"/>
  <Override PartName="/ppt/tags/tag266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99.xml" ContentType="application/vnd.openxmlformats-officedocument.presentationml.tags+xml"/>
  <Override PartName="/ppt/tags/tag110.xml" ContentType="application/vnd.openxmlformats-officedocument.presentationml.tags+xml"/>
  <Override PartName="/ppt/tags/tag121.xml" ContentType="application/vnd.openxmlformats-officedocument.presentationml.tags+xml"/>
  <Override PartName="/ppt/slideLayouts/slideLayout74.xml" ContentType="application/vnd.openxmlformats-officedocument.presentationml.slideLayout+xml"/>
  <Override PartName="/ppt/tags/tag208.xml" ContentType="application/vnd.openxmlformats-officedocument.presentationml.tags+xml"/>
  <Override PartName="/ppt/tags/tag255.xml" ContentType="application/vnd.openxmlformats-officedocument.presentationml.tags+xml"/>
  <Override PartName="/ppt/diagrams/drawing1.xml" ContentType="application/vnd.ms-office.drawingml.diagramDrawing+xml"/>
  <Override PartName="/ppt/tags/tag3.xml" ContentType="application/vnd.openxmlformats-officedocument.presentationml.tags+xml"/>
  <Default Extension="jpeg" ContentType="image/jpeg"/>
  <Override PartName="/ppt/slideLayouts/slideLayout16.xml" ContentType="application/vnd.openxmlformats-officedocument.presentationml.slideLayout+xml"/>
  <Override PartName="/ppt/tags/tag77.xml" ContentType="application/vnd.openxmlformats-officedocument.presentationml.tags+xml"/>
  <Override PartName="/ppt/tags/tag88.xml" ContentType="application/vnd.openxmlformats-officedocument.presentationml.tags+xml"/>
  <Override PartName="/ppt/slideLayouts/slideLayout63.xml" ContentType="application/vnd.openxmlformats-officedocument.presentationml.slideLayout+xml"/>
  <Override PartName="/ppt/tags/tag233.xml" ContentType="application/vnd.openxmlformats-officedocument.presentationml.tags+xml"/>
  <Override PartName="/ppt/tags/tag244.xml" ContentType="application/vnd.openxmlformats-officedocument.presentationml.tags+xml"/>
  <Override PartName="/ppt/tags/tag280.xml" ContentType="application/vnd.openxmlformats-officedocument.presentationml.tags+xml"/>
  <Override PartName="/ppt/diagrams/quickStyle1.xml" ContentType="application/vnd.openxmlformats-officedocument.drawingml.diagramStyle+xml"/>
  <Override PartName="/ppt/tags/tag19.xml" ContentType="application/vnd.openxmlformats-officedocument.presentationml.tags+xml"/>
  <Override PartName="/ppt/tags/tag66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ags/tag222.xml" ContentType="application/vnd.openxmlformats-officedocument.presentationml.tags+xml"/>
  <Override PartName="/ppt/slideMasters/slideMaster14.xml" ContentType="application/vnd.openxmlformats-officedocument.presentationml.slideMaster+xml"/>
  <Override PartName="/ppt/slides/slide20.xml" ContentType="application/vnd.openxmlformats-officedocument.presentationml.slide+xml"/>
  <Override PartName="/ppt/tags/tag55.xml" ContentType="application/vnd.openxmlformats-officedocument.presentationml.tags+xml"/>
  <Override PartName="/ppt/slideLayouts/slideLayout30.xml" ContentType="application/vnd.openxmlformats-officedocument.presentationml.slideLayout+xml"/>
  <Override PartName="/ppt/tags/tag159.xml" ContentType="application/vnd.openxmlformats-officedocument.presentationml.tags+xml"/>
  <Override PartName="/ppt/tags/tag211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ppt/tags/tag137.xml" ContentType="application/vnd.openxmlformats-officedocument.presentationml.tags+xml"/>
  <Override PartName="/ppt/tags/tag148.xml" ContentType="application/vnd.openxmlformats-officedocument.presentationml.tags+xml"/>
  <Override PartName="/ppt/tags/tag184.xml" ContentType="application/vnd.openxmlformats-officedocument.presentationml.tags+xml"/>
  <Override PartName="/ppt/tags/tag195.xml" ContentType="application/vnd.openxmlformats-officedocument.presentationml.tags+xml"/>
  <Override PartName="/ppt/tags/tag200.xml" ContentType="application/vnd.openxmlformats-officedocument.presentationml.tags+xml"/>
  <Override PartName="/ppt/tags/tag22.xml" ContentType="application/vnd.openxmlformats-officedocument.presentationml.tags+xml"/>
  <Override PartName="/ppt/tags/tag126.xml" ContentType="application/vnd.openxmlformats-officedocument.presentationml.tags+xml"/>
  <Override PartName="/ppt/tags/tag173.xml" ContentType="application/vnd.openxmlformats-officedocument.presentationml.tags+xml"/>
  <Override PartName="/ppt/theme/theme13.xml" ContentType="application/vnd.openxmlformats-officedocument.theme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115.xml" ContentType="application/vnd.openxmlformats-officedocument.presentationml.tags+xml"/>
  <Override PartName="/ppt/tags/tag162.xml" ContentType="application/vnd.openxmlformats-officedocument.presentationml.tags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ags/tag249.xml" ContentType="application/vnd.openxmlformats-officedocument.presentationml.tags+xml"/>
  <Override PartName="/ppt/slideMasters/slideMaster3.xml" ContentType="application/vnd.openxmlformats-officedocument.presentationml.slideMaster+xml"/>
  <Override PartName="/ppt/tags/tag104.xml" ContentType="application/vnd.openxmlformats-officedocument.presentationml.tags+xml"/>
  <Override PartName="/ppt/slideLayouts/slideLayout57.xml" ContentType="application/vnd.openxmlformats-officedocument.presentationml.slideLayout+xml"/>
  <Override PartName="/ppt/tags/tag151.xml" ContentType="application/vnd.openxmlformats-officedocument.presentationml.tags+xml"/>
  <Override PartName="/ppt/notesSlides/notesSlide2.xml" ContentType="application/vnd.openxmlformats-officedocument.presentationml.notesSlide+xml"/>
  <Override PartName="/ppt/tags/tag227.xml" ContentType="application/vnd.openxmlformats-officedocument.presentationml.tags+xml"/>
  <Override PartName="/ppt/tags/tag274.xml" ContentType="application/vnd.openxmlformats-officedocument.presentationml.tags+xml"/>
  <Override PartName="/ppt/tags/tag49.xml" ContentType="application/vnd.openxmlformats-officedocument.presentationml.tags+xml"/>
  <Override PartName="/ppt/slideLayouts/slideLayout35.xml" ContentType="application/vnd.openxmlformats-officedocument.presentationml.slideLayout+xml"/>
  <Override PartName="/ppt/tags/tag96.xml" ContentType="application/vnd.openxmlformats-officedocument.presentationml.tags+xml"/>
  <Override PartName="/ppt/tags/tag205.xml" ContentType="application/vnd.openxmlformats-officedocument.presentationml.tags+xml"/>
  <Override PartName="/ppt/tags/tag252.xml" ContentType="application/vnd.openxmlformats-officedocument.presentationml.tags+xml"/>
  <Override PartName="/ppt/slideLayouts/slideLayout82.xml" ContentType="application/vnd.openxmlformats-officedocument.presentationml.slideLayout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60.xml" ContentType="application/vnd.openxmlformats-officedocument.presentationml.slideLayout+xml"/>
  <Override PartName="/ppt/tags/tag189.xml" ContentType="application/vnd.openxmlformats-officedocument.presentationml.tags+xml"/>
  <Override PartName="/ppt/tableStyles.xml" ContentType="application/vnd.openxmlformats-officedocument.presentationml.tableStyles+xml"/>
  <Override PartName="/ppt/tags/tag27.xml" ContentType="application/vnd.openxmlformats-officedocument.presentationml.tags+xml"/>
  <Override PartName="/ppt/tags/tag74.xml" ContentType="application/vnd.openxmlformats-officedocument.presentationml.tags+xml"/>
  <Override PartName="/ppt/tags/tag230.xml" ContentType="application/vnd.openxmlformats-officedocument.presentationml.tags+xml"/>
  <Override PartName="/ppt/tags/tag52.xml" ContentType="application/vnd.openxmlformats-officedocument.presentationml.tags+xml"/>
  <Override PartName="/ppt/tags/tag167.xml" ContentType="application/vnd.openxmlformats-officedocument.presentationml.tags+xml"/>
  <Override PartName="/ppt/tags/tag145.xml" ContentType="application/vnd.openxmlformats-officedocument.presentationml.tags+xml"/>
  <Override PartName="/ppt/tags/tag192.xml" ContentType="application/vnd.openxmlformats-officedocument.presentationml.tags+xml"/>
  <Override PartName="/ppt/diagrams/layout1.xml" ContentType="application/vnd.openxmlformats-officedocument.drawingml.diagramLayout+xml"/>
  <Override PartName="/ppt/tags/tag30.xml" ContentType="application/vnd.openxmlformats-officedocument.presentationml.tags+xml"/>
  <Override PartName="/ppt/tags/tag268.xml" ContentType="application/vnd.openxmlformats-officedocument.presentationml.tag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123.xml" ContentType="application/vnd.openxmlformats-officedocument.presentationml.tags+xml"/>
  <Override PartName="/ppt/tags/tag170.xml" ContentType="application/vnd.openxmlformats-officedocument.presentationml.tags+xml"/>
  <Override PartName="/ppt/slideLayouts/slideLayout76.xml" ContentType="application/vnd.openxmlformats-officedocument.presentationml.slideLayout+xml"/>
  <Override PartName="/ppt/tags/tag101.xml" ContentType="application/vnd.openxmlformats-officedocument.presentationml.tags+xml"/>
  <Override PartName="/ppt/tags/tag246.xml" ContentType="application/vnd.openxmlformats-officedocument.presentationml.tags+xml"/>
  <Override PartName="/ppt/tags/tag68.xml" ContentType="application/vnd.openxmlformats-officedocument.presentationml.tags+xml"/>
  <Override PartName="/ppt/slideLayouts/slideLayout54.xml" ContentType="application/vnd.openxmlformats-officedocument.presentationml.slideLayout+xml"/>
  <Override PartName="/ppt/tags/tag224.xml" ContentType="application/vnd.openxmlformats-officedocument.presentationml.tags+xml"/>
  <Override PartName="/ppt/tags/tag271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7" r:id="rId4"/>
    <p:sldMasterId id="2147483939" r:id="rId5"/>
    <p:sldMasterId id="2147483946" r:id="rId6"/>
    <p:sldMasterId id="2147483970" r:id="rId7"/>
    <p:sldMasterId id="2147483988" r:id="rId8"/>
    <p:sldMasterId id="2147484005" r:id="rId9"/>
    <p:sldMasterId id="2147484017" r:id="rId10"/>
    <p:sldMasterId id="2147484027" r:id="rId11"/>
    <p:sldMasterId id="2147484039" r:id="rId12"/>
    <p:sldMasterId id="2147484049" r:id="rId13"/>
    <p:sldMasterId id="2147484129" r:id="rId14"/>
    <p:sldMasterId id="2147484149" r:id="rId15"/>
    <p:sldMasterId id="2147484169" r:id="rId16"/>
    <p:sldMasterId id="2147484177" r:id="rId17"/>
  </p:sldMasterIdLst>
  <p:notesMasterIdLst>
    <p:notesMasterId r:id="rId42"/>
  </p:notesMasterIdLst>
  <p:handoutMasterIdLst>
    <p:handoutMasterId r:id="rId43"/>
  </p:handoutMasterIdLst>
  <p:sldIdLst>
    <p:sldId id="311" r:id="rId18"/>
    <p:sldId id="421" r:id="rId19"/>
    <p:sldId id="464" r:id="rId20"/>
    <p:sldId id="508" r:id="rId21"/>
    <p:sldId id="516" r:id="rId22"/>
    <p:sldId id="515" r:id="rId23"/>
    <p:sldId id="448" r:id="rId24"/>
    <p:sldId id="451" r:id="rId25"/>
    <p:sldId id="460" r:id="rId26"/>
    <p:sldId id="455" r:id="rId27"/>
    <p:sldId id="518" r:id="rId28"/>
    <p:sldId id="529" r:id="rId29"/>
    <p:sldId id="519" r:id="rId30"/>
    <p:sldId id="526" r:id="rId31"/>
    <p:sldId id="521" r:id="rId32"/>
    <p:sldId id="522" r:id="rId33"/>
    <p:sldId id="523" r:id="rId34"/>
    <p:sldId id="524" r:id="rId35"/>
    <p:sldId id="441" r:id="rId36"/>
    <p:sldId id="528" r:id="rId37"/>
    <p:sldId id="442" r:id="rId38"/>
    <p:sldId id="530" r:id="rId39"/>
    <p:sldId id="531" r:id="rId40"/>
    <p:sldId id="532" r:id="rId41"/>
  </p:sldIdLst>
  <p:sldSz cx="9906000" cy="6858000" type="A4"/>
  <p:notesSz cx="6797675" cy="9874250"/>
  <p:custDataLst>
    <p:tags r:id="rId44"/>
  </p:custDataLst>
  <p:defaultTextStyle>
    <a:defPPr>
      <a:defRPr lang="de-DE"/>
    </a:defPPr>
    <a:lvl1pPr marL="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87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756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634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510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388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265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143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021" algn="l" defTabSz="95775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>
          <p15:clr>
            <a:srgbClr val="A4A3A4"/>
          </p15:clr>
        </p15:guide>
        <p15:guide id="2" orient="horz" pos="952">
          <p15:clr>
            <a:srgbClr val="A4A3A4"/>
          </p15:clr>
        </p15:guide>
        <p15:guide id="3" orient="horz" pos="3954">
          <p15:clr>
            <a:srgbClr val="A4A3A4"/>
          </p15:clr>
        </p15:guide>
        <p15:guide id="4" orient="horz" pos="2453">
          <p15:clr>
            <a:srgbClr val="A4A3A4"/>
          </p15:clr>
        </p15:guide>
        <p15:guide id="5" orient="horz" pos="2514">
          <p15:clr>
            <a:srgbClr val="A4A3A4"/>
          </p15:clr>
        </p15:guide>
        <p15:guide id="6" orient="horz" pos="2391">
          <p15:clr>
            <a:srgbClr val="A4A3A4"/>
          </p15:clr>
        </p15:guide>
        <p15:guide id="7" pos="3122">
          <p15:clr>
            <a:srgbClr val="A4A3A4"/>
          </p15:clr>
        </p15:guide>
        <p15:guide id="8" pos="200">
          <p15:clr>
            <a:srgbClr val="A4A3A4"/>
          </p15:clr>
        </p15:guide>
        <p15:guide id="9" pos="3209">
          <p15:clr>
            <a:srgbClr val="A4A3A4"/>
          </p15:clr>
        </p15:guide>
        <p15:guide id="10" pos="3034">
          <p15:clr>
            <a:srgbClr val="A4A3A4"/>
          </p15:clr>
        </p15:guide>
        <p15:guide id="11" pos="60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2BFAF"/>
    <a:srgbClr val="ACB7B2"/>
    <a:srgbClr val="AF1C63"/>
    <a:srgbClr val="6A9529"/>
    <a:srgbClr val="00A0D6"/>
    <a:srgbClr val="0085B3"/>
    <a:srgbClr val="005B7C"/>
    <a:srgbClr val="909090"/>
    <a:srgbClr val="FFC72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5" autoAdjust="0"/>
    <p:restoredTop sz="90681" autoAdjust="0"/>
  </p:normalViewPr>
  <p:slideViewPr>
    <p:cSldViewPr snapToGrid="0">
      <p:cViewPr varScale="1">
        <p:scale>
          <a:sx n="80" d="100"/>
          <a:sy n="80" d="100"/>
        </p:scale>
        <p:origin x="-1786" y="-72"/>
      </p:cViewPr>
      <p:guideLst>
        <p:guide orient="horz"/>
        <p:guide orient="horz" pos="952"/>
        <p:guide orient="horz" pos="3954"/>
        <p:guide orient="horz" pos="2453"/>
        <p:guide orient="horz" pos="2514"/>
        <p:guide orient="horz" pos="2391"/>
        <p:guide pos="3122"/>
        <p:guide pos="200"/>
        <p:guide pos="3209"/>
        <p:guide pos="3034"/>
        <p:guide pos="60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1554" y="3018"/>
      </p:cViewPr>
      <p:guideLst>
        <p:guide orient="horz" pos="3110"/>
        <p:guide pos="2141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41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2C4D27-482F-4881-829E-0BD56F76202A}" type="doc">
      <dgm:prSet loTypeId="urn:microsoft.com/office/officeart/2005/8/layout/venn1" loCatId="relationship" qsTypeId="urn:microsoft.com/office/officeart/2005/8/quickstyle/3d3" qsCatId="3D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AE0A1A67-0355-457C-B200-AD4016462971}">
      <dgm:prSet/>
      <dgm:spPr/>
      <dgm:t>
        <a:bodyPr/>
        <a:lstStyle/>
        <a:p>
          <a:pPr rtl="0"/>
          <a:r>
            <a:rPr lang="en-US" dirty="0"/>
            <a:t>Customer satisfaction</a:t>
          </a:r>
        </a:p>
      </dgm:t>
    </dgm:pt>
    <dgm:pt modelId="{35B01D2D-46FA-490F-8F44-A57D05AE7E12}" type="parTrans" cxnId="{562203C7-A1E1-41DC-BF42-119E5FCB6779}">
      <dgm:prSet/>
      <dgm:spPr/>
      <dgm:t>
        <a:bodyPr/>
        <a:lstStyle/>
        <a:p>
          <a:endParaRPr lang="en-US"/>
        </a:p>
      </dgm:t>
    </dgm:pt>
    <dgm:pt modelId="{D87F10D5-0074-477A-BA49-9BAA29DC26E6}" type="sibTrans" cxnId="{562203C7-A1E1-41DC-BF42-119E5FCB6779}">
      <dgm:prSet/>
      <dgm:spPr/>
      <dgm:t>
        <a:bodyPr/>
        <a:lstStyle/>
        <a:p>
          <a:endParaRPr lang="en-US"/>
        </a:p>
      </dgm:t>
    </dgm:pt>
    <dgm:pt modelId="{3DB29931-67AB-4F94-9460-466B559BF209}">
      <dgm:prSet/>
      <dgm:spPr/>
      <dgm:t>
        <a:bodyPr/>
        <a:lstStyle/>
        <a:p>
          <a:pPr rtl="0"/>
          <a:r>
            <a:rPr lang="en-US" dirty="0"/>
            <a:t>Change is everywhere</a:t>
          </a:r>
        </a:p>
      </dgm:t>
    </dgm:pt>
    <dgm:pt modelId="{242F8DC0-289C-47F6-B188-11403EBE41B5}" type="parTrans" cxnId="{020C1135-E22D-4C03-80A8-BB88E0E9012B}">
      <dgm:prSet/>
      <dgm:spPr/>
      <dgm:t>
        <a:bodyPr/>
        <a:lstStyle/>
        <a:p>
          <a:endParaRPr lang="en-US"/>
        </a:p>
      </dgm:t>
    </dgm:pt>
    <dgm:pt modelId="{F3B34E85-92EC-4047-8DB7-EF2EDD54FA43}" type="sibTrans" cxnId="{020C1135-E22D-4C03-80A8-BB88E0E9012B}">
      <dgm:prSet/>
      <dgm:spPr/>
      <dgm:t>
        <a:bodyPr/>
        <a:lstStyle/>
        <a:p>
          <a:endParaRPr lang="en-US"/>
        </a:p>
      </dgm:t>
    </dgm:pt>
    <dgm:pt modelId="{F961DB5E-C759-45E3-B676-D024CBB713C3}">
      <dgm:prSet/>
      <dgm:spPr/>
      <dgm:t>
        <a:bodyPr/>
        <a:lstStyle/>
        <a:p>
          <a:pPr rtl="0"/>
          <a:r>
            <a:rPr lang="en-US" dirty="0"/>
            <a:t>Timeframe to</a:t>
          </a:r>
        </a:p>
        <a:p>
          <a:pPr rtl="0"/>
          <a:r>
            <a:rPr lang="en-US" dirty="0"/>
            <a:t>deliver a value</a:t>
          </a:r>
        </a:p>
      </dgm:t>
    </dgm:pt>
    <dgm:pt modelId="{54FD94DD-AD6A-4F52-9CA3-716C4266D455}" type="parTrans" cxnId="{4955F41E-BAFD-43CE-B85A-E05FFD775022}">
      <dgm:prSet/>
      <dgm:spPr/>
      <dgm:t>
        <a:bodyPr/>
        <a:lstStyle/>
        <a:p>
          <a:endParaRPr lang="en-US"/>
        </a:p>
      </dgm:t>
    </dgm:pt>
    <dgm:pt modelId="{1C8DCFB3-C5D6-4681-99F5-AC9927F82D37}" type="sibTrans" cxnId="{4955F41E-BAFD-43CE-B85A-E05FFD775022}">
      <dgm:prSet/>
      <dgm:spPr/>
      <dgm:t>
        <a:bodyPr/>
        <a:lstStyle/>
        <a:p>
          <a:endParaRPr lang="en-US"/>
        </a:p>
      </dgm:t>
    </dgm:pt>
    <dgm:pt modelId="{597E665A-4B82-4077-AC02-50D3076316BE}">
      <dgm:prSet/>
      <dgm:spPr/>
      <dgm:t>
        <a:bodyPr/>
        <a:lstStyle/>
        <a:p>
          <a:pPr rtl="0"/>
          <a:r>
            <a:rPr lang="en-US" dirty="0"/>
            <a:t>Feedback time</a:t>
          </a:r>
        </a:p>
      </dgm:t>
    </dgm:pt>
    <dgm:pt modelId="{ACE4424C-D65C-4593-9111-90328C881EA7}" type="parTrans" cxnId="{4262D6C1-CC17-41D5-AF06-F4FD6F800100}">
      <dgm:prSet/>
      <dgm:spPr/>
      <dgm:t>
        <a:bodyPr/>
        <a:lstStyle/>
        <a:p>
          <a:endParaRPr lang="en-US"/>
        </a:p>
      </dgm:t>
    </dgm:pt>
    <dgm:pt modelId="{AEF6502E-E434-4924-A5B8-9C120CB46D93}" type="sibTrans" cxnId="{4262D6C1-CC17-41D5-AF06-F4FD6F800100}">
      <dgm:prSet/>
      <dgm:spPr/>
      <dgm:t>
        <a:bodyPr/>
        <a:lstStyle/>
        <a:p>
          <a:endParaRPr lang="en-US"/>
        </a:p>
      </dgm:t>
    </dgm:pt>
    <dgm:pt modelId="{65F149C2-6F66-433E-B3C6-3391D1FE9519}">
      <dgm:prSet/>
      <dgm:spPr/>
      <dgm:t>
        <a:bodyPr/>
        <a:lstStyle/>
        <a:p>
          <a:pPr rtl="0"/>
          <a:r>
            <a:rPr lang="en-US" dirty="0"/>
            <a:t>Understanding of a team</a:t>
          </a:r>
        </a:p>
      </dgm:t>
    </dgm:pt>
    <dgm:pt modelId="{AE6BD96D-CA63-476B-BE5C-A848B92148A2}" type="parTrans" cxnId="{AB0505FE-3CF2-4048-98D1-1393363ED4BE}">
      <dgm:prSet/>
      <dgm:spPr/>
      <dgm:t>
        <a:bodyPr/>
        <a:lstStyle/>
        <a:p>
          <a:endParaRPr lang="en-US"/>
        </a:p>
      </dgm:t>
    </dgm:pt>
    <dgm:pt modelId="{4C739EF1-C6B3-440D-B0F7-9232DFD80123}" type="sibTrans" cxnId="{AB0505FE-3CF2-4048-98D1-1393363ED4BE}">
      <dgm:prSet/>
      <dgm:spPr/>
      <dgm:t>
        <a:bodyPr/>
        <a:lstStyle/>
        <a:p>
          <a:endParaRPr lang="en-US"/>
        </a:p>
      </dgm:t>
    </dgm:pt>
    <dgm:pt modelId="{415EA93C-B9C3-4822-83B2-9CB79EBB81D6}">
      <dgm:prSet/>
      <dgm:spPr/>
      <dgm:t>
        <a:bodyPr/>
        <a:lstStyle/>
        <a:p>
          <a:pPr rtl="0"/>
          <a:r>
            <a:rPr lang="en-US" dirty="0"/>
            <a:t>World doesn’t sleep</a:t>
          </a:r>
        </a:p>
      </dgm:t>
    </dgm:pt>
    <dgm:pt modelId="{EE09CB3C-8B8F-40DA-BAFE-410E08B4CF7D}" type="parTrans" cxnId="{7C6174CE-51B9-4270-B4CC-13AEF5534D78}">
      <dgm:prSet/>
      <dgm:spPr/>
      <dgm:t>
        <a:bodyPr/>
        <a:lstStyle/>
        <a:p>
          <a:endParaRPr lang="en-US"/>
        </a:p>
      </dgm:t>
    </dgm:pt>
    <dgm:pt modelId="{4DD27544-3E9B-4483-B7DB-AF8086F27D9E}" type="sibTrans" cxnId="{7C6174CE-51B9-4270-B4CC-13AEF5534D78}">
      <dgm:prSet/>
      <dgm:spPr/>
      <dgm:t>
        <a:bodyPr/>
        <a:lstStyle/>
        <a:p>
          <a:endParaRPr lang="en-US"/>
        </a:p>
      </dgm:t>
    </dgm:pt>
    <dgm:pt modelId="{BEB8CCC7-A6F5-4361-ADFB-22EF22B98C5A}" type="pres">
      <dgm:prSet presAssocID="{FA2C4D27-482F-4881-829E-0BD56F76202A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8AFBC42-B258-455B-B5DE-BF900DC01572}" type="pres">
      <dgm:prSet presAssocID="{AE0A1A67-0355-457C-B200-AD4016462971}" presName="circ1" presStyleLbl="vennNode1" presStyleIdx="0" presStyleCnt="6"/>
      <dgm:spPr/>
    </dgm:pt>
    <dgm:pt modelId="{DB656079-C899-4C72-A0AE-5B5AA48E056F}" type="pres">
      <dgm:prSet presAssocID="{AE0A1A67-0355-457C-B200-AD401646297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365C20-8AEA-4999-9ABE-625026EDF78E}" type="pres">
      <dgm:prSet presAssocID="{3DB29931-67AB-4F94-9460-466B559BF209}" presName="circ2" presStyleLbl="vennNode1" presStyleIdx="1" presStyleCnt="6"/>
      <dgm:spPr/>
    </dgm:pt>
    <dgm:pt modelId="{1272738F-2F84-4C12-87EC-2BEB051E366A}" type="pres">
      <dgm:prSet presAssocID="{3DB29931-67AB-4F94-9460-466B559BF20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BA6067-E2AD-40BD-9C63-7C2A4DDA511C}" type="pres">
      <dgm:prSet presAssocID="{F961DB5E-C759-45E3-B676-D024CBB713C3}" presName="circ3" presStyleLbl="vennNode1" presStyleIdx="2" presStyleCnt="6"/>
      <dgm:spPr/>
    </dgm:pt>
    <dgm:pt modelId="{9C2A4FAB-3016-47A1-A49C-BFC6F3CB4C18}" type="pres">
      <dgm:prSet presAssocID="{F961DB5E-C759-45E3-B676-D024CBB713C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16B7FF-2B99-47A2-9493-1C2469128EFD}" type="pres">
      <dgm:prSet presAssocID="{597E665A-4B82-4077-AC02-50D3076316BE}" presName="circ4" presStyleLbl="vennNode1" presStyleIdx="3" presStyleCnt="6"/>
      <dgm:spPr/>
    </dgm:pt>
    <dgm:pt modelId="{AF22175D-B458-4DDE-B3DB-A5FE6C7CF9A9}" type="pres">
      <dgm:prSet presAssocID="{597E665A-4B82-4077-AC02-50D3076316BE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E1A7C8-54C3-45BF-B009-6C2B66EBD6D5}" type="pres">
      <dgm:prSet presAssocID="{65F149C2-6F66-433E-B3C6-3391D1FE9519}" presName="circ5" presStyleLbl="vennNode1" presStyleIdx="4" presStyleCnt="6"/>
      <dgm:spPr/>
    </dgm:pt>
    <dgm:pt modelId="{1CB0C9DE-0098-4808-AB69-1B4DA3EA2ED7}" type="pres">
      <dgm:prSet presAssocID="{65F149C2-6F66-433E-B3C6-3391D1FE9519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B8DFA7-7507-4D19-BC42-0D28D09C8819}" type="pres">
      <dgm:prSet presAssocID="{415EA93C-B9C3-4822-83B2-9CB79EBB81D6}" presName="circ6" presStyleLbl="vennNode1" presStyleIdx="5" presStyleCnt="6"/>
      <dgm:spPr/>
    </dgm:pt>
    <dgm:pt modelId="{8DA422C2-B7D8-4413-AC86-D9025072DD0E}" type="pres">
      <dgm:prSet presAssocID="{415EA93C-B9C3-4822-83B2-9CB79EBB81D6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65064A-D796-4A44-8711-B9AC99B1219C}" type="presOf" srcId="{415EA93C-B9C3-4822-83B2-9CB79EBB81D6}" destId="{8DA422C2-B7D8-4413-AC86-D9025072DD0E}" srcOrd="0" destOrd="0" presId="urn:microsoft.com/office/officeart/2005/8/layout/venn1"/>
    <dgm:cxn modelId="{4955F41E-BAFD-43CE-B85A-E05FFD775022}" srcId="{FA2C4D27-482F-4881-829E-0BD56F76202A}" destId="{F961DB5E-C759-45E3-B676-D024CBB713C3}" srcOrd="2" destOrd="0" parTransId="{54FD94DD-AD6A-4F52-9CA3-716C4266D455}" sibTransId="{1C8DCFB3-C5D6-4681-99F5-AC9927F82D37}"/>
    <dgm:cxn modelId="{4262D6C1-CC17-41D5-AF06-F4FD6F800100}" srcId="{FA2C4D27-482F-4881-829E-0BD56F76202A}" destId="{597E665A-4B82-4077-AC02-50D3076316BE}" srcOrd="3" destOrd="0" parTransId="{ACE4424C-D65C-4593-9111-90328C881EA7}" sibTransId="{AEF6502E-E434-4924-A5B8-9C120CB46D93}"/>
    <dgm:cxn modelId="{64529563-30F7-4E67-AF5E-B020458AE526}" type="presOf" srcId="{AE0A1A67-0355-457C-B200-AD4016462971}" destId="{DB656079-C899-4C72-A0AE-5B5AA48E056F}" srcOrd="0" destOrd="0" presId="urn:microsoft.com/office/officeart/2005/8/layout/venn1"/>
    <dgm:cxn modelId="{1980176E-5943-46D8-9859-0F1215C53892}" type="presOf" srcId="{597E665A-4B82-4077-AC02-50D3076316BE}" destId="{AF22175D-B458-4DDE-B3DB-A5FE6C7CF9A9}" srcOrd="0" destOrd="0" presId="urn:microsoft.com/office/officeart/2005/8/layout/venn1"/>
    <dgm:cxn modelId="{FBE7D240-181D-41AC-8F86-6EF65090D88B}" type="presOf" srcId="{65F149C2-6F66-433E-B3C6-3391D1FE9519}" destId="{1CB0C9DE-0098-4808-AB69-1B4DA3EA2ED7}" srcOrd="0" destOrd="0" presId="urn:microsoft.com/office/officeart/2005/8/layout/venn1"/>
    <dgm:cxn modelId="{562203C7-A1E1-41DC-BF42-119E5FCB6779}" srcId="{FA2C4D27-482F-4881-829E-0BD56F76202A}" destId="{AE0A1A67-0355-457C-B200-AD4016462971}" srcOrd="0" destOrd="0" parTransId="{35B01D2D-46FA-490F-8F44-A57D05AE7E12}" sibTransId="{D87F10D5-0074-477A-BA49-9BAA29DC26E6}"/>
    <dgm:cxn modelId="{8509792D-F110-484E-BCDB-956B8A0975CE}" type="presOf" srcId="{F961DB5E-C759-45E3-B676-D024CBB713C3}" destId="{9C2A4FAB-3016-47A1-A49C-BFC6F3CB4C18}" srcOrd="0" destOrd="0" presId="urn:microsoft.com/office/officeart/2005/8/layout/venn1"/>
    <dgm:cxn modelId="{AB0505FE-3CF2-4048-98D1-1393363ED4BE}" srcId="{FA2C4D27-482F-4881-829E-0BD56F76202A}" destId="{65F149C2-6F66-433E-B3C6-3391D1FE9519}" srcOrd="4" destOrd="0" parTransId="{AE6BD96D-CA63-476B-BE5C-A848B92148A2}" sibTransId="{4C739EF1-C6B3-440D-B0F7-9232DFD80123}"/>
    <dgm:cxn modelId="{020C1135-E22D-4C03-80A8-BB88E0E9012B}" srcId="{FA2C4D27-482F-4881-829E-0BD56F76202A}" destId="{3DB29931-67AB-4F94-9460-466B559BF209}" srcOrd="1" destOrd="0" parTransId="{242F8DC0-289C-47F6-B188-11403EBE41B5}" sibTransId="{F3B34E85-92EC-4047-8DB7-EF2EDD54FA43}"/>
    <dgm:cxn modelId="{1363E977-F710-4D31-AEEF-D4D0AD1FC274}" type="presOf" srcId="{FA2C4D27-482F-4881-829E-0BD56F76202A}" destId="{BEB8CCC7-A6F5-4361-ADFB-22EF22B98C5A}" srcOrd="0" destOrd="0" presId="urn:microsoft.com/office/officeart/2005/8/layout/venn1"/>
    <dgm:cxn modelId="{7C6174CE-51B9-4270-B4CC-13AEF5534D78}" srcId="{FA2C4D27-482F-4881-829E-0BD56F76202A}" destId="{415EA93C-B9C3-4822-83B2-9CB79EBB81D6}" srcOrd="5" destOrd="0" parTransId="{EE09CB3C-8B8F-40DA-BAFE-410E08B4CF7D}" sibTransId="{4DD27544-3E9B-4483-B7DB-AF8086F27D9E}"/>
    <dgm:cxn modelId="{4604A4DE-BEA4-4CC7-988E-0D0FBC26B891}" type="presOf" srcId="{3DB29931-67AB-4F94-9460-466B559BF209}" destId="{1272738F-2F84-4C12-87EC-2BEB051E366A}" srcOrd="0" destOrd="0" presId="urn:microsoft.com/office/officeart/2005/8/layout/venn1"/>
    <dgm:cxn modelId="{77A4280F-608F-44B1-A3E7-8C47C29D0F01}" type="presParOf" srcId="{BEB8CCC7-A6F5-4361-ADFB-22EF22B98C5A}" destId="{F8AFBC42-B258-455B-B5DE-BF900DC01572}" srcOrd="0" destOrd="0" presId="urn:microsoft.com/office/officeart/2005/8/layout/venn1"/>
    <dgm:cxn modelId="{1BEC609A-6BF0-4F62-BB82-48C39ACD844B}" type="presParOf" srcId="{BEB8CCC7-A6F5-4361-ADFB-22EF22B98C5A}" destId="{DB656079-C899-4C72-A0AE-5B5AA48E056F}" srcOrd="1" destOrd="0" presId="urn:microsoft.com/office/officeart/2005/8/layout/venn1"/>
    <dgm:cxn modelId="{7EE86DC3-80E8-4B37-8B2A-75BD1133AA91}" type="presParOf" srcId="{BEB8CCC7-A6F5-4361-ADFB-22EF22B98C5A}" destId="{28365C20-8AEA-4999-9ABE-625026EDF78E}" srcOrd="2" destOrd="0" presId="urn:microsoft.com/office/officeart/2005/8/layout/venn1"/>
    <dgm:cxn modelId="{B374E68D-8554-420F-B67D-C1207C76F6B1}" type="presParOf" srcId="{BEB8CCC7-A6F5-4361-ADFB-22EF22B98C5A}" destId="{1272738F-2F84-4C12-87EC-2BEB051E366A}" srcOrd="3" destOrd="0" presId="urn:microsoft.com/office/officeart/2005/8/layout/venn1"/>
    <dgm:cxn modelId="{323AC14E-875B-479B-9555-1CB8CA83770C}" type="presParOf" srcId="{BEB8CCC7-A6F5-4361-ADFB-22EF22B98C5A}" destId="{89BA6067-E2AD-40BD-9C63-7C2A4DDA511C}" srcOrd="4" destOrd="0" presId="urn:microsoft.com/office/officeart/2005/8/layout/venn1"/>
    <dgm:cxn modelId="{C3A55CBD-D8D6-44D5-99CA-1FA4F384D2C0}" type="presParOf" srcId="{BEB8CCC7-A6F5-4361-ADFB-22EF22B98C5A}" destId="{9C2A4FAB-3016-47A1-A49C-BFC6F3CB4C18}" srcOrd="5" destOrd="0" presId="urn:microsoft.com/office/officeart/2005/8/layout/venn1"/>
    <dgm:cxn modelId="{2A05B2A1-43B2-48D9-855E-FDD1FCE6519A}" type="presParOf" srcId="{BEB8CCC7-A6F5-4361-ADFB-22EF22B98C5A}" destId="{E216B7FF-2B99-47A2-9493-1C2469128EFD}" srcOrd="6" destOrd="0" presId="urn:microsoft.com/office/officeart/2005/8/layout/venn1"/>
    <dgm:cxn modelId="{21A8587C-9552-4E82-8A57-2663666840C1}" type="presParOf" srcId="{BEB8CCC7-A6F5-4361-ADFB-22EF22B98C5A}" destId="{AF22175D-B458-4DDE-B3DB-A5FE6C7CF9A9}" srcOrd="7" destOrd="0" presId="urn:microsoft.com/office/officeart/2005/8/layout/venn1"/>
    <dgm:cxn modelId="{CF2086F4-1D54-48F3-A41B-B3FD0116710A}" type="presParOf" srcId="{BEB8CCC7-A6F5-4361-ADFB-22EF22B98C5A}" destId="{54E1A7C8-54C3-45BF-B009-6C2B66EBD6D5}" srcOrd="8" destOrd="0" presId="urn:microsoft.com/office/officeart/2005/8/layout/venn1"/>
    <dgm:cxn modelId="{B0EBE80F-4FE2-4273-90B2-069CD3F88379}" type="presParOf" srcId="{BEB8CCC7-A6F5-4361-ADFB-22EF22B98C5A}" destId="{1CB0C9DE-0098-4808-AB69-1B4DA3EA2ED7}" srcOrd="9" destOrd="0" presId="urn:microsoft.com/office/officeart/2005/8/layout/venn1"/>
    <dgm:cxn modelId="{0DE4AE8B-4E92-4256-971A-29AC3597D594}" type="presParOf" srcId="{BEB8CCC7-A6F5-4361-ADFB-22EF22B98C5A}" destId="{ADB8DFA7-7507-4D19-BC42-0D28D09C8819}" srcOrd="10" destOrd="0" presId="urn:microsoft.com/office/officeart/2005/8/layout/venn1"/>
    <dgm:cxn modelId="{DDF80C41-8C40-46FF-8133-B6A26C3A3051}" type="presParOf" srcId="{BEB8CCC7-A6F5-4361-ADFB-22EF22B98C5A}" destId="{8DA422C2-B7D8-4413-AC86-D9025072DD0E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8AFBC42-B258-455B-B5DE-BF900DC01572}">
      <dsp:nvSpPr>
        <dsp:cNvPr id="0" name=""/>
        <dsp:cNvSpPr/>
      </dsp:nvSpPr>
      <dsp:spPr>
        <a:xfrm>
          <a:off x="2728251" y="658188"/>
          <a:ext cx="881778" cy="88177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B656079-C899-4C72-A0AE-5B5AA48E056F}">
      <dsp:nvSpPr>
        <dsp:cNvPr id="0" name=""/>
        <dsp:cNvSpPr/>
      </dsp:nvSpPr>
      <dsp:spPr>
        <a:xfrm>
          <a:off x="2618029" y="0"/>
          <a:ext cx="1102222" cy="600432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Customer satisfaction</a:t>
          </a:r>
        </a:p>
      </dsp:txBody>
      <dsp:txXfrm>
        <a:off x="2618029" y="0"/>
        <a:ext cx="1102222" cy="600432"/>
      </dsp:txXfrm>
    </dsp:sp>
    <dsp:sp modelId="{28365C20-8AEA-4999-9ABE-625026EDF78E}">
      <dsp:nvSpPr>
        <dsp:cNvPr id="0" name=""/>
        <dsp:cNvSpPr/>
      </dsp:nvSpPr>
      <dsp:spPr>
        <a:xfrm>
          <a:off x="3014461" y="823450"/>
          <a:ext cx="881778" cy="88177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272738F-2F84-4C12-87EC-2BEB051E366A}">
      <dsp:nvSpPr>
        <dsp:cNvPr id="0" name=""/>
        <dsp:cNvSpPr/>
      </dsp:nvSpPr>
      <dsp:spPr>
        <a:xfrm>
          <a:off x="3961638" y="571840"/>
          <a:ext cx="1044539" cy="65761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Change is everywhere</a:t>
          </a:r>
        </a:p>
      </dsp:txBody>
      <dsp:txXfrm>
        <a:off x="3961638" y="571840"/>
        <a:ext cx="1044539" cy="657616"/>
      </dsp:txXfrm>
    </dsp:sp>
    <dsp:sp modelId="{89BA6067-E2AD-40BD-9C63-7C2A4DDA511C}">
      <dsp:nvSpPr>
        <dsp:cNvPr id="0" name=""/>
        <dsp:cNvSpPr/>
      </dsp:nvSpPr>
      <dsp:spPr>
        <a:xfrm>
          <a:off x="3014461" y="1153974"/>
          <a:ext cx="881778" cy="88177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C2A4FAB-3016-47A1-A49C-BFC6F3CB4C18}">
      <dsp:nvSpPr>
        <dsp:cNvPr id="0" name=""/>
        <dsp:cNvSpPr/>
      </dsp:nvSpPr>
      <dsp:spPr>
        <a:xfrm>
          <a:off x="3961638" y="1552547"/>
          <a:ext cx="1044539" cy="734815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Timeframe to</a:t>
          </a:r>
        </a:p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deliver a value</a:t>
          </a:r>
        </a:p>
      </dsp:txBody>
      <dsp:txXfrm>
        <a:off x="3961638" y="1552547"/>
        <a:ext cx="1044539" cy="734815"/>
      </dsp:txXfrm>
    </dsp:sp>
    <dsp:sp modelId="{E216B7FF-2B99-47A2-9493-1C2469128EFD}">
      <dsp:nvSpPr>
        <dsp:cNvPr id="0" name=""/>
        <dsp:cNvSpPr/>
      </dsp:nvSpPr>
      <dsp:spPr>
        <a:xfrm>
          <a:off x="2728251" y="1319522"/>
          <a:ext cx="881778" cy="88177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F22175D-B458-4DDE-B3DB-A5FE6C7CF9A9}">
      <dsp:nvSpPr>
        <dsp:cNvPr id="0" name=""/>
        <dsp:cNvSpPr/>
      </dsp:nvSpPr>
      <dsp:spPr>
        <a:xfrm>
          <a:off x="2618029" y="2258770"/>
          <a:ext cx="1102222" cy="600432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Feedback time</a:t>
          </a:r>
        </a:p>
      </dsp:txBody>
      <dsp:txXfrm>
        <a:off x="2618029" y="2258770"/>
        <a:ext cx="1102222" cy="600432"/>
      </dsp:txXfrm>
    </dsp:sp>
    <dsp:sp modelId="{54E1A7C8-54C3-45BF-B009-6C2B66EBD6D5}">
      <dsp:nvSpPr>
        <dsp:cNvPr id="0" name=""/>
        <dsp:cNvSpPr/>
      </dsp:nvSpPr>
      <dsp:spPr>
        <a:xfrm>
          <a:off x="2442040" y="1153974"/>
          <a:ext cx="881778" cy="88177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CB0C9DE-0098-4808-AB69-1B4DA3EA2ED7}">
      <dsp:nvSpPr>
        <dsp:cNvPr id="0" name=""/>
        <dsp:cNvSpPr/>
      </dsp:nvSpPr>
      <dsp:spPr>
        <a:xfrm>
          <a:off x="1332102" y="1552547"/>
          <a:ext cx="1044539" cy="734815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Understanding of a team</a:t>
          </a:r>
        </a:p>
      </dsp:txBody>
      <dsp:txXfrm>
        <a:off x="1332102" y="1552547"/>
        <a:ext cx="1044539" cy="734815"/>
      </dsp:txXfrm>
    </dsp:sp>
    <dsp:sp modelId="{ADB8DFA7-7507-4D19-BC42-0D28D09C8819}">
      <dsp:nvSpPr>
        <dsp:cNvPr id="0" name=""/>
        <dsp:cNvSpPr/>
      </dsp:nvSpPr>
      <dsp:spPr>
        <a:xfrm>
          <a:off x="2442040" y="823450"/>
          <a:ext cx="881778" cy="88177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DA422C2-B7D8-4413-AC86-D9025072DD0E}">
      <dsp:nvSpPr>
        <dsp:cNvPr id="0" name=""/>
        <dsp:cNvSpPr/>
      </dsp:nvSpPr>
      <dsp:spPr>
        <a:xfrm>
          <a:off x="1332102" y="571840"/>
          <a:ext cx="1044539" cy="734815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World doesn’t sleep</a:t>
          </a:r>
        </a:p>
      </dsp:txBody>
      <dsp:txXfrm>
        <a:off x="1332102" y="571840"/>
        <a:ext cx="1044539" cy="734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6797675" cy="493176"/>
          </a:xfrm>
          <a:prstGeom prst="rect">
            <a:avLst/>
          </a:prstGeom>
        </p:spPr>
        <p:txBody>
          <a:bodyPr vert="horz" lIns="34625" tIns="34625" rIns="242374" bIns="34625" rtlCol="0" anchor="ctr"/>
          <a:lstStyle>
            <a:lvl1pPr algn="l">
              <a:defRPr sz="1200"/>
            </a:lvl1pPr>
          </a:lstStyle>
          <a:p>
            <a:pPr algn="r"/>
            <a:endParaRPr lang="de-DE" sz="15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9542"/>
            <a:ext cx="2945862" cy="493176"/>
          </a:xfrm>
          <a:prstGeom prst="rect">
            <a:avLst/>
          </a:prstGeom>
        </p:spPr>
        <p:txBody>
          <a:bodyPr vert="horz" lIns="87947" tIns="43973" rIns="87947" bIns="43973" rtlCol="0" anchor="b"/>
          <a:lstStyle>
            <a:lvl1pPr algn="l">
              <a:defRPr sz="1200"/>
            </a:lvl1pPr>
          </a:lstStyle>
          <a:p>
            <a:r>
              <a:rPr lang="de-DE" sz="800" dirty="0">
                <a:latin typeface="Arial" pitchFamily="34" charset="0"/>
                <a:cs typeface="Arial" pitchFamily="34" charset="0"/>
              </a:rPr>
              <a:t>© 2015 Capgemini. All </a:t>
            </a:r>
            <a:r>
              <a:rPr lang="de-DE" sz="800" dirty="0" err="1">
                <a:latin typeface="Arial" pitchFamily="34" charset="0"/>
                <a:cs typeface="Arial" pitchFamily="34" charset="0"/>
              </a:rPr>
              <a:t>rights</a:t>
            </a:r>
            <a:r>
              <a:rPr lang="de-DE" sz="800" dirty="0">
                <a:latin typeface="Arial" pitchFamily="34" charset="0"/>
                <a:cs typeface="Arial" pitchFamily="34" charset="0"/>
              </a:rPr>
              <a:t> </a:t>
            </a:r>
            <a:r>
              <a:rPr lang="de-DE" sz="800" dirty="0" err="1">
                <a:latin typeface="Arial" pitchFamily="34" charset="0"/>
                <a:cs typeface="Arial" pitchFamily="34" charset="0"/>
              </a:rPr>
              <a:t>reserved</a:t>
            </a:r>
            <a:r>
              <a:rPr lang="de-DE" sz="8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94" y="9379542"/>
            <a:ext cx="2945862" cy="493176"/>
          </a:xfrm>
          <a:prstGeom prst="rect">
            <a:avLst/>
          </a:prstGeom>
        </p:spPr>
        <p:txBody>
          <a:bodyPr vert="horz" lIns="87947" tIns="43973" rIns="87947" bIns="43973" rtlCol="0" anchor="b"/>
          <a:lstStyle>
            <a:lvl1pPr algn="r">
              <a:defRPr sz="1200"/>
            </a:lvl1pPr>
          </a:lstStyle>
          <a:p>
            <a:fld id="{9EC16AE0-9542-4D5B-AF70-A50F5AFBFBE0}" type="slidenum">
              <a:rPr lang="de-DE" sz="800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de-DE" sz="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399251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2FB4FF29-EE9A-4D47-9F1A-289A80693C0F}" type="datetimeFigureOut">
              <a:rPr lang="en-US" smtClean="0"/>
              <a:pPr/>
              <a:t>10/5/2017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741363"/>
            <a:ext cx="53467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264" tIns="47632" rIns="95264" bIns="47632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8"/>
            <a:ext cx="5438140" cy="4443413"/>
          </a:xfrm>
          <a:prstGeom prst="rect">
            <a:avLst/>
          </a:prstGeom>
        </p:spPr>
        <p:txBody>
          <a:bodyPr vert="horz" lIns="95264" tIns="47632" rIns="95264" bIns="4763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71E7D22E-2FCF-4181-8686-08BDCDF9406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3769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2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3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4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5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6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8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9" algn="l" defTabSz="9143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25488" y="741363"/>
            <a:ext cx="5346700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31152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5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582603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2FC5C7-1E11-4F5A-AD3F-3E41FC7AA777}" type="slidenum">
              <a:rPr lang="en-GB" altLang="en-US"/>
              <a:pPr/>
              <a:t>6</a:t>
            </a:fld>
            <a:endParaRPr lang="en-GB" alt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064411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BE5CBA-7A38-48CF-9F01-17F671FC272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5835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79379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2.vml"/><Relationship Id="rId6" Type="http://schemas.openxmlformats.org/officeDocument/2006/relationships/tags" Target="../tags/tag14.xml"/><Relationship Id="rId11" Type="http://schemas.openxmlformats.org/officeDocument/2006/relationships/image" Target="../media/image5.png"/><Relationship Id="rId5" Type="http://schemas.openxmlformats.org/officeDocument/2006/relationships/tags" Target="../tags/tag13.xml"/><Relationship Id="rId10" Type="http://schemas.openxmlformats.org/officeDocument/2006/relationships/image" Target="../media/image4.emf"/><Relationship Id="rId4" Type="http://schemas.openxmlformats.org/officeDocument/2006/relationships/tags" Target="../tags/tag12.xml"/><Relationship Id="rId9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7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28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28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20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18.png"/><Relationship Id="rId11" Type="http://schemas.openxmlformats.org/officeDocument/2006/relationships/image" Target="../media/image31.png"/><Relationship Id="rId5" Type="http://schemas.openxmlformats.org/officeDocument/2006/relationships/image" Target="../media/image24.png"/><Relationship Id="rId10" Type="http://schemas.openxmlformats.org/officeDocument/2006/relationships/image" Target="../media/image30.png"/><Relationship Id="rId4" Type="http://schemas.openxmlformats.org/officeDocument/2006/relationships/image" Target="../media/image32.jpeg"/><Relationship Id="rId9" Type="http://schemas.openxmlformats.org/officeDocument/2006/relationships/image" Target="../media/image2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8.png"/><Relationship Id="rId2" Type="http://schemas.openxmlformats.org/officeDocument/2006/relationships/tags" Target="../tags/tag1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20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18.png"/><Relationship Id="rId11" Type="http://schemas.openxmlformats.org/officeDocument/2006/relationships/image" Target="../media/image36.png"/><Relationship Id="rId5" Type="http://schemas.openxmlformats.org/officeDocument/2006/relationships/image" Target="../media/image23.png"/><Relationship Id="rId10" Type="http://schemas.openxmlformats.org/officeDocument/2006/relationships/image" Target="../media/image35.png"/><Relationship Id="rId4" Type="http://schemas.openxmlformats.org/officeDocument/2006/relationships/image" Target="../media/image32.jpeg"/><Relationship Id="rId9" Type="http://schemas.openxmlformats.org/officeDocument/2006/relationships/image" Target="../media/image3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54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oleObject1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57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60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tags" Target="../tags/tag62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61.xml"/><Relationship Id="rId1" Type="http://schemas.openxmlformats.org/officeDocument/2006/relationships/vmlDrawing" Target="../drawings/vmlDrawing15.v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6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6.xml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12" Type="http://schemas.openxmlformats.org/officeDocument/2006/relationships/image" Target="../media/image4.emf"/><Relationship Id="rId2" Type="http://schemas.openxmlformats.org/officeDocument/2006/relationships/tags" Target="../tags/tag75.xml"/><Relationship Id="rId1" Type="http://schemas.openxmlformats.org/officeDocument/2006/relationships/vmlDrawing" Target="../drawings/vmlDrawing17.vml"/><Relationship Id="rId6" Type="http://schemas.openxmlformats.org/officeDocument/2006/relationships/tags" Target="../tags/tag79.xml"/><Relationship Id="rId11" Type="http://schemas.openxmlformats.org/officeDocument/2006/relationships/image" Target="../media/image5.png"/><Relationship Id="rId5" Type="http://schemas.openxmlformats.org/officeDocument/2006/relationships/tags" Target="../tags/tag78.xml"/><Relationship Id="rId10" Type="http://schemas.openxmlformats.org/officeDocument/2006/relationships/oleObject" Target="../embeddings/oleObject17.bin"/><Relationship Id="rId4" Type="http://schemas.openxmlformats.org/officeDocument/2006/relationships/tags" Target="../tags/tag77.xml"/><Relationship Id="rId9" Type="http://schemas.openxmlformats.org/officeDocument/2006/relationships/image" Target="../media/image40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81.xml"/><Relationship Id="rId1" Type="http://schemas.openxmlformats.org/officeDocument/2006/relationships/vmlDrawing" Target="../drawings/vmlDrawing18.vml"/><Relationship Id="rId4" Type="http://schemas.openxmlformats.org/officeDocument/2006/relationships/oleObject" Target="../embeddings/oleObject18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9.bin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84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7.xml"/><Relationship Id="rId7" Type="http://schemas.openxmlformats.org/officeDocument/2006/relationships/image" Target="../media/image6.png"/><Relationship Id="rId2" Type="http://schemas.openxmlformats.org/officeDocument/2006/relationships/tags" Target="../tags/tag1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8.xml"/><Relationship Id="rId9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0.bin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87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tags" Target="../tags/tag89.xml"/><Relationship Id="rId7" Type="http://schemas.openxmlformats.org/officeDocument/2006/relationships/slideMaster" Target="../slideMasters/slideMaster6.xml"/><Relationship Id="rId2" Type="http://schemas.openxmlformats.org/officeDocument/2006/relationships/tags" Target="../tags/tag88.xml"/><Relationship Id="rId1" Type="http://schemas.openxmlformats.org/officeDocument/2006/relationships/vmlDrawing" Target="../drawings/vmlDrawing21.v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9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7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image" Target="../media/image5.png"/><Relationship Id="rId2" Type="http://schemas.openxmlformats.org/officeDocument/2006/relationships/tags" Target="../tags/tag102.xml"/><Relationship Id="rId1" Type="http://schemas.openxmlformats.org/officeDocument/2006/relationships/vmlDrawing" Target="../drawings/vmlDrawing23.vml"/><Relationship Id="rId6" Type="http://schemas.openxmlformats.org/officeDocument/2006/relationships/tags" Target="../tags/tag106.xml"/><Relationship Id="rId11" Type="http://schemas.openxmlformats.org/officeDocument/2006/relationships/image" Target="../media/image4.emf"/><Relationship Id="rId5" Type="http://schemas.openxmlformats.org/officeDocument/2006/relationships/tags" Target="../tags/tag105.xml"/><Relationship Id="rId10" Type="http://schemas.openxmlformats.org/officeDocument/2006/relationships/oleObject" Target="../embeddings/oleObject23.bin"/><Relationship Id="rId4" Type="http://schemas.openxmlformats.org/officeDocument/2006/relationships/tags" Target="../tags/tag104.xml"/><Relationship Id="rId9" Type="http://schemas.openxmlformats.org/officeDocument/2006/relationships/image" Target="../media/image3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08.xml"/><Relationship Id="rId1" Type="http://schemas.openxmlformats.org/officeDocument/2006/relationships/vmlDrawing" Target="../drawings/vmlDrawing24.vml"/><Relationship Id="rId4" Type="http://schemas.openxmlformats.org/officeDocument/2006/relationships/oleObject" Target="../embeddings/oleObject24.bin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5.bin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11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6.bin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114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0.xml"/><Relationship Id="rId7" Type="http://schemas.openxmlformats.org/officeDocument/2006/relationships/image" Target="../media/image6.png"/><Relationship Id="rId2" Type="http://schemas.openxmlformats.org/officeDocument/2006/relationships/tags" Target="../tags/tag1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1.xml"/><Relationship Id="rId9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tags" Target="../tags/tag116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115.xml"/><Relationship Id="rId1" Type="http://schemas.openxmlformats.org/officeDocument/2006/relationships/vmlDrawing" Target="../drawings/vmlDrawing27.v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8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image" Target="../media/image5.png"/><Relationship Id="rId2" Type="http://schemas.openxmlformats.org/officeDocument/2006/relationships/tags" Target="../tags/tag128.xml"/><Relationship Id="rId1" Type="http://schemas.openxmlformats.org/officeDocument/2006/relationships/vmlDrawing" Target="../drawings/vmlDrawing29.vml"/><Relationship Id="rId6" Type="http://schemas.openxmlformats.org/officeDocument/2006/relationships/tags" Target="../tags/tag132.xml"/><Relationship Id="rId11" Type="http://schemas.openxmlformats.org/officeDocument/2006/relationships/image" Target="../media/image4.emf"/><Relationship Id="rId5" Type="http://schemas.openxmlformats.org/officeDocument/2006/relationships/tags" Target="../tags/tag131.xml"/><Relationship Id="rId10" Type="http://schemas.openxmlformats.org/officeDocument/2006/relationships/oleObject" Target="../embeddings/oleObject29.bin"/><Relationship Id="rId4" Type="http://schemas.openxmlformats.org/officeDocument/2006/relationships/tags" Target="../tags/tag130.xml"/><Relationship Id="rId9" Type="http://schemas.openxmlformats.org/officeDocument/2006/relationships/image" Target="../media/image3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134.xml"/><Relationship Id="rId1" Type="http://schemas.openxmlformats.org/officeDocument/2006/relationships/vmlDrawing" Target="../drawings/vmlDrawing30.vml"/><Relationship Id="rId4" Type="http://schemas.openxmlformats.org/officeDocument/2006/relationships/oleObject" Target="../embeddings/oleObject30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31.bin"/><Relationship Id="rId5" Type="http://schemas.openxmlformats.org/officeDocument/2006/relationships/slideMaster" Target="../slideMasters/slideMaster8.xml"/><Relationship Id="rId4" Type="http://schemas.openxmlformats.org/officeDocument/2006/relationships/tags" Target="../tags/tag13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32.bin"/><Relationship Id="rId5" Type="http://schemas.openxmlformats.org/officeDocument/2006/relationships/slideMaster" Target="../slideMasters/slideMaster8.xml"/><Relationship Id="rId4" Type="http://schemas.openxmlformats.org/officeDocument/2006/relationships/tags" Target="../tags/tag140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tags" Target="../tags/tag142.xml"/><Relationship Id="rId7" Type="http://schemas.openxmlformats.org/officeDocument/2006/relationships/slideMaster" Target="../slideMasters/slideMaster8.xml"/><Relationship Id="rId2" Type="http://schemas.openxmlformats.org/officeDocument/2006/relationships/tags" Target="../tags/tag141.xml"/><Relationship Id="rId1" Type="http://schemas.openxmlformats.org/officeDocument/2006/relationships/vmlDrawing" Target="../drawings/vmlDrawing33.v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6.vml"/><Relationship Id="rId6" Type="http://schemas.openxmlformats.org/officeDocument/2006/relationships/tags" Target="../tags/tag26.xml"/><Relationship Id="rId11" Type="http://schemas.openxmlformats.org/officeDocument/2006/relationships/image" Target="../media/image8.png"/><Relationship Id="rId5" Type="http://schemas.openxmlformats.org/officeDocument/2006/relationships/tags" Target="../tags/tag25.xml"/><Relationship Id="rId10" Type="http://schemas.openxmlformats.org/officeDocument/2006/relationships/image" Target="../media/image7.png"/><Relationship Id="rId4" Type="http://schemas.openxmlformats.org/officeDocument/2006/relationships/tags" Target="../tags/tag24.xml"/><Relationship Id="rId9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9.xml"/><Relationship Id="rId3" Type="http://schemas.openxmlformats.org/officeDocument/2006/relationships/tags" Target="../tags/tag155.xml"/><Relationship Id="rId7" Type="http://schemas.openxmlformats.org/officeDocument/2006/relationships/tags" Target="../tags/tag159.xml"/><Relationship Id="rId12" Type="http://schemas.openxmlformats.org/officeDocument/2006/relationships/image" Target="../media/image5.png"/><Relationship Id="rId2" Type="http://schemas.openxmlformats.org/officeDocument/2006/relationships/tags" Target="../tags/tag154.xml"/><Relationship Id="rId1" Type="http://schemas.openxmlformats.org/officeDocument/2006/relationships/vmlDrawing" Target="../drawings/vmlDrawing35.vml"/><Relationship Id="rId6" Type="http://schemas.openxmlformats.org/officeDocument/2006/relationships/tags" Target="../tags/tag158.xml"/><Relationship Id="rId11" Type="http://schemas.openxmlformats.org/officeDocument/2006/relationships/image" Target="../media/image4.emf"/><Relationship Id="rId5" Type="http://schemas.openxmlformats.org/officeDocument/2006/relationships/tags" Target="../tags/tag157.xml"/><Relationship Id="rId10" Type="http://schemas.openxmlformats.org/officeDocument/2006/relationships/oleObject" Target="../embeddings/oleObject35.bin"/><Relationship Id="rId4" Type="http://schemas.openxmlformats.org/officeDocument/2006/relationships/tags" Target="../tags/tag156.xml"/><Relationship Id="rId9" Type="http://schemas.openxmlformats.org/officeDocument/2006/relationships/image" Target="../media/image3.jpe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9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12" Type="http://schemas.openxmlformats.org/officeDocument/2006/relationships/image" Target="../media/image4.emf"/><Relationship Id="rId2" Type="http://schemas.openxmlformats.org/officeDocument/2006/relationships/tags" Target="../tags/tag160.xml"/><Relationship Id="rId1" Type="http://schemas.openxmlformats.org/officeDocument/2006/relationships/vmlDrawing" Target="../drawings/vmlDrawing36.vml"/><Relationship Id="rId6" Type="http://schemas.openxmlformats.org/officeDocument/2006/relationships/tags" Target="../tags/tag164.xml"/><Relationship Id="rId11" Type="http://schemas.openxmlformats.org/officeDocument/2006/relationships/image" Target="../media/image5.png"/><Relationship Id="rId5" Type="http://schemas.openxmlformats.org/officeDocument/2006/relationships/tags" Target="../tags/tag163.xml"/><Relationship Id="rId10" Type="http://schemas.openxmlformats.org/officeDocument/2006/relationships/oleObject" Target="../embeddings/oleObject36.bin"/><Relationship Id="rId4" Type="http://schemas.openxmlformats.org/officeDocument/2006/relationships/tags" Target="../tags/tag162.xml"/><Relationship Id="rId9" Type="http://schemas.openxmlformats.org/officeDocument/2006/relationships/image" Target="../media/image40.jpe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166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8.png"/><Relationship Id="rId4" Type="http://schemas.openxmlformats.org/officeDocument/2006/relationships/oleObject" Target="../embeddings/oleObject37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7" Type="http://schemas.openxmlformats.org/officeDocument/2006/relationships/image" Target="../media/image8.png"/><Relationship Id="rId2" Type="http://schemas.openxmlformats.org/officeDocument/2006/relationships/tags" Target="../tags/tag167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38.bin"/><Relationship Id="rId5" Type="http://schemas.openxmlformats.org/officeDocument/2006/relationships/slideMaster" Target="../slideMasters/slideMaster9.xml"/><Relationship Id="rId4" Type="http://schemas.openxmlformats.org/officeDocument/2006/relationships/tags" Target="../tags/tag169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7" Type="http://schemas.openxmlformats.org/officeDocument/2006/relationships/image" Target="../media/image8.png"/><Relationship Id="rId2" Type="http://schemas.openxmlformats.org/officeDocument/2006/relationships/tags" Target="../tags/tag170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39.bin"/><Relationship Id="rId5" Type="http://schemas.openxmlformats.org/officeDocument/2006/relationships/slideMaster" Target="../slideMasters/slideMaster9.xml"/><Relationship Id="rId4" Type="http://schemas.openxmlformats.org/officeDocument/2006/relationships/tags" Target="../tags/tag172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tags" Target="../tags/tag174.xml"/><Relationship Id="rId7" Type="http://schemas.openxmlformats.org/officeDocument/2006/relationships/slideMaster" Target="../slideMasters/slideMaster9.xml"/><Relationship Id="rId2" Type="http://schemas.openxmlformats.org/officeDocument/2006/relationships/tags" Target="../tags/tag173.xml"/><Relationship Id="rId1" Type="http://schemas.openxmlformats.org/officeDocument/2006/relationships/vmlDrawing" Target="../drawings/vmlDrawing40.v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9" Type="http://schemas.openxmlformats.org/officeDocument/2006/relationships/image" Target="../media/image8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Master" Target="../slideMasters/slideMaster9.xml"/><Relationship Id="rId1" Type="http://schemas.openxmlformats.org/officeDocument/2006/relationships/vmlDrawing" Target="../drawings/vmlDrawing41.v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0.xml"/><Relationship Id="rId3" Type="http://schemas.openxmlformats.org/officeDocument/2006/relationships/tags" Target="../tags/tag187.xml"/><Relationship Id="rId7" Type="http://schemas.openxmlformats.org/officeDocument/2006/relationships/tags" Target="../tags/tag191.xml"/><Relationship Id="rId12" Type="http://schemas.openxmlformats.org/officeDocument/2006/relationships/image" Target="../media/image5.png"/><Relationship Id="rId2" Type="http://schemas.openxmlformats.org/officeDocument/2006/relationships/tags" Target="../tags/tag186.xml"/><Relationship Id="rId1" Type="http://schemas.openxmlformats.org/officeDocument/2006/relationships/vmlDrawing" Target="../drawings/vmlDrawing43.vml"/><Relationship Id="rId6" Type="http://schemas.openxmlformats.org/officeDocument/2006/relationships/tags" Target="../tags/tag190.xml"/><Relationship Id="rId11" Type="http://schemas.openxmlformats.org/officeDocument/2006/relationships/image" Target="../media/image4.emf"/><Relationship Id="rId5" Type="http://schemas.openxmlformats.org/officeDocument/2006/relationships/tags" Target="../tags/tag189.xml"/><Relationship Id="rId10" Type="http://schemas.openxmlformats.org/officeDocument/2006/relationships/oleObject" Target="../embeddings/oleObject43.bin"/><Relationship Id="rId4" Type="http://schemas.openxmlformats.org/officeDocument/2006/relationships/tags" Target="../tags/tag188.xml"/><Relationship Id="rId9" Type="http://schemas.openxmlformats.org/officeDocument/2006/relationships/image" Target="../media/image3.jpe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92.xml"/><Relationship Id="rId1" Type="http://schemas.openxmlformats.org/officeDocument/2006/relationships/vmlDrawing" Target="../drawings/vmlDrawing44.vml"/><Relationship Id="rId4" Type="http://schemas.openxmlformats.org/officeDocument/2006/relationships/oleObject" Target="../embeddings/oleObject44.bin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45.bin"/><Relationship Id="rId5" Type="http://schemas.openxmlformats.org/officeDocument/2006/relationships/slideMaster" Target="../slideMasters/slideMaster10.xml"/><Relationship Id="rId4" Type="http://schemas.openxmlformats.org/officeDocument/2006/relationships/tags" Target="../tags/tag19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46.bin"/><Relationship Id="rId5" Type="http://schemas.openxmlformats.org/officeDocument/2006/relationships/slideMaster" Target="../slideMasters/slideMaster10.xml"/><Relationship Id="rId4" Type="http://schemas.openxmlformats.org/officeDocument/2006/relationships/tags" Target="../tags/tag198.xml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tags" Target="../tags/tag200.xml"/><Relationship Id="rId7" Type="http://schemas.openxmlformats.org/officeDocument/2006/relationships/slideMaster" Target="../slideMasters/slideMaster10.xml"/><Relationship Id="rId2" Type="http://schemas.openxmlformats.org/officeDocument/2006/relationships/tags" Target="../tags/tag199.xml"/><Relationship Id="rId1" Type="http://schemas.openxmlformats.org/officeDocument/2006/relationships/vmlDrawing" Target="../drawings/vmlDrawing47.v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Master" Target="../slideMasters/slideMaster10.xml"/><Relationship Id="rId1" Type="http://schemas.openxmlformats.org/officeDocument/2006/relationships/vmlDrawing" Target="../drawings/vmlDrawing48.vml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1.xml"/><Relationship Id="rId3" Type="http://schemas.openxmlformats.org/officeDocument/2006/relationships/tags" Target="../tags/tag213.xml"/><Relationship Id="rId7" Type="http://schemas.openxmlformats.org/officeDocument/2006/relationships/tags" Target="../tags/tag217.xml"/><Relationship Id="rId12" Type="http://schemas.openxmlformats.org/officeDocument/2006/relationships/image" Target="../media/image5.png"/><Relationship Id="rId2" Type="http://schemas.openxmlformats.org/officeDocument/2006/relationships/tags" Target="../tags/tag212.xml"/><Relationship Id="rId1" Type="http://schemas.openxmlformats.org/officeDocument/2006/relationships/vmlDrawing" Target="../drawings/vmlDrawing50.vml"/><Relationship Id="rId6" Type="http://schemas.openxmlformats.org/officeDocument/2006/relationships/tags" Target="../tags/tag216.xml"/><Relationship Id="rId11" Type="http://schemas.openxmlformats.org/officeDocument/2006/relationships/image" Target="../media/image4.emf"/><Relationship Id="rId5" Type="http://schemas.openxmlformats.org/officeDocument/2006/relationships/tags" Target="../tags/tag215.xml"/><Relationship Id="rId10" Type="http://schemas.openxmlformats.org/officeDocument/2006/relationships/oleObject" Target="../embeddings/oleObject50.bin"/><Relationship Id="rId4" Type="http://schemas.openxmlformats.org/officeDocument/2006/relationships/tags" Target="../tags/tag214.xml"/><Relationship Id="rId9" Type="http://schemas.openxmlformats.org/officeDocument/2006/relationships/image" Target="../media/image3.jpeg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1.xml"/><Relationship Id="rId3" Type="http://schemas.openxmlformats.org/officeDocument/2006/relationships/tags" Target="../tags/tag219.xml"/><Relationship Id="rId7" Type="http://schemas.openxmlformats.org/officeDocument/2006/relationships/tags" Target="../tags/tag223.xml"/><Relationship Id="rId12" Type="http://schemas.openxmlformats.org/officeDocument/2006/relationships/image" Target="../media/image4.emf"/><Relationship Id="rId2" Type="http://schemas.openxmlformats.org/officeDocument/2006/relationships/tags" Target="../tags/tag218.xml"/><Relationship Id="rId1" Type="http://schemas.openxmlformats.org/officeDocument/2006/relationships/vmlDrawing" Target="../drawings/vmlDrawing51.vml"/><Relationship Id="rId6" Type="http://schemas.openxmlformats.org/officeDocument/2006/relationships/tags" Target="../tags/tag222.xml"/><Relationship Id="rId11" Type="http://schemas.openxmlformats.org/officeDocument/2006/relationships/image" Target="../media/image5.png"/><Relationship Id="rId5" Type="http://schemas.openxmlformats.org/officeDocument/2006/relationships/tags" Target="../tags/tag221.xml"/><Relationship Id="rId10" Type="http://schemas.openxmlformats.org/officeDocument/2006/relationships/oleObject" Target="../embeddings/oleObject51.bin"/><Relationship Id="rId4" Type="http://schemas.openxmlformats.org/officeDocument/2006/relationships/tags" Target="../tags/tag220.xml"/><Relationship Id="rId9" Type="http://schemas.openxmlformats.org/officeDocument/2006/relationships/image" Target="../media/image40.jpe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225.xml"/><Relationship Id="rId7" Type="http://schemas.openxmlformats.org/officeDocument/2006/relationships/oleObject" Target="../embeddings/oleObject52.bin"/><Relationship Id="rId2" Type="http://schemas.openxmlformats.org/officeDocument/2006/relationships/tags" Target="../tags/tag224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41.jpeg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22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227.xml"/><Relationship Id="rId1" Type="http://schemas.openxmlformats.org/officeDocument/2006/relationships/vmlDrawing" Target="../drawings/vmlDrawing53.vml"/><Relationship Id="rId4" Type="http://schemas.openxmlformats.org/officeDocument/2006/relationships/oleObject" Target="../embeddings/oleObject53.bin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54.bin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230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55.bin"/><Relationship Id="rId5" Type="http://schemas.openxmlformats.org/officeDocument/2006/relationships/slideMaster" Target="../slideMasters/slideMaster11.xml"/><Relationship Id="rId4" Type="http://schemas.openxmlformats.org/officeDocument/2006/relationships/tags" Target="../tags/tag233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3" Type="http://schemas.openxmlformats.org/officeDocument/2006/relationships/tags" Target="../tags/tag235.xml"/><Relationship Id="rId7" Type="http://schemas.openxmlformats.org/officeDocument/2006/relationships/slideMaster" Target="../slideMasters/slideMaster11.xml"/><Relationship Id="rId2" Type="http://schemas.openxmlformats.org/officeDocument/2006/relationships/tags" Target="../tags/tag234.xml"/><Relationship Id="rId1" Type="http://schemas.openxmlformats.org/officeDocument/2006/relationships/vmlDrawing" Target="../drawings/vmlDrawing56.vml"/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tags" Target="../tags/tag23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Master" Target="../slideMasters/slideMaster11.xml"/><Relationship Id="rId1" Type="http://schemas.openxmlformats.org/officeDocument/2006/relationships/vmlDrawing" Target="../drawings/vmlDrawing57.v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2.xml"/><Relationship Id="rId2" Type="http://schemas.openxmlformats.org/officeDocument/2006/relationships/tags" Target="../tags/tag247.xml"/><Relationship Id="rId1" Type="http://schemas.openxmlformats.org/officeDocument/2006/relationships/vmlDrawing" Target="../drawings/vmlDrawing59.vml"/><Relationship Id="rId4" Type="http://schemas.openxmlformats.org/officeDocument/2006/relationships/oleObject" Target="../embeddings/oleObject59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60.bin"/><Relationship Id="rId5" Type="http://schemas.openxmlformats.org/officeDocument/2006/relationships/slideMaster" Target="../slideMasters/slideMaster12.xml"/><Relationship Id="rId4" Type="http://schemas.openxmlformats.org/officeDocument/2006/relationships/tags" Target="../tags/tag250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61.bin"/><Relationship Id="rId5" Type="http://schemas.openxmlformats.org/officeDocument/2006/relationships/slideMaster" Target="../slideMasters/slideMaster12.xml"/><Relationship Id="rId4" Type="http://schemas.openxmlformats.org/officeDocument/2006/relationships/tags" Target="../tags/tag253.xml"/></Relationships>
</file>

<file path=ppt/slideLayouts/_rels/slideLayout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3" Type="http://schemas.openxmlformats.org/officeDocument/2006/relationships/tags" Target="../tags/tag255.xml"/><Relationship Id="rId7" Type="http://schemas.openxmlformats.org/officeDocument/2006/relationships/slideMaster" Target="../slideMasters/slideMaster12.xml"/><Relationship Id="rId2" Type="http://schemas.openxmlformats.org/officeDocument/2006/relationships/tags" Target="../tags/tag254.xml"/><Relationship Id="rId1" Type="http://schemas.openxmlformats.org/officeDocument/2006/relationships/vmlDrawing" Target="../drawings/vmlDrawing62.vml"/><Relationship Id="rId6" Type="http://schemas.openxmlformats.org/officeDocument/2006/relationships/tags" Target="../tags/tag258.xml"/><Relationship Id="rId5" Type="http://schemas.openxmlformats.org/officeDocument/2006/relationships/tags" Target="../tags/tag257.xml"/><Relationship Id="rId4" Type="http://schemas.openxmlformats.org/officeDocument/2006/relationships/tags" Target="../tags/tag25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9.v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Master" Target="../slideMasters/slideMaster12.xml"/><Relationship Id="rId1" Type="http://schemas.openxmlformats.org/officeDocument/2006/relationships/vmlDrawing" Target="../drawings/vmlDrawing63.v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tags" Target="../tags/tag267.xml"/><Relationship Id="rId1" Type="http://schemas.openxmlformats.org/officeDocument/2006/relationships/vmlDrawing" Target="../drawings/vmlDrawing65.vml"/><Relationship Id="rId4" Type="http://schemas.openxmlformats.org/officeDocument/2006/relationships/oleObject" Target="../embeddings/oleObject65.bin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6" descr="ppt_People_shutterstock_46801036.jpg"/>
          <p:cNvPicPr>
            <a:picLocks noChangeAspect="1"/>
          </p:cNvPicPr>
          <p:nvPr userDrawn="1"/>
        </p:nvPicPr>
        <p:blipFill>
          <a:blip r:embed="rId8" cstate="print">
            <a:lum bright="-38000" contrast="-52000"/>
          </a:blip>
          <a:srcRect l="16116" r="8450" b="15758"/>
          <a:stretch>
            <a:fillRect/>
          </a:stretch>
        </p:blipFill>
        <p:spPr bwMode="auto">
          <a:xfrm>
            <a:off x="0" y="1244600"/>
            <a:ext cx="9906000" cy="561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 userDrawn="1">
            <p:custDataLst>
              <p:tags r:id="rId2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/>
          </a:p>
        </p:txBody>
      </p:sp>
      <p:sp>
        <p:nvSpPr>
          <p:cNvPr id="17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1197" name="think-cell Slide" r:id="rId9" imgW="360" imgH="360" progId="">
              <p:embed/>
            </p:oleObj>
          </a:graphicData>
        </a:graphic>
      </p:graphicFrame>
      <p:pic>
        <p:nvPicPr>
          <p:cNvPr id="10" name="Picture 104" descr="C:\Users\UserSim\Desktop\Capgemini\moto.emf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10" cstate="email"/>
          <a:srcRect/>
          <a:stretch>
            <a:fillRect/>
          </a:stretch>
        </p:blipFill>
        <p:spPr bwMode="auto">
          <a:xfrm>
            <a:off x="6569786" y="6520694"/>
            <a:ext cx="3001425" cy="239021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0" y="4551798"/>
            <a:ext cx="5094902" cy="947750"/>
          </a:xfrm>
        </p:spPr>
        <p:txBody>
          <a:bodyPr lIns="231412" tIns="33059" rIns="33059" bIns="33059"/>
          <a:lstStyle>
            <a:lvl1pPr marL="0" indent="0" algn="l">
              <a:lnSpc>
                <a:spcPct val="100000"/>
              </a:lnSpc>
              <a:buNone/>
              <a:defRPr sz="2200" b="0">
                <a:solidFill>
                  <a:schemeClr val="bg1"/>
                </a:solidFill>
                <a:latin typeface="+mn-lt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pic>
        <p:nvPicPr>
          <p:cNvPr id="13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11" cstate="email"/>
          <a:srcRect/>
          <a:stretch>
            <a:fillRect/>
          </a:stretch>
        </p:blipFill>
        <p:spPr bwMode="auto">
          <a:xfrm>
            <a:off x="716234" y="653034"/>
            <a:ext cx="3001008" cy="694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Header_Content Slide_PPT Template_2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9906000" cy="167779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4"/>
            <a:ext cx="8915400" cy="4525963"/>
          </a:xfrm>
        </p:spPr>
        <p:txBody>
          <a:bodyPr/>
          <a:lstStyle>
            <a:lvl1pPr>
              <a:buFont typeface="Wingdings" pitchFamily="2" charset="2"/>
              <a:buChar char="§"/>
              <a:defRPr>
                <a:solidFill>
                  <a:srgbClr val="0094C3"/>
                </a:solidFill>
              </a:defRPr>
            </a:lvl1pPr>
            <a:lvl2pPr>
              <a:buFont typeface="Courier New" pitchFamily="49" charset="0"/>
              <a:buChar char="o"/>
              <a:defRPr>
                <a:solidFill>
                  <a:srgbClr val="0094C3"/>
                </a:solidFill>
              </a:defRPr>
            </a:lvl2pPr>
            <a:lvl3pPr>
              <a:defRPr>
                <a:solidFill>
                  <a:srgbClr val="0094C3"/>
                </a:solidFill>
              </a:defRPr>
            </a:lvl3pPr>
            <a:lvl4pPr>
              <a:defRPr>
                <a:solidFill>
                  <a:srgbClr val="0094C3"/>
                </a:solidFill>
              </a:defRPr>
            </a:lvl4pPr>
            <a:lvl5pPr>
              <a:defRPr>
                <a:solidFill>
                  <a:srgbClr val="0094C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6" y="0"/>
            <a:ext cx="8915400" cy="980728"/>
          </a:xfrm>
        </p:spPr>
        <p:txBody>
          <a:bodyPr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 descr="Footer_PPT Template_2.png"/>
          <p:cNvPicPr preferRelativeResize="0"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0" y="6238800"/>
            <a:ext cx="9906000" cy="619200"/>
          </a:xfrm>
          <a:prstGeom prst="rect">
            <a:avLst/>
          </a:prstGeom>
        </p:spPr>
      </p:pic>
      <p:pic>
        <p:nvPicPr>
          <p:cNvPr id="16" name="Picture 15" descr="capgemini logo.png"/>
          <p:cNvPicPr>
            <a:picLocks noChangeAspect="1"/>
          </p:cNvPicPr>
          <p:nvPr userDrawn="1"/>
        </p:nvPicPr>
        <p:blipFill>
          <a:blip r:embed="rId4" cstate="screen">
            <a:lum bright="100000"/>
          </a:blip>
          <a:stretch>
            <a:fillRect/>
          </a:stretch>
        </p:blipFill>
        <p:spPr>
          <a:xfrm>
            <a:off x="495300" y="6381328"/>
            <a:ext cx="1560000" cy="335172"/>
          </a:xfrm>
          <a:prstGeom prst="rect">
            <a:avLst/>
          </a:prstGeom>
        </p:spPr>
      </p:pic>
      <p:pic>
        <p:nvPicPr>
          <p:cNvPr id="17" name="Picture 16" descr="logo.png"/>
          <p:cNvPicPr>
            <a:picLocks noChangeAspect="1"/>
          </p:cNvPicPr>
          <p:nvPr userDrawn="1"/>
        </p:nvPicPr>
        <p:blipFill>
          <a:blip r:embed="rId5" cstate="screen">
            <a:lum bright="100000"/>
          </a:blip>
          <a:stretch>
            <a:fillRect/>
          </a:stretch>
        </p:blipFill>
        <p:spPr>
          <a:xfrm>
            <a:off x="8547934" y="6237384"/>
            <a:ext cx="929570" cy="64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2543573" y="6545274"/>
            <a:ext cx="5114660" cy="249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>
              <a:defRPr/>
            </a:pP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The information contained in this document is proprietary and confidential. </a:t>
            </a:r>
            <a:br>
              <a:rPr lang="en-US" sz="700" dirty="0">
                <a:solidFill>
                  <a:prstClr val="white"/>
                </a:solidFill>
                <a:cs typeface="Arial" pitchFamily="34" charset="0"/>
              </a:rPr>
            </a:b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It is for Capgemini internal use only. Copyright© 2016 </a:t>
            </a:r>
            <a:r>
              <a:rPr lang="en-US" sz="700" dirty="0" err="1">
                <a:solidFill>
                  <a:prstClr val="white"/>
                </a:solidFill>
                <a:cs typeface="Arial" pitchFamily="34" charset="0"/>
              </a:rPr>
              <a:t>Capgemini</a:t>
            </a: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. All rights reserved.</a:t>
            </a:r>
            <a:endParaRPr lang="en-GB" sz="700" dirty="0">
              <a:solidFill>
                <a:prstClr val="white"/>
              </a:solidFill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ity (5).jp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37" name="Picture 36" descr="Body Whole_White_Content Slide_PPT Template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10" y="283"/>
            <a:ext cx="9905182" cy="6857434"/>
          </a:xfrm>
          <a:prstGeom prst="rect">
            <a:avLst/>
          </a:prstGeom>
        </p:spPr>
      </p:pic>
      <p:sp>
        <p:nvSpPr>
          <p:cNvPr id="24" name="Content Placeholder 2"/>
          <p:cNvSpPr>
            <a:spLocks noGrp="1"/>
          </p:cNvSpPr>
          <p:nvPr userDrawn="1">
            <p:ph idx="1"/>
          </p:nvPr>
        </p:nvSpPr>
        <p:spPr>
          <a:xfrm>
            <a:off x="495300" y="1600204"/>
            <a:ext cx="8915400" cy="4525963"/>
          </a:xfrm>
        </p:spPr>
        <p:txBody>
          <a:bodyPr/>
          <a:lstStyle>
            <a:lvl1pPr>
              <a:buFont typeface="Wingdings" pitchFamily="2" charset="2"/>
              <a:buChar char="§"/>
              <a:defRPr>
                <a:solidFill>
                  <a:srgbClr val="0094C3"/>
                </a:solidFill>
              </a:defRPr>
            </a:lvl1pPr>
            <a:lvl2pPr>
              <a:buFont typeface="Courier New" pitchFamily="49" charset="0"/>
              <a:buChar char="o"/>
              <a:defRPr>
                <a:solidFill>
                  <a:srgbClr val="0094C3"/>
                </a:solidFill>
              </a:defRPr>
            </a:lvl2pPr>
            <a:lvl3pPr>
              <a:defRPr>
                <a:solidFill>
                  <a:srgbClr val="0094C3"/>
                </a:solidFill>
              </a:defRPr>
            </a:lvl3pPr>
            <a:lvl4pPr>
              <a:defRPr>
                <a:solidFill>
                  <a:srgbClr val="0094C3"/>
                </a:solidFill>
              </a:defRPr>
            </a:lvl4pPr>
            <a:lvl5pPr>
              <a:defRPr>
                <a:solidFill>
                  <a:srgbClr val="0094C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9" name="Picture 28" descr="Header_Content Slide_PPT Template_2.png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0" y="0"/>
            <a:ext cx="9906000" cy="167779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06506" y="0"/>
            <a:ext cx="8915400" cy="980728"/>
          </a:xfrm>
        </p:spPr>
        <p:txBody>
          <a:bodyPr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4" name="Picture 33" descr="Footer_PPT Template_2.png"/>
          <p:cNvPicPr preferRelativeResize="0">
            <a:picLocks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0" y="6238800"/>
            <a:ext cx="9906000" cy="619200"/>
          </a:xfrm>
          <a:prstGeom prst="rect">
            <a:avLst/>
          </a:prstGeom>
        </p:spPr>
      </p:pic>
      <p:pic>
        <p:nvPicPr>
          <p:cNvPr id="35" name="Picture 34" descr="capgemini logo.png"/>
          <p:cNvPicPr>
            <a:picLocks noChangeAspect="1"/>
          </p:cNvPicPr>
          <p:nvPr userDrawn="1"/>
        </p:nvPicPr>
        <p:blipFill>
          <a:blip r:embed="rId6" cstate="screen">
            <a:lum bright="100000"/>
          </a:blip>
          <a:stretch>
            <a:fillRect/>
          </a:stretch>
        </p:blipFill>
        <p:spPr>
          <a:xfrm>
            <a:off x="495300" y="6381328"/>
            <a:ext cx="1560000" cy="335172"/>
          </a:xfrm>
          <a:prstGeom prst="rect">
            <a:avLst/>
          </a:prstGeom>
        </p:spPr>
      </p:pic>
      <p:pic>
        <p:nvPicPr>
          <p:cNvPr id="36" name="Picture 35" descr="logo.png"/>
          <p:cNvPicPr>
            <a:picLocks noChangeAspect="1"/>
          </p:cNvPicPr>
          <p:nvPr userDrawn="1"/>
        </p:nvPicPr>
        <p:blipFill>
          <a:blip r:embed="rId7" cstate="screen">
            <a:lum bright="100000"/>
          </a:blip>
          <a:stretch>
            <a:fillRect/>
          </a:stretch>
        </p:blipFill>
        <p:spPr>
          <a:xfrm>
            <a:off x="8547934" y="6237384"/>
            <a:ext cx="929570" cy="64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543573" y="6545274"/>
            <a:ext cx="5114660" cy="249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>
              <a:defRPr/>
            </a:pP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The information contained in this document is proprietary and confidential. </a:t>
            </a:r>
            <a:br>
              <a:rPr lang="en-US" sz="700" dirty="0">
                <a:solidFill>
                  <a:prstClr val="white"/>
                </a:solidFill>
                <a:cs typeface="Arial" pitchFamily="34" charset="0"/>
              </a:rPr>
            </a:b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It is for Capgemini internal use only. Copyright© 2016 </a:t>
            </a:r>
            <a:r>
              <a:rPr lang="en-US" sz="700" dirty="0" err="1">
                <a:solidFill>
                  <a:prstClr val="white"/>
                </a:solidFill>
                <a:cs typeface="Arial" pitchFamily="34" charset="0"/>
              </a:rPr>
              <a:t>Capgemini</a:t>
            </a: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. All rights reserved.</a:t>
            </a:r>
            <a:endParaRPr lang="en-GB" sz="700" dirty="0">
              <a:solidFill>
                <a:prstClr val="white"/>
              </a:solidFill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ody_Content Slide_PPT Template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10" y="283"/>
            <a:ext cx="9905182" cy="6857434"/>
          </a:xfrm>
          <a:prstGeom prst="rect">
            <a:avLst/>
          </a:prstGeom>
        </p:spPr>
      </p:pic>
      <p:sp>
        <p:nvSpPr>
          <p:cNvPr id="24" name="Content Placeholder 2"/>
          <p:cNvSpPr>
            <a:spLocks noGrp="1"/>
          </p:cNvSpPr>
          <p:nvPr userDrawn="1">
            <p:ph idx="1"/>
          </p:nvPr>
        </p:nvSpPr>
        <p:spPr>
          <a:xfrm>
            <a:off x="495300" y="1600204"/>
            <a:ext cx="8915400" cy="4525963"/>
          </a:xfrm>
        </p:spPr>
        <p:txBody>
          <a:bodyPr/>
          <a:lstStyle>
            <a:lvl1pPr>
              <a:buFont typeface="Wingdings" pitchFamily="2" charset="2"/>
              <a:buChar char="§"/>
              <a:defRPr>
                <a:solidFill>
                  <a:schemeClr val="bg1"/>
                </a:solidFill>
              </a:defRPr>
            </a:lvl1pPr>
            <a:lvl2pPr>
              <a:buFont typeface="Courier New" pitchFamily="49" charset="0"/>
              <a:buChar char="o"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9" name="Picture 28" descr="Header_Content Slide_PPT Template_2.png"/>
          <p:cNvPicPr>
            <a:picLocks noChangeAspect="1"/>
          </p:cNvPicPr>
          <p:nvPr userDrawn="1"/>
        </p:nvPicPr>
        <p:blipFill>
          <a:blip r:embed="rId3" cstate="screen">
            <a:lum bright="100000"/>
          </a:blip>
          <a:stretch>
            <a:fillRect/>
          </a:stretch>
        </p:blipFill>
        <p:spPr>
          <a:xfrm>
            <a:off x="0" y="0"/>
            <a:ext cx="9906000" cy="167779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06506" y="0"/>
            <a:ext cx="8915400" cy="980728"/>
          </a:xfrm>
        </p:spPr>
        <p:txBody>
          <a:bodyPr>
            <a:normAutofit/>
          </a:bodyPr>
          <a:lstStyle>
            <a:lvl1pPr algn="l">
              <a:defRPr sz="3600" spc="0">
                <a:solidFill>
                  <a:srgbClr val="0094C3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4" name="Picture 33" descr="Footer_PPT Template_2.png"/>
          <p:cNvPicPr preferRelativeResize="0">
            <a:picLocks/>
          </p:cNvPicPr>
          <p:nvPr userDrawn="1"/>
        </p:nvPicPr>
        <p:blipFill>
          <a:blip r:embed="rId4" cstate="screen">
            <a:lum bright="100000"/>
          </a:blip>
          <a:stretch>
            <a:fillRect/>
          </a:stretch>
        </p:blipFill>
        <p:spPr>
          <a:xfrm>
            <a:off x="0" y="6238800"/>
            <a:ext cx="9906000" cy="619200"/>
          </a:xfrm>
          <a:prstGeom prst="rect">
            <a:avLst/>
          </a:prstGeom>
        </p:spPr>
      </p:pic>
      <p:pic>
        <p:nvPicPr>
          <p:cNvPr id="35" name="Picture 34" descr="capgemini logo.png"/>
          <p:cNvPicPr>
            <a:picLocks noChangeAspect="1"/>
          </p:cNvPicPr>
          <p:nvPr userDrawn="1"/>
        </p:nvPicPr>
        <p:blipFill>
          <a:blip r:embed="rId5" cstate="screen">
            <a:lum/>
          </a:blip>
          <a:stretch>
            <a:fillRect/>
          </a:stretch>
        </p:blipFill>
        <p:spPr>
          <a:xfrm>
            <a:off x="495300" y="6381328"/>
            <a:ext cx="1560000" cy="335172"/>
          </a:xfrm>
          <a:prstGeom prst="rect">
            <a:avLst/>
          </a:prstGeom>
        </p:spPr>
      </p:pic>
      <p:pic>
        <p:nvPicPr>
          <p:cNvPr id="17" name="Picture 16" descr="logo_G148B195.png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8547931" y="6237384"/>
            <a:ext cx="929572" cy="64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543573" y="6545274"/>
            <a:ext cx="5114660" cy="249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>
              <a:defRPr/>
            </a:pPr>
            <a:r>
              <a:rPr lang="en-US" sz="700" dirty="0">
                <a:solidFill>
                  <a:prstClr val="black"/>
                </a:solidFill>
                <a:cs typeface="Arial" pitchFamily="34" charset="0"/>
              </a:rPr>
              <a:t>The information contained in this document is proprietary and confidential. </a:t>
            </a:r>
            <a:br>
              <a:rPr lang="en-US" sz="700" dirty="0">
                <a:solidFill>
                  <a:prstClr val="black"/>
                </a:solidFill>
                <a:cs typeface="Arial" pitchFamily="34" charset="0"/>
              </a:rPr>
            </a:br>
            <a:r>
              <a:rPr lang="en-US" sz="700" dirty="0">
                <a:solidFill>
                  <a:prstClr val="black"/>
                </a:solidFill>
                <a:cs typeface="Arial" pitchFamily="34" charset="0"/>
              </a:rPr>
              <a:t>It is for Capgemini internal use only. Copyright© 2016 Capgemini. All rights reserved.</a:t>
            </a:r>
            <a:endParaRPr lang="en-GB" sz="700" dirty="0">
              <a:solidFill>
                <a:prstClr val="black"/>
              </a:solidFill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"/>
          <p:cNvSpPr>
            <a:spLocks noGrp="1"/>
          </p:cNvSpPr>
          <p:nvPr userDrawn="1">
            <p:ph idx="1"/>
          </p:nvPr>
        </p:nvSpPr>
        <p:spPr>
          <a:xfrm>
            <a:off x="495300" y="1600204"/>
            <a:ext cx="8915400" cy="4525963"/>
          </a:xfrm>
        </p:spPr>
        <p:txBody>
          <a:bodyPr/>
          <a:lstStyle>
            <a:lvl1pPr>
              <a:buFont typeface="Wingdings" pitchFamily="2" charset="2"/>
              <a:buChar char="§"/>
              <a:defRPr>
                <a:solidFill>
                  <a:schemeClr val="bg1"/>
                </a:solidFill>
              </a:defRPr>
            </a:lvl1pPr>
            <a:lvl2pPr>
              <a:buFont typeface="Courier New" pitchFamily="49" charset="0"/>
              <a:buChar char="o"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9" name="Picture 28" descr="Header_Content Slide_PPT Template_2.png"/>
          <p:cNvPicPr>
            <a:picLocks noChangeAspect="1"/>
          </p:cNvPicPr>
          <p:nvPr userDrawn="1"/>
        </p:nvPicPr>
        <p:blipFill>
          <a:blip r:embed="rId2" cstate="screen">
            <a:lum bright="100000"/>
          </a:blip>
          <a:stretch>
            <a:fillRect/>
          </a:stretch>
        </p:blipFill>
        <p:spPr>
          <a:xfrm>
            <a:off x="0" y="0"/>
            <a:ext cx="9906000" cy="167779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06506" y="0"/>
            <a:ext cx="8915400" cy="980728"/>
          </a:xfrm>
        </p:spPr>
        <p:txBody>
          <a:bodyPr>
            <a:normAutofit/>
          </a:bodyPr>
          <a:lstStyle>
            <a:lvl1pPr algn="l">
              <a:defRPr sz="3600" spc="0">
                <a:solidFill>
                  <a:srgbClr val="0094C3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4" name="Picture 33" descr="Footer_PPT Template_2.png"/>
          <p:cNvPicPr preferRelativeResize="0">
            <a:picLocks/>
          </p:cNvPicPr>
          <p:nvPr userDrawn="1"/>
        </p:nvPicPr>
        <p:blipFill>
          <a:blip r:embed="rId3" cstate="screen">
            <a:lum bright="100000"/>
          </a:blip>
          <a:stretch>
            <a:fillRect/>
          </a:stretch>
        </p:blipFill>
        <p:spPr>
          <a:xfrm>
            <a:off x="0" y="6238800"/>
            <a:ext cx="9906000" cy="619200"/>
          </a:xfrm>
          <a:prstGeom prst="rect">
            <a:avLst/>
          </a:prstGeom>
        </p:spPr>
      </p:pic>
      <p:pic>
        <p:nvPicPr>
          <p:cNvPr id="35" name="Picture 34" descr="capgemini logo.png"/>
          <p:cNvPicPr>
            <a:picLocks noChangeAspect="1"/>
          </p:cNvPicPr>
          <p:nvPr userDrawn="1"/>
        </p:nvPicPr>
        <p:blipFill>
          <a:blip r:embed="rId4" cstate="screen">
            <a:lum/>
          </a:blip>
          <a:stretch>
            <a:fillRect/>
          </a:stretch>
        </p:blipFill>
        <p:spPr>
          <a:xfrm>
            <a:off x="495300" y="6381328"/>
            <a:ext cx="1560000" cy="335172"/>
          </a:xfrm>
          <a:prstGeom prst="rect">
            <a:avLst/>
          </a:prstGeom>
        </p:spPr>
      </p:pic>
      <p:pic>
        <p:nvPicPr>
          <p:cNvPr id="17" name="Picture 16" descr="logo_G148B195.png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547931" y="6237384"/>
            <a:ext cx="929572" cy="64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543573" y="6545274"/>
            <a:ext cx="5114660" cy="249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>
              <a:defRPr/>
            </a:pPr>
            <a:r>
              <a:rPr lang="en-US" sz="700" dirty="0">
                <a:solidFill>
                  <a:prstClr val="black"/>
                </a:solidFill>
                <a:cs typeface="Arial" pitchFamily="34" charset="0"/>
              </a:rPr>
              <a:t>The information contained in this document is proprietary and confidential. </a:t>
            </a:r>
            <a:br>
              <a:rPr lang="en-US" sz="700" dirty="0">
                <a:solidFill>
                  <a:prstClr val="black"/>
                </a:solidFill>
                <a:cs typeface="Arial" pitchFamily="34" charset="0"/>
              </a:rPr>
            </a:br>
            <a:r>
              <a:rPr lang="en-US" sz="700" dirty="0">
                <a:solidFill>
                  <a:prstClr val="black"/>
                </a:solidFill>
                <a:cs typeface="Arial" pitchFamily="34" charset="0"/>
              </a:rPr>
              <a:t>It is for Capgemini internal use only. Copyright© 2016 Capgemini. All rights reserved.</a:t>
            </a:r>
            <a:endParaRPr lang="en-GB" sz="700" dirty="0">
              <a:solidFill>
                <a:prstClr val="black"/>
              </a:solidFill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§"/>
              <a:defRPr>
                <a:solidFill>
                  <a:srgbClr val="0094C3"/>
                </a:solidFill>
              </a:defRPr>
            </a:lvl1pPr>
            <a:lvl2pPr>
              <a:buFont typeface="Courier New" pitchFamily="49" charset="0"/>
              <a:buChar char="o"/>
              <a:defRPr>
                <a:solidFill>
                  <a:srgbClr val="0094C3"/>
                </a:solidFill>
              </a:defRPr>
            </a:lvl2pPr>
            <a:lvl3pPr>
              <a:defRPr>
                <a:solidFill>
                  <a:srgbClr val="0094C3"/>
                </a:solidFill>
              </a:defRPr>
            </a:lvl3pPr>
            <a:lvl4pPr>
              <a:defRPr>
                <a:solidFill>
                  <a:srgbClr val="0094C3"/>
                </a:solidFill>
              </a:defRPr>
            </a:lvl4pPr>
            <a:lvl5pPr>
              <a:defRPr>
                <a:solidFill>
                  <a:srgbClr val="0094C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06506" y="0"/>
            <a:ext cx="8915400" cy="980728"/>
          </a:xfrm>
        </p:spPr>
        <p:txBody>
          <a:bodyPr>
            <a:normAutofit/>
          </a:bodyPr>
          <a:lstStyle>
            <a:lvl1pPr algn="l">
              <a:defRPr sz="3600" spc="0">
                <a:solidFill>
                  <a:srgbClr val="0094C3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Freeform 4"/>
          <p:cNvSpPr>
            <a:spLocks/>
          </p:cNvSpPr>
          <p:nvPr userDrawn="1">
            <p:custDataLst>
              <p:tags r:id="rId1"/>
            </p:custDataLst>
          </p:nvPr>
        </p:nvSpPr>
        <p:spPr bwMode="auto">
          <a:xfrm>
            <a:off x="0" y="612109"/>
            <a:ext cx="9906000" cy="728663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rgbClr val="0094C3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lIns="99563" tIns="49782" rIns="99563" bIns="49782"/>
          <a:lstStyle/>
          <a:p>
            <a:pPr>
              <a:defRPr/>
            </a:pPr>
            <a:endParaRPr lang="fr-FR" sz="1800">
              <a:solidFill>
                <a:prstClr val="black"/>
              </a:solidFill>
            </a:endParaRPr>
          </a:p>
        </p:txBody>
      </p:sp>
      <p:pic>
        <p:nvPicPr>
          <p:cNvPr id="28" name="Picture 27" descr="Footer_PPT Template_2.png"/>
          <p:cNvPicPr preferRelativeResize="0">
            <a:picLocks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0" y="6238800"/>
            <a:ext cx="9906000" cy="619200"/>
          </a:xfrm>
          <a:prstGeom prst="rect">
            <a:avLst/>
          </a:prstGeom>
        </p:spPr>
      </p:pic>
      <p:pic>
        <p:nvPicPr>
          <p:cNvPr id="29" name="Picture 28" descr="capgemini logo.png"/>
          <p:cNvPicPr>
            <a:picLocks noChangeAspect="1"/>
          </p:cNvPicPr>
          <p:nvPr userDrawn="1"/>
        </p:nvPicPr>
        <p:blipFill>
          <a:blip r:embed="rId4" cstate="screen">
            <a:lum bright="100000"/>
          </a:blip>
          <a:stretch>
            <a:fillRect/>
          </a:stretch>
        </p:blipFill>
        <p:spPr>
          <a:xfrm>
            <a:off x="495300" y="6381328"/>
            <a:ext cx="1560000" cy="335172"/>
          </a:xfrm>
          <a:prstGeom prst="rect">
            <a:avLst/>
          </a:prstGeom>
        </p:spPr>
      </p:pic>
      <p:pic>
        <p:nvPicPr>
          <p:cNvPr id="30" name="Picture 29" descr="logo.png"/>
          <p:cNvPicPr>
            <a:picLocks noChangeAspect="1"/>
          </p:cNvPicPr>
          <p:nvPr userDrawn="1"/>
        </p:nvPicPr>
        <p:blipFill>
          <a:blip r:embed="rId5" cstate="screen">
            <a:lum bright="100000"/>
          </a:blip>
          <a:stretch>
            <a:fillRect/>
          </a:stretch>
        </p:blipFill>
        <p:spPr>
          <a:xfrm>
            <a:off x="8547934" y="6237384"/>
            <a:ext cx="929570" cy="64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2543573" y="6545274"/>
            <a:ext cx="5114660" cy="249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>
              <a:defRPr/>
            </a:pP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The information contained in this document is proprietary and confidential. </a:t>
            </a:r>
            <a:br>
              <a:rPr lang="en-US" sz="700" dirty="0">
                <a:solidFill>
                  <a:prstClr val="white"/>
                </a:solidFill>
                <a:cs typeface="Arial" pitchFamily="34" charset="0"/>
              </a:rPr>
            </a:b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It is for Capgemini internal use only. Copyright© 2016 Capgemini. All rights reserved.</a:t>
            </a:r>
            <a:endParaRPr lang="en-GB" sz="700" dirty="0">
              <a:solidFill>
                <a:prstClr val="white"/>
              </a:solidFill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ody_Content Slide_PPT Template_2 copy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95674" y="283"/>
            <a:ext cx="8914663" cy="6857434"/>
          </a:xfrm>
          <a:prstGeom prst="rect">
            <a:avLst/>
          </a:prstGeom>
        </p:spPr>
      </p:pic>
      <p:pic>
        <p:nvPicPr>
          <p:cNvPr id="35" name="Picture 34" descr="capgemini logo.png"/>
          <p:cNvPicPr>
            <a:picLocks noChangeAspect="1"/>
          </p:cNvPicPr>
          <p:nvPr userDrawn="1"/>
        </p:nvPicPr>
        <p:blipFill>
          <a:blip r:embed="rId3" cstate="screen">
            <a:lum/>
          </a:blip>
          <a:stretch>
            <a:fillRect/>
          </a:stretch>
        </p:blipFill>
        <p:spPr>
          <a:xfrm>
            <a:off x="495300" y="6381328"/>
            <a:ext cx="1560000" cy="335172"/>
          </a:xfrm>
          <a:prstGeom prst="rect">
            <a:avLst/>
          </a:prstGeom>
        </p:spPr>
      </p:pic>
      <p:pic>
        <p:nvPicPr>
          <p:cNvPr id="17" name="Picture 16" descr="logo_G148B195.png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8547931" y="6237384"/>
            <a:ext cx="929572" cy="6480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520618" y="1600201"/>
            <a:ext cx="7800867" cy="4565104"/>
          </a:xfrm>
        </p:spPr>
        <p:txBody>
          <a:bodyPr/>
          <a:lstStyle>
            <a:lvl1pPr>
              <a:buFont typeface="Wingdings" pitchFamily="2" charset="2"/>
              <a:buChar char="§"/>
              <a:defRPr>
                <a:solidFill>
                  <a:schemeClr val="bg1"/>
                </a:solidFill>
              </a:defRPr>
            </a:lvl1pPr>
            <a:lvl2pPr>
              <a:buFont typeface="Courier New" pitchFamily="49" charset="0"/>
              <a:buChar char="o"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543573" y="6545274"/>
            <a:ext cx="5114660" cy="249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>
              <a:defRPr/>
            </a:pPr>
            <a:r>
              <a:rPr lang="en-US" sz="700" dirty="0">
                <a:solidFill>
                  <a:prstClr val="black"/>
                </a:solidFill>
                <a:cs typeface="Arial" pitchFamily="34" charset="0"/>
              </a:rPr>
              <a:t>The information contained in this document is proprietary and confidential. </a:t>
            </a:r>
            <a:br>
              <a:rPr lang="en-US" sz="700" dirty="0">
                <a:solidFill>
                  <a:prstClr val="black"/>
                </a:solidFill>
                <a:cs typeface="Arial" pitchFamily="34" charset="0"/>
              </a:rPr>
            </a:br>
            <a:r>
              <a:rPr lang="en-US" sz="700" dirty="0">
                <a:solidFill>
                  <a:prstClr val="black"/>
                </a:solidFill>
                <a:cs typeface="Arial" pitchFamily="34" charset="0"/>
              </a:rPr>
              <a:t>It is for Capgemini internal use only. Copyright© 2016 Capgemini. All rights reserved.</a:t>
            </a:r>
            <a:endParaRPr lang="en-GB" sz="700" dirty="0">
              <a:solidFill>
                <a:prstClr val="black"/>
              </a:solidFill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ity (5).jp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7" name="Picture 6" descr="Body_Content Slide_PPT Template_White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95674" y="283"/>
            <a:ext cx="8914663" cy="6857434"/>
          </a:xfrm>
          <a:prstGeom prst="rect">
            <a:avLst/>
          </a:prstGeom>
        </p:spPr>
      </p:pic>
      <p:pic>
        <p:nvPicPr>
          <p:cNvPr id="35" name="Picture 34" descr="capgemini logo.png"/>
          <p:cNvPicPr>
            <a:picLocks noChangeAspect="1"/>
          </p:cNvPicPr>
          <p:nvPr userDrawn="1"/>
        </p:nvPicPr>
        <p:blipFill>
          <a:blip r:embed="rId4" cstate="screen">
            <a:lum bright="100000"/>
          </a:blip>
          <a:stretch>
            <a:fillRect/>
          </a:stretch>
        </p:blipFill>
        <p:spPr>
          <a:xfrm>
            <a:off x="495300" y="6381328"/>
            <a:ext cx="1560000" cy="335172"/>
          </a:xfrm>
          <a:prstGeom prst="rect">
            <a:avLst/>
          </a:prstGeom>
        </p:spPr>
      </p:pic>
      <p:pic>
        <p:nvPicPr>
          <p:cNvPr id="17" name="Picture 16" descr="logo_G148B195.png"/>
          <p:cNvPicPr>
            <a:picLocks noChangeAspect="1"/>
          </p:cNvPicPr>
          <p:nvPr userDrawn="1"/>
        </p:nvPicPr>
        <p:blipFill>
          <a:blip r:embed="rId5" cstate="screen">
            <a:lum bright="100000"/>
          </a:blip>
          <a:stretch>
            <a:fillRect/>
          </a:stretch>
        </p:blipFill>
        <p:spPr>
          <a:xfrm>
            <a:off x="8547931" y="6237384"/>
            <a:ext cx="929572" cy="6480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520618" y="1600201"/>
            <a:ext cx="7800867" cy="4565104"/>
          </a:xfrm>
        </p:spPr>
        <p:txBody>
          <a:bodyPr/>
          <a:lstStyle>
            <a:lvl1pPr>
              <a:buFont typeface="Wingdings" pitchFamily="2" charset="2"/>
              <a:buChar char="§"/>
              <a:defRPr>
                <a:solidFill>
                  <a:srgbClr val="0094C3"/>
                </a:solidFill>
              </a:defRPr>
            </a:lvl1pPr>
            <a:lvl2pPr>
              <a:buFont typeface="Courier New" pitchFamily="49" charset="0"/>
              <a:buChar char="o"/>
              <a:defRPr>
                <a:solidFill>
                  <a:srgbClr val="0094C3"/>
                </a:solidFill>
              </a:defRPr>
            </a:lvl2pPr>
            <a:lvl3pPr>
              <a:defRPr>
                <a:solidFill>
                  <a:srgbClr val="0094C3"/>
                </a:solidFill>
              </a:defRPr>
            </a:lvl3pPr>
            <a:lvl4pPr>
              <a:defRPr>
                <a:solidFill>
                  <a:srgbClr val="0094C3"/>
                </a:solidFill>
              </a:defRPr>
            </a:lvl4pPr>
            <a:lvl5pPr>
              <a:defRPr>
                <a:solidFill>
                  <a:srgbClr val="0094C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543573" y="6545274"/>
            <a:ext cx="5114660" cy="249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>
              <a:defRPr/>
            </a:pP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The information contained in this document is proprietary and confidential. </a:t>
            </a:r>
            <a:br>
              <a:rPr lang="en-US" sz="700" dirty="0">
                <a:solidFill>
                  <a:prstClr val="white"/>
                </a:solidFill>
                <a:cs typeface="Arial" pitchFamily="34" charset="0"/>
              </a:rPr>
            </a:b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It is for Capgemini internal use only. Copyright© 2016 Capgemini. All rights reserved.</a:t>
            </a:r>
            <a:endParaRPr lang="en-GB" sz="700" dirty="0">
              <a:solidFill>
                <a:prstClr val="white"/>
              </a:solidFill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358" descr="Body Whole_Content Slide_PPT Template.png"/>
          <p:cNvPicPr preferRelativeResize="0">
            <a:picLocks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410" y="281"/>
            <a:ext cx="9905182" cy="6861600"/>
          </a:xfrm>
          <a:prstGeom prst="rect">
            <a:avLst/>
          </a:prstGeom>
        </p:spPr>
      </p:pic>
      <p:sp>
        <p:nvSpPr>
          <p:cNvPr id="358" name="TextBox 357"/>
          <p:cNvSpPr txBox="1"/>
          <p:nvPr userDrawn="1"/>
        </p:nvSpPr>
        <p:spPr>
          <a:xfrm>
            <a:off x="740532" y="1124745"/>
            <a:ext cx="374441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41400"/>
            <a:r>
              <a:rPr lang="en-US" sz="3600" dirty="0">
                <a:solidFill>
                  <a:prstClr val="white"/>
                </a:solidFill>
              </a:rPr>
              <a:t>About </a:t>
            </a:r>
            <a:r>
              <a:rPr lang="en-US" sz="3600" dirty="0" err="1">
                <a:solidFill>
                  <a:prstClr val="white"/>
                </a:solidFill>
              </a:rPr>
              <a:t>Capgemini</a:t>
            </a:r>
            <a:endParaRPr lang="en-US" sz="3600" dirty="0">
              <a:solidFill>
                <a:prstClr val="white"/>
              </a:solidFill>
            </a:endParaRPr>
          </a:p>
          <a:p>
            <a:pPr algn="just" defTabSz="1041400"/>
            <a:endParaRPr lang="en-US" sz="1800" dirty="0">
              <a:solidFill>
                <a:prstClr val="white"/>
              </a:solidFill>
            </a:endParaRPr>
          </a:p>
          <a:p>
            <a:pPr defTabSz="1041400"/>
            <a:r>
              <a:rPr lang="en-US" sz="1200" dirty="0">
                <a:solidFill>
                  <a:prstClr val="white"/>
                </a:solidFill>
              </a:rPr>
              <a:t>With more than 120,000 people in 40 countries, </a:t>
            </a:r>
            <a:r>
              <a:rPr lang="en-US" sz="1200" dirty="0" err="1">
                <a:solidFill>
                  <a:prstClr val="white"/>
                </a:solidFill>
              </a:rPr>
              <a:t>Capgemini</a:t>
            </a:r>
            <a:r>
              <a:rPr lang="en-US" sz="1200" dirty="0">
                <a:solidFill>
                  <a:prstClr val="white"/>
                </a:solidFill>
              </a:rPr>
              <a:t> is one of the world's foremost providers of consulting, technology and outsourcing services. The group reported 2011 global revenues of EUR 9.7 billion.</a:t>
            </a:r>
          </a:p>
          <a:p>
            <a:pPr defTabSz="1041400"/>
            <a:r>
              <a:rPr lang="en-US" sz="1200" dirty="0">
                <a:solidFill>
                  <a:prstClr val="white"/>
                </a:solidFill>
              </a:rPr>
              <a:t>Together with its clients, </a:t>
            </a:r>
            <a:r>
              <a:rPr lang="en-US" sz="1200" dirty="0" err="1">
                <a:solidFill>
                  <a:prstClr val="white"/>
                </a:solidFill>
              </a:rPr>
              <a:t>Capgemini</a:t>
            </a:r>
            <a:r>
              <a:rPr lang="en-US" sz="1200" dirty="0">
                <a:solidFill>
                  <a:prstClr val="white"/>
                </a:solidFill>
              </a:rPr>
              <a:t> creates and delivers business and technology solutions that fit their needs and drive the results they want. A deeply multicultural organization, </a:t>
            </a:r>
            <a:r>
              <a:rPr lang="en-US" sz="1200" dirty="0" err="1">
                <a:solidFill>
                  <a:prstClr val="white"/>
                </a:solidFill>
              </a:rPr>
              <a:t>Capgemini</a:t>
            </a:r>
            <a:r>
              <a:rPr lang="en-US" sz="1200" dirty="0">
                <a:solidFill>
                  <a:prstClr val="white"/>
                </a:solidFill>
              </a:rPr>
              <a:t> has developed its own way of working, the Collaborative Business </a:t>
            </a:r>
            <a:r>
              <a:rPr lang="en-US" sz="1200" dirty="0" err="1">
                <a:solidFill>
                  <a:prstClr val="white"/>
                </a:solidFill>
              </a:rPr>
              <a:t>Experience</a:t>
            </a:r>
            <a:r>
              <a:rPr lang="en-US" sz="1200" baseline="30000" dirty="0" err="1">
                <a:solidFill>
                  <a:prstClr val="white"/>
                </a:solidFill>
              </a:rPr>
              <a:t>tm</a:t>
            </a:r>
            <a:r>
              <a:rPr lang="en-US" sz="1200" dirty="0">
                <a:solidFill>
                  <a:prstClr val="white"/>
                </a:solidFill>
              </a:rPr>
              <a:t>, and draws on </a:t>
            </a:r>
            <a:r>
              <a:rPr lang="en-US" sz="1200" dirty="0" err="1">
                <a:solidFill>
                  <a:prstClr val="white"/>
                </a:solidFill>
              </a:rPr>
              <a:t>Rightshore</a:t>
            </a:r>
            <a:r>
              <a:rPr lang="en-US" sz="1200" b="1" baseline="30000" dirty="0">
                <a:solidFill>
                  <a:prstClr val="white"/>
                </a:solidFill>
              </a:rPr>
              <a:t> ®</a:t>
            </a:r>
            <a:r>
              <a:rPr lang="en-US" sz="1200" dirty="0">
                <a:solidFill>
                  <a:prstClr val="white"/>
                </a:solidFill>
              </a:rPr>
              <a:t>, its worldwide delivery model.</a:t>
            </a:r>
          </a:p>
          <a:p>
            <a:pPr defTabSz="1041400"/>
            <a:endParaRPr lang="en-US" sz="1200" dirty="0">
              <a:solidFill>
                <a:prstClr val="white"/>
              </a:solidFill>
            </a:endParaRPr>
          </a:p>
          <a:p>
            <a:pPr defTabSz="1041400"/>
            <a:r>
              <a:rPr lang="en-US" sz="1200" i="1" dirty="0" err="1">
                <a:solidFill>
                  <a:prstClr val="white"/>
                </a:solidFill>
              </a:rPr>
              <a:t>Rightshore</a:t>
            </a:r>
            <a:r>
              <a:rPr lang="en-US" sz="1200" i="1" baseline="30000" dirty="0">
                <a:solidFill>
                  <a:prstClr val="white"/>
                </a:solidFill>
              </a:rPr>
              <a:t>®</a:t>
            </a:r>
            <a:r>
              <a:rPr lang="en-US" sz="1200" i="1" dirty="0">
                <a:solidFill>
                  <a:prstClr val="white"/>
                </a:solidFill>
              </a:rPr>
              <a:t> is a trademark belonging to </a:t>
            </a:r>
            <a:r>
              <a:rPr lang="en-US" sz="1200" i="1" dirty="0" err="1">
                <a:solidFill>
                  <a:prstClr val="white"/>
                </a:solidFill>
              </a:rPr>
              <a:t>Capgemini</a:t>
            </a:r>
            <a:endParaRPr lang="en-US" sz="1200" b="1" noProof="1">
              <a:solidFill>
                <a:prstClr val="white"/>
              </a:solidFill>
            </a:endParaRPr>
          </a:p>
        </p:txBody>
      </p:sp>
      <p:pic>
        <p:nvPicPr>
          <p:cNvPr id="361" name="Picture 360" descr="capgemini logo.png"/>
          <p:cNvPicPr>
            <a:picLocks noChangeAspect="1"/>
          </p:cNvPicPr>
          <p:nvPr userDrawn="1"/>
        </p:nvPicPr>
        <p:blipFill>
          <a:blip r:embed="rId5" cstate="screen">
            <a:lum bright="100000"/>
          </a:blip>
          <a:stretch>
            <a:fillRect/>
          </a:stretch>
        </p:blipFill>
        <p:spPr>
          <a:xfrm>
            <a:off x="350493" y="6083066"/>
            <a:ext cx="2393651" cy="514286"/>
          </a:xfrm>
          <a:prstGeom prst="rect">
            <a:avLst/>
          </a:prstGeom>
        </p:spPr>
      </p:pic>
      <p:pic>
        <p:nvPicPr>
          <p:cNvPr id="362" name="Image 7" descr="Capgemini_Slogan_RGB.png"/>
          <p:cNvPicPr>
            <a:picLocks noChangeAspect="1"/>
          </p:cNvPicPr>
          <p:nvPr userDrawn="1"/>
        </p:nvPicPr>
        <p:blipFill>
          <a:blip r:embed="rId6" cstate="screen">
            <a:lum bright="100000"/>
          </a:blip>
          <a:stretch>
            <a:fillRect/>
          </a:stretch>
        </p:blipFill>
        <p:spPr>
          <a:xfrm>
            <a:off x="6744477" y="6314264"/>
            <a:ext cx="2967052" cy="283099"/>
          </a:xfrm>
          <a:prstGeom prst="rect">
            <a:avLst/>
          </a:prstGeom>
        </p:spPr>
      </p:pic>
      <p:sp>
        <p:nvSpPr>
          <p:cNvPr id="364" name="TextBox 363"/>
          <p:cNvSpPr txBox="1"/>
          <p:nvPr userDrawn="1"/>
        </p:nvSpPr>
        <p:spPr>
          <a:xfrm>
            <a:off x="5600021" y="3513207"/>
            <a:ext cx="296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800" dirty="0">
                <a:solidFill>
                  <a:prstClr val="white"/>
                </a:solidFill>
              </a:rPr>
              <a:t>www.capgemini.com</a:t>
            </a:r>
          </a:p>
        </p:txBody>
      </p:sp>
      <p:grpSp>
        <p:nvGrpSpPr>
          <p:cNvPr id="2" name="Group 359"/>
          <p:cNvGrpSpPr/>
          <p:nvPr userDrawn="1"/>
        </p:nvGrpSpPr>
        <p:grpSpPr>
          <a:xfrm>
            <a:off x="5076905" y="1239269"/>
            <a:ext cx="4010554" cy="2117725"/>
            <a:chOff x="4686374" y="1412776"/>
            <a:chExt cx="3702050" cy="2117725"/>
          </a:xfrm>
        </p:grpSpPr>
        <p:grpSp>
          <p:nvGrpSpPr>
            <p:cNvPr id="3" name="Group 54"/>
            <p:cNvGrpSpPr>
              <a:grpSpLocks/>
            </p:cNvGrpSpPr>
            <p:nvPr userDrawn="1">
              <p:custDataLst>
                <p:tags r:id="rId1"/>
              </p:custDataLst>
            </p:nvPr>
          </p:nvGrpSpPr>
          <p:grpSpPr bwMode="auto">
            <a:xfrm>
              <a:off x="4686374" y="1412776"/>
              <a:ext cx="3702050" cy="2117725"/>
              <a:chOff x="-6346822" y="2366960"/>
              <a:chExt cx="5613397" cy="3281360"/>
            </a:xfrm>
            <a:solidFill>
              <a:schemeClr val="bg1"/>
            </a:solidFill>
          </p:grpSpPr>
          <p:grpSp>
            <p:nvGrpSpPr>
              <p:cNvPr id="4" name="Group 205"/>
              <p:cNvGrpSpPr>
                <a:grpSpLocks/>
              </p:cNvGrpSpPr>
              <p:nvPr/>
            </p:nvGrpSpPr>
            <p:grpSpPr bwMode="auto">
              <a:xfrm>
                <a:off x="-6170610" y="2416173"/>
                <a:ext cx="5135561" cy="3197223"/>
                <a:chOff x="-3887" y="1522"/>
                <a:chExt cx="3235" cy="2014"/>
              </a:xfrm>
              <a:grpFill/>
            </p:grpSpPr>
            <p:sp>
              <p:nvSpPr>
                <p:cNvPr id="157" name="Freeform 5"/>
                <p:cNvSpPr>
                  <a:spLocks noEditPoints="1"/>
                </p:cNvSpPr>
                <p:nvPr/>
              </p:nvSpPr>
              <p:spPr bwMode="auto">
                <a:xfrm>
                  <a:off x="-2016" y="3070"/>
                  <a:ext cx="136" cy="2"/>
                </a:xfrm>
                <a:custGeom>
                  <a:avLst/>
                  <a:gdLst/>
                  <a:ahLst/>
                  <a:cxnLst>
                    <a:cxn ang="0">
                      <a:pos x="58" y="1"/>
                    </a:cxn>
                    <a:cxn ang="0">
                      <a:pos x="58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58" y="0"/>
                    </a:cxn>
                    <a:cxn ang="0">
                      <a:pos x="58" y="0"/>
                    </a:cxn>
                  </a:cxnLst>
                  <a:rect l="0" t="0" r="r" b="b"/>
                  <a:pathLst>
                    <a:path w="58" h="1">
                      <a:moveTo>
                        <a:pt x="58" y="1"/>
                      </a:moveTo>
                      <a:cubicBezTo>
                        <a:pt x="58" y="0"/>
                        <a:pt x="58" y="0"/>
                        <a:pt x="58" y="0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moveTo>
                        <a:pt x="58" y="0"/>
                      </a:moveTo>
                      <a:cubicBezTo>
                        <a:pt x="58" y="0"/>
                        <a:pt x="58" y="0"/>
                        <a:pt x="58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8" name="Freeform 6"/>
                <p:cNvSpPr>
                  <a:spLocks/>
                </p:cNvSpPr>
                <p:nvPr/>
              </p:nvSpPr>
              <p:spPr bwMode="auto">
                <a:xfrm>
                  <a:off x="-2718" y="2861"/>
                  <a:ext cx="1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5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9" name="Freeform 7"/>
                <p:cNvSpPr>
                  <a:spLocks/>
                </p:cNvSpPr>
                <p:nvPr/>
              </p:nvSpPr>
              <p:spPr bwMode="auto">
                <a:xfrm>
                  <a:off x="-1028" y="2861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0" name="Freeform 8"/>
                <p:cNvSpPr>
                  <a:spLocks noEditPoints="1"/>
                </p:cNvSpPr>
                <p:nvPr/>
              </p:nvSpPr>
              <p:spPr bwMode="auto">
                <a:xfrm>
                  <a:off x="-2197" y="2222"/>
                  <a:ext cx="1257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230" y="0"/>
                    </a:cxn>
                    <a:cxn ang="0">
                      <a:pos x="228" y="0"/>
                    </a:cxn>
                    <a:cxn ang="0">
                      <a:pos x="228" y="1"/>
                    </a:cxn>
                    <a:cxn ang="0">
                      <a:pos x="230" y="1"/>
                    </a:cxn>
                    <a:cxn ang="0">
                      <a:pos x="230" y="0"/>
                    </a:cxn>
                    <a:cxn ang="0">
                      <a:pos x="431" y="0"/>
                    </a:cxn>
                    <a:cxn ang="0">
                      <a:pos x="426" y="0"/>
                    </a:cxn>
                    <a:cxn ang="0">
                      <a:pos x="426" y="1"/>
                    </a:cxn>
                    <a:cxn ang="0">
                      <a:pos x="431" y="1"/>
                    </a:cxn>
                    <a:cxn ang="0">
                      <a:pos x="431" y="0"/>
                    </a:cxn>
                    <a:cxn ang="0">
                      <a:pos x="442" y="0"/>
                    </a:cxn>
                    <a:cxn ang="0">
                      <a:pos x="436" y="0"/>
                    </a:cxn>
                    <a:cxn ang="0">
                      <a:pos x="436" y="1"/>
                    </a:cxn>
                    <a:cxn ang="0">
                      <a:pos x="442" y="1"/>
                    </a:cxn>
                    <a:cxn ang="0">
                      <a:pos x="442" y="0"/>
                    </a:cxn>
                    <a:cxn ang="0">
                      <a:pos x="462" y="0"/>
                    </a:cxn>
                    <a:cxn ang="0">
                      <a:pos x="458" y="0"/>
                    </a:cxn>
                    <a:cxn ang="0">
                      <a:pos x="459" y="1"/>
                    </a:cxn>
                    <a:cxn ang="0">
                      <a:pos x="462" y="1"/>
                    </a:cxn>
                    <a:cxn ang="0">
                      <a:pos x="462" y="0"/>
                    </a:cxn>
                    <a:cxn ang="0">
                      <a:pos x="530" y="0"/>
                    </a:cxn>
                    <a:cxn ang="0">
                      <a:pos x="530" y="0"/>
                    </a:cxn>
                    <a:cxn ang="0">
                      <a:pos x="530" y="1"/>
                    </a:cxn>
                    <a:cxn ang="0">
                      <a:pos x="531" y="1"/>
                    </a:cxn>
                    <a:cxn ang="0">
                      <a:pos x="530" y="0"/>
                    </a:cxn>
                  </a:cxnLst>
                  <a:rect l="0" t="0" r="r" b="b"/>
                  <a:pathLst>
                    <a:path w="53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30" y="0"/>
                      </a:moveTo>
                      <a:cubicBezTo>
                        <a:pt x="228" y="0"/>
                        <a:pt x="228" y="0"/>
                        <a:pt x="228" y="0"/>
                      </a:cubicBezTo>
                      <a:cubicBezTo>
                        <a:pt x="228" y="1"/>
                        <a:pt x="228" y="1"/>
                        <a:pt x="228" y="1"/>
                      </a:cubicBezTo>
                      <a:cubicBezTo>
                        <a:pt x="230" y="1"/>
                        <a:pt x="230" y="1"/>
                        <a:pt x="230" y="1"/>
                      </a:cubicBezTo>
                      <a:cubicBezTo>
                        <a:pt x="230" y="0"/>
                        <a:pt x="230" y="0"/>
                        <a:pt x="230" y="0"/>
                      </a:cubicBezTo>
                      <a:moveTo>
                        <a:pt x="431" y="0"/>
                      </a:moveTo>
                      <a:cubicBezTo>
                        <a:pt x="426" y="0"/>
                        <a:pt x="426" y="0"/>
                        <a:pt x="426" y="0"/>
                      </a:cubicBezTo>
                      <a:cubicBezTo>
                        <a:pt x="426" y="1"/>
                        <a:pt x="426" y="1"/>
                        <a:pt x="426" y="1"/>
                      </a:cubicBezTo>
                      <a:cubicBezTo>
                        <a:pt x="431" y="1"/>
                        <a:pt x="431" y="1"/>
                        <a:pt x="431" y="1"/>
                      </a:cubicBezTo>
                      <a:cubicBezTo>
                        <a:pt x="431" y="0"/>
                        <a:pt x="431" y="0"/>
                        <a:pt x="431" y="0"/>
                      </a:cubicBezTo>
                      <a:moveTo>
                        <a:pt x="442" y="0"/>
                      </a:moveTo>
                      <a:cubicBezTo>
                        <a:pt x="436" y="0"/>
                        <a:pt x="436" y="0"/>
                        <a:pt x="436" y="0"/>
                      </a:cubicBezTo>
                      <a:cubicBezTo>
                        <a:pt x="436" y="1"/>
                        <a:pt x="436" y="1"/>
                        <a:pt x="436" y="1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moveTo>
                        <a:pt x="462" y="0"/>
                      </a:moveTo>
                      <a:cubicBezTo>
                        <a:pt x="458" y="0"/>
                        <a:pt x="458" y="0"/>
                        <a:pt x="458" y="0"/>
                      </a:cubicBezTo>
                      <a:cubicBezTo>
                        <a:pt x="458" y="0"/>
                        <a:pt x="458" y="0"/>
                        <a:pt x="459" y="1"/>
                      </a:cubicBezTo>
                      <a:cubicBezTo>
                        <a:pt x="462" y="1"/>
                        <a:pt x="462" y="1"/>
                        <a:pt x="462" y="1"/>
                      </a:cubicBezTo>
                      <a:cubicBezTo>
                        <a:pt x="462" y="0"/>
                        <a:pt x="462" y="0"/>
                        <a:pt x="462" y="0"/>
                      </a:cubicBezTo>
                      <a:moveTo>
                        <a:pt x="530" y="0"/>
                      </a:moveTo>
                      <a:cubicBezTo>
                        <a:pt x="530" y="0"/>
                        <a:pt x="530" y="0"/>
                        <a:pt x="530" y="0"/>
                      </a:cubicBezTo>
                      <a:cubicBezTo>
                        <a:pt x="530" y="1"/>
                        <a:pt x="530" y="1"/>
                        <a:pt x="530" y="1"/>
                      </a:cubicBezTo>
                      <a:cubicBezTo>
                        <a:pt x="531" y="1"/>
                        <a:pt x="531" y="1"/>
                        <a:pt x="531" y="1"/>
                      </a:cubicBezTo>
                      <a:cubicBezTo>
                        <a:pt x="530" y="0"/>
                        <a:pt x="530" y="0"/>
                        <a:pt x="530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1" name="Freeform 9"/>
                <p:cNvSpPr>
                  <a:spLocks noEditPoints="1"/>
                </p:cNvSpPr>
                <p:nvPr/>
              </p:nvSpPr>
              <p:spPr bwMode="auto">
                <a:xfrm>
                  <a:off x="-3755" y="2222"/>
                  <a:ext cx="74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31" y="0"/>
                    </a:cxn>
                    <a:cxn ang="0">
                      <a:pos x="31" y="0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31" y="0"/>
                      </a:moveTo>
                      <a:cubicBezTo>
                        <a:pt x="31" y="0"/>
                        <a:pt x="31" y="0"/>
                        <a:pt x="3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2" name="Freeform 10"/>
                <p:cNvSpPr>
                  <a:spLocks noEditPoints="1"/>
                </p:cNvSpPr>
                <p:nvPr/>
              </p:nvSpPr>
              <p:spPr bwMode="auto">
                <a:xfrm>
                  <a:off x="-2263" y="1682"/>
                  <a:ext cx="1069" cy="2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5" y="1"/>
                    </a:cxn>
                    <a:cxn ang="0">
                      <a:pos x="5" y="0"/>
                    </a:cxn>
                    <a:cxn ang="0">
                      <a:pos x="119" y="0"/>
                    </a:cxn>
                    <a:cxn ang="0">
                      <a:pos x="114" y="0"/>
                    </a:cxn>
                    <a:cxn ang="0">
                      <a:pos x="114" y="1"/>
                    </a:cxn>
                    <a:cxn ang="0">
                      <a:pos x="119" y="1"/>
                    </a:cxn>
                    <a:cxn ang="0">
                      <a:pos x="119" y="0"/>
                    </a:cxn>
                    <a:cxn ang="0">
                      <a:pos x="167" y="0"/>
                    </a:cxn>
                    <a:cxn ang="0">
                      <a:pos x="166" y="0"/>
                    </a:cxn>
                    <a:cxn ang="0">
                      <a:pos x="166" y="1"/>
                    </a:cxn>
                    <a:cxn ang="0">
                      <a:pos x="167" y="1"/>
                    </a:cxn>
                    <a:cxn ang="0">
                      <a:pos x="167" y="0"/>
                    </a:cxn>
                    <a:cxn ang="0">
                      <a:pos x="223" y="0"/>
                    </a:cxn>
                    <a:cxn ang="0">
                      <a:pos x="218" y="0"/>
                    </a:cxn>
                    <a:cxn ang="0">
                      <a:pos x="218" y="1"/>
                    </a:cxn>
                    <a:cxn ang="0">
                      <a:pos x="223" y="1"/>
                    </a:cxn>
                    <a:cxn ang="0">
                      <a:pos x="223" y="0"/>
                    </a:cxn>
                    <a:cxn ang="0">
                      <a:pos x="327" y="0"/>
                    </a:cxn>
                    <a:cxn ang="0">
                      <a:pos x="326" y="0"/>
                    </a:cxn>
                    <a:cxn ang="0">
                      <a:pos x="327" y="1"/>
                    </a:cxn>
                    <a:cxn ang="0">
                      <a:pos x="327" y="1"/>
                    </a:cxn>
                    <a:cxn ang="0">
                      <a:pos x="327" y="0"/>
                    </a:cxn>
                    <a:cxn ang="0">
                      <a:pos x="431" y="0"/>
                    </a:cxn>
                    <a:cxn ang="0">
                      <a:pos x="426" y="0"/>
                    </a:cxn>
                    <a:cxn ang="0">
                      <a:pos x="426" y="1"/>
                    </a:cxn>
                    <a:cxn ang="0">
                      <a:pos x="431" y="1"/>
                    </a:cxn>
                    <a:cxn ang="0">
                      <a:pos x="431" y="0"/>
                    </a:cxn>
                    <a:cxn ang="0">
                      <a:pos x="442" y="0"/>
                    </a:cxn>
                    <a:cxn ang="0">
                      <a:pos x="437" y="0"/>
                    </a:cxn>
                    <a:cxn ang="0">
                      <a:pos x="437" y="1"/>
                    </a:cxn>
                    <a:cxn ang="0">
                      <a:pos x="442" y="1"/>
                    </a:cxn>
                    <a:cxn ang="0">
                      <a:pos x="442" y="0"/>
                    </a:cxn>
                    <a:cxn ang="0">
                      <a:pos x="447" y="0"/>
                    </a:cxn>
                    <a:cxn ang="0">
                      <a:pos x="447" y="0"/>
                    </a:cxn>
                    <a:cxn ang="0">
                      <a:pos x="447" y="1"/>
                    </a:cxn>
                    <a:cxn ang="0">
                      <a:pos x="449" y="1"/>
                    </a:cxn>
                    <a:cxn ang="0">
                      <a:pos x="447" y="0"/>
                    </a:cxn>
                    <a:cxn ang="0">
                      <a:pos x="452" y="0"/>
                    </a:cxn>
                    <a:cxn ang="0">
                      <a:pos x="450" y="0"/>
                    </a:cxn>
                    <a:cxn ang="0">
                      <a:pos x="451" y="1"/>
                    </a:cxn>
                    <a:cxn ang="0">
                      <a:pos x="452" y="1"/>
                    </a:cxn>
                    <a:cxn ang="0">
                      <a:pos x="452" y="0"/>
                    </a:cxn>
                  </a:cxnLst>
                  <a:rect l="0" t="0" r="r" b="b"/>
                  <a:pathLst>
                    <a:path w="452" h="1">
                      <a:moveTo>
                        <a:pt x="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moveTo>
                        <a:pt x="119" y="0"/>
                      </a:move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4" y="1"/>
                        <a:pt x="114" y="1"/>
                        <a:pt x="114" y="1"/>
                      </a:cubicBezTo>
                      <a:cubicBezTo>
                        <a:pt x="119" y="1"/>
                        <a:pt x="119" y="1"/>
                        <a:pt x="119" y="1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moveTo>
                        <a:pt x="167" y="0"/>
                      </a:move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66" y="1"/>
                        <a:pt x="166" y="1"/>
                        <a:pt x="166" y="1"/>
                      </a:cubicBezTo>
                      <a:cubicBezTo>
                        <a:pt x="167" y="1"/>
                        <a:pt x="167" y="1"/>
                        <a:pt x="167" y="1"/>
                      </a:cubicBezTo>
                      <a:cubicBezTo>
                        <a:pt x="167" y="1"/>
                        <a:pt x="167" y="1"/>
                        <a:pt x="167" y="0"/>
                      </a:cubicBezTo>
                      <a:moveTo>
                        <a:pt x="223" y="0"/>
                      </a:move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218" y="1"/>
                        <a:pt x="218" y="1"/>
                        <a:pt x="218" y="1"/>
                      </a:cubicBezTo>
                      <a:cubicBezTo>
                        <a:pt x="223" y="1"/>
                        <a:pt x="223" y="1"/>
                        <a:pt x="223" y="1"/>
                      </a:cubicBezTo>
                      <a:cubicBezTo>
                        <a:pt x="223" y="0"/>
                        <a:pt x="223" y="0"/>
                        <a:pt x="223" y="0"/>
                      </a:cubicBezTo>
                      <a:moveTo>
                        <a:pt x="327" y="0"/>
                      </a:moveTo>
                      <a:cubicBezTo>
                        <a:pt x="326" y="0"/>
                        <a:pt x="326" y="0"/>
                        <a:pt x="326" y="0"/>
                      </a:cubicBezTo>
                      <a:cubicBezTo>
                        <a:pt x="327" y="1"/>
                        <a:pt x="327" y="1"/>
                        <a:pt x="327" y="1"/>
                      </a:cubicBezTo>
                      <a:cubicBezTo>
                        <a:pt x="327" y="1"/>
                        <a:pt x="327" y="1"/>
                        <a:pt x="327" y="1"/>
                      </a:cubicBezTo>
                      <a:cubicBezTo>
                        <a:pt x="327" y="0"/>
                        <a:pt x="327" y="0"/>
                        <a:pt x="327" y="0"/>
                      </a:cubicBezTo>
                      <a:moveTo>
                        <a:pt x="431" y="0"/>
                      </a:moveTo>
                      <a:cubicBezTo>
                        <a:pt x="426" y="0"/>
                        <a:pt x="426" y="0"/>
                        <a:pt x="426" y="0"/>
                      </a:cubicBezTo>
                      <a:cubicBezTo>
                        <a:pt x="426" y="1"/>
                        <a:pt x="426" y="1"/>
                        <a:pt x="426" y="1"/>
                      </a:cubicBezTo>
                      <a:cubicBezTo>
                        <a:pt x="431" y="1"/>
                        <a:pt x="431" y="1"/>
                        <a:pt x="431" y="1"/>
                      </a:cubicBezTo>
                      <a:cubicBezTo>
                        <a:pt x="431" y="0"/>
                        <a:pt x="431" y="0"/>
                        <a:pt x="431" y="0"/>
                      </a:cubicBezTo>
                      <a:moveTo>
                        <a:pt x="442" y="0"/>
                      </a:moveTo>
                      <a:cubicBezTo>
                        <a:pt x="437" y="0"/>
                        <a:pt x="437" y="0"/>
                        <a:pt x="437" y="0"/>
                      </a:cubicBezTo>
                      <a:cubicBezTo>
                        <a:pt x="437" y="1"/>
                        <a:pt x="437" y="1"/>
                        <a:pt x="437" y="1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moveTo>
                        <a:pt x="447" y="0"/>
                      </a:moveTo>
                      <a:cubicBezTo>
                        <a:pt x="447" y="0"/>
                        <a:pt x="447" y="0"/>
                        <a:pt x="447" y="0"/>
                      </a:cubicBezTo>
                      <a:cubicBezTo>
                        <a:pt x="447" y="1"/>
                        <a:pt x="447" y="1"/>
                        <a:pt x="447" y="1"/>
                      </a:cubicBezTo>
                      <a:cubicBezTo>
                        <a:pt x="449" y="1"/>
                        <a:pt x="449" y="1"/>
                        <a:pt x="449" y="1"/>
                      </a:cubicBezTo>
                      <a:cubicBezTo>
                        <a:pt x="449" y="1"/>
                        <a:pt x="448" y="1"/>
                        <a:pt x="447" y="0"/>
                      </a:cubicBezTo>
                      <a:moveTo>
                        <a:pt x="452" y="0"/>
                      </a:moveTo>
                      <a:cubicBezTo>
                        <a:pt x="450" y="0"/>
                        <a:pt x="450" y="0"/>
                        <a:pt x="450" y="0"/>
                      </a:cubicBezTo>
                      <a:cubicBezTo>
                        <a:pt x="450" y="1"/>
                        <a:pt x="451" y="1"/>
                        <a:pt x="451" y="1"/>
                      </a:cubicBezTo>
                      <a:cubicBezTo>
                        <a:pt x="452" y="1"/>
                        <a:pt x="452" y="1"/>
                        <a:pt x="452" y="1"/>
                      </a:cubicBezTo>
                      <a:cubicBezTo>
                        <a:pt x="452" y="0"/>
                        <a:pt x="452" y="0"/>
                        <a:pt x="45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3" name="Freeform 11"/>
                <p:cNvSpPr>
                  <a:spLocks noEditPoints="1"/>
                </p:cNvSpPr>
                <p:nvPr/>
              </p:nvSpPr>
              <p:spPr bwMode="auto">
                <a:xfrm>
                  <a:off x="-3519" y="1682"/>
                  <a:ext cx="531" cy="2"/>
                </a:xfrm>
                <a:custGeom>
                  <a:avLst/>
                  <a:gdLst/>
                  <a:ahLst/>
                  <a:cxnLst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  <a:cxn ang="0">
                      <a:pos x="88" y="0"/>
                    </a:cxn>
                    <a:cxn ang="0">
                      <a:pos x="88" y="0"/>
                    </a:cxn>
                    <a:cxn ang="0">
                      <a:pos x="88" y="1"/>
                    </a:cxn>
                    <a:cxn ang="0">
                      <a:pos x="88" y="1"/>
                    </a:cxn>
                    <a:cxn ang="0">
                      <a:pos x="88" y="0"/>
                    </a:cxn>
                    <a:cxn ang="0">
                      <a:pos x="224" y="0"/>
                    </a:cxn>
                    <a:cxn ang="0">
                      <a:pos x="223" y="0"/>
                    </a:cxn>
                    <a:cxn ang="0">
                      <a:pos x="224" y="1"/>
                    </a:cxn>
                    <a:cxn ang="0">
                      <a:pos x="224" y="0"/>
                    </a:cxn>
                  </a:cxnLst>
                  <a:rect l="0" t="0" r="r" b="b"/>
                  <a:pathLst>
                    <a:path w="224" h="1">
                      <a:moveTo>
                        <a:pt x="5" y="1"/>
                      </a:move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1"/>
                        <a:pt x="3" y="0"/>
                      </a:cubicBezTo>
                      <a:moveTo>
                        <a:pt x="88" y="0"/>
                      </a:move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88" y="1"/>
                        <a:pt x="88" y="1"/>
                        <a:pt x="88" y="1"/>
                      </a:cubicBezTo>
                      <a:cubicBezTo>
                        <a:pt x="88" y="1"/>
                        <a:pt x="88" y="1"/>
                        <a:pt x="88" y="1"/>
                      </a:cubicBezTo>
                      <a:cubicBezTo>
                        <a:pt x="88" y="0"/>
                        <a:pt x="88" y="0"/>
                        <a:pt x="88" y="0"/>
                      </a:cubicBezTo>
                      <a:moveTo>
                        <a:pt x="224" y="0"/>
                      </a:moveTo>
                      <a:cubicBezTo>
                        <a:pt x="223" y="0"/>
                        <a:pt x="223" y="0"/>
                        <a:pt x="223" y="0"/>
                      </a:cubicBezTo>
                      <a:cubicBezTo>
                        <a:pt x="223" y="1"/>
                        <a:pt x="224" y="1"/>
                        <a:pt x="224" y="1"/>
                      </a:cubicBezTo>
                      <a:cubicBezTo>
                        <a:pt x="224" y="0"/>
                        <a:pt x="224" y="0"/>
                        <a:pt x="224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4" name="Freeform 12"/>
                <p:cNvSpPr>
                  <a:spLocks/>
                </p:cNvSpPr>
                <p:nvPr/>
              </p:nvSpPr>
              <p:spPr bwMode="auto">
                <a:xfrm>
                  <a:off x="-1232" y="1987"/>
                  <a:ext cx="133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48" y="100"/>
                    </a:cxn>
                    <a:cxn ang="0">
                      <a:pos x="48" y="100"/>
                    </a:cxn>
                    <a:cxn ang="0">
                      <a:pos x="48" y="100"/>
                    </a:cxn>
                    <a:cxn ang="0">
                      <a:pos x="49" y="103"/>
                    </a:cxn>
                    <a:cxn ang="0">
                      <a:pos x="54" y="114"/>
                    </a:cxn>
                    <a:cxn ang="0">
                      <a:pos x="56" y="114"/>
                    </a:cxn>
                    <a:cxn ang="0">
                      <a:pos x="51" y="101"/>
                    </a:cxn>
                    <a:cxn ang="0">
                      <a:pos x="49" y="101"/>
                    </a:cxn>
                    <a:cxn ang="0">
                      <a:pos x="49" y="100"/>
                    </a:cxn>
                    <a:cxn ang="0">
                      <a:pos x="50" y="100"/>
                    </a:cxn>
                    <a:cxn ang="0">
                      <a:pos x="50" y="99"/>
                    </a:cxn>
                    <a:cxn ang="0">
                      <a:pos x="50" y="99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6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8" y="29"/>
                        <a:pt x="35" y="62"/>
                        <a:pt x="48" y="100"/>
                      </a:cubicBezTo>
                      <a:cubicBezTo>
                        <a:pt x="48" y="100"/>
                        <a:pt x="48" y="100"/>
                        <a:pt x="48" y="100"/>
                      </a:cubicBezTo>
                      <a:cubicBezTo>
                        <a:pt x="48" y="100"/>
                        <a:pt x="48" y="100"/>
                        <a:pt x="48" y="100"/>
                      </a:cubicBezTo>
                      <a:cubicBezTo>
                        <a:pt x="48" y="100"/>
                        <a:pt x="48" y="101"/>
                        <a:pt x="49" y="103"/>
                      </a:cubicBezTo>
                      <a:cubicBezTo>
                        <a:pt x="50" y="105"/>
                        <a:pt x="52" y="109"/>
                        <a:pt x="54" y="114"/>
                      </a:cubicBezTo>
                      <a:cubicBezTo>
                        <a:pt x="56" y="114"/>
                        <a:pt x="56" y="114"/>
                        <a:pt x="56" y="114"/>
                      </a:cubicBezTo>
                      <a:cubicBezTo>
                        <a:pt x="54" y="107"/>
                        <a:pt x="52" y="103"/>
                        <a:pt x="51" y="101"/>
                      </a:cubicBezTo>
                      <a:cubicBezTo>
                        <a:pt x="49" y="101"/>
                        <a:pt x="49" y="101"/>
                        <a:pt x="49" y="101"/>
                      </a:cubicBezTo>
                      <a:cubicBezTo>
                        <a:pt x="49" y="100"/>
                        <a:pt x="49" y="100"/>
                        <a:pt x="49" y="100"/>
                      </a:cubicBezTo>
                      <a:cubicBezTo>
                        <a:pt x="50" y="100"/>
                        <a:pt x="50" y="100"/>
                        <a:pt x="50" y="100"/>
                      </a:cubicBezTo>
                      <a:cubicBezTo>
                        <a:pt x="50" y="99"/>
                        <a:pt x="50" y="99"/>
                        <a:pt x="50" y="99"/>
                      </a:cubicBezTo>
                      <a:cubicBezTo>
                        <a:pt x="50" y="99"/>
                        <a:pt x="50" y="99"/>
                        <a:pt x="50" y="99"/>
                      </a:cubicBezTo>
                      <a:cubicBezTo>
                        <a:pt x="37" y="62"/>
                        <a:pt x="20" y="29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5" name="Freeform 13"/>
                <p:cNvSpPr>
                  <a:spLocks/>
                </p:cNvSpPr>
                <p:nvPr/>
              </p:nvSpPr>
              <p:spPr bwMode="auto">
                <a:xfrm>
                  <a:off x="-1116" y="2222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6" name="Freeform 14"/>
                <p:cNvSpPr>
                  <a:spLocks noEditPoints="1"/>
                </p:cNvSpPr>
                <p:nvPr/>
              </p:nvSpPr>
              <p:spPr bwMode="auto">
                <a:xfrm>
                  <a:off x="-1103" y="2260"/>
                  <a:ext cx="171" cy="1016"/>
                </a:xfrm>
                <a:custGeom>
                  <a:avLst/>
                  <a:gdLst/>
                  <a:ahLst/>
                  <a:cxnLst>
                    <a:cxn ang="0">
                      <a:pos x="55" y="343"/>
                    </a:cxn>
                    <a:cxn ang="0">
                      <a:pos x="53" y="343"/>
                    </a:cxn>
                    <a:cxn ang="0">
                      <a:pos x="53" y="343"/>
                    </a:cxn>
                    <a:cxn ang="0">
                      <a:pos x="62" y="394"/>
                    </a:cxn>
                    <a:cxn ang="0">
                      <a:pos x="70" y="429"/>
                    </a:cxn>
                    <a:cxn ang="0">
                      <a:pos x="72" y="429"/>
                    </a:cxn>
                    <a:cxn ang="0">
                      <a:pos x="60" y="374"/>
                    </a:cxn>
                    <a:cxn ang="0">
                      <a:pos x="57" y="352"/>
                    </a:cxn>
                    <a:cxn ang="0">
                      <a:pos x="55" y="343"/>
                    </a:cxn>
                    <a:cxn ang="0">
                      <a:pos x="34" y="255"/>
                    </a:cxn>
                    <a:cxn ang="0">
                      <a:pos x="32" y="255"/>
                    </a:cxn>
                    <a:cxn ang="0">
                      <a:pos x="39" y="292"/>
                    </a:cxn>
                    <a:cxn ang="0">
                      <a:pos x="46" y="324"/>
                    </a:cxn>
                    <a:cxn ang="0">
                      <a:pos x="50" y="336"/>
                    </a:cxn>
                    <a:cxn ang="0">
                      <a:pos x="52" y="342"/>
                    </a:cxn>
                    <a:cxn ang="0">
                      <a:pos x="55" y="342"/>
                    </a:cxn>
                    <a:cxn ang="0">
                      <a:pos x="52" y="336"/>
                    </a:cxn>
                    <a:cxn ang="0">
                      <a:pos x="40" y="284"/>
                    </a:cxn>
                    <a:cxn ang="0">
                      <a:pos x="35" y="259"/>
                    </a:cxn>
                    <a:cxn ang="0">
                      <a:pos x="34" y="255"/>
                    </a:cxn>
                    <a:cxn ang="0">
                      <a:pos x="32" y="233"/>
                    </a:cxn>
                    <a:cxn ang="0">
                      <a:pos x="30" y="233"/>
                    </a:cxn>
                    <a:cxn ang="0">
                      <a:pos x="31" y="249"/>
                    </a:cxn>
                    <a:cxn ang="0">
                      <a:pos x="31" y="249"/>
                    </a:cxn>
                    <a:cxn ang="0">
                      <a:pos x="32" y="254"/>
                    </a:cxn>
                    <a:cxn ang="0">
                      <a:pos x="32" y="254"/>
                    </a:cxn>
                    <a:cxn ang="0">
                      <a:pos x="34" y="254"/>
                    </a:cxn>
                    <a:cxn ang="0">
                      <a:pos x="33" y="249"/>
                    </a:cxn>
                    <a:cxn ang="0">
                      <a:pos x="33" y="249"/>
                    </a:cxn>
                    <a:cxn ang="0">
                      <a:pos x="32" y="233"/>
                    </a:cxn>
                    <a:cxn ang="0">
                      <a:pos x="25" y="102"/>
                    </a:cxn>
                    <a:cxn ang="0">
                      <a:pos x="23" y="102"/>
                    </a:cxn>
                    <a:cxn ang="0">
                      <a:pos x="22" y="112"/>
                    </a:cxn>
                    <a:cxn ang="0">
                      <a:pos x="22" y="112"/>
                    </a:cxn>
                    <a:cxn ang="0">
                      <a:pos x="30" y="232"/>
                    </a:cxn>
                    <a:cxn ang="0">
                      <a:pos x="32" y="232"/>
                    </a:cxn>
                    <a:cxn ang="0">
                      <a:pos x="24" y="113"/>
                    </a:cxn>
                    <a:cxn ang="0">
                      <a:pos x="25" y="102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23" y="95"/>
                    </a:cxn>
                    <a:cxn ang="0">
                      <a:pos x="23" y="101"/>
                    </a:cxn>
                    <a:cxn ang="0">
                      <a:pos x="25" y="101"/>
                    </a:cxn>
                    <a:cxn ang="0">
                      <a:pos x="25" y="95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72" h="429">
                      <a:moveTo>
                        <a:pt x="55" y="343"/>
                      </a:moveTo>
                      <a:cubicBezTo>
                        <a:pt x="53" y="343"/>
                        <a:pt x="53" y="343"/>
                        <a:pt x="53" y="343"/>
                      </a:cubicBezTo>
                      <a:cubicBezTo>
                        <a:pt x="53" y="343"/>
                        <a:pt x="53" y="343"/>
                        <a:pt x="53" y="343"/>
                      </a:cubicBezTo>
                      <a:cubicBezTo>
                        <a:pt x="54" y="346"/>
                        <a:pt x="57" y="369"/>
                        <a:pt x="62" y="394"/>
                      </a:cubicBezTo>
                      <a:cubicBezTo>
                        <a:pt x="64" y="406"/>
                        <a:pt x="67" y="418"/>
                        <a:pt x="70" y="429"/>
                      </a:cubicBezTo>
                      <a:cubicBezTo>
                        <a:pt x="72" y="429"/>
                        <a:pt x="72" y="429"/>
                        <a:pt x="72" y="429"/>
                      </a:cubicBezTo>
                      <a:cubicBezTo>
                        <a:pt x="67" y="411"/>
                        <a:pt x="63" y="391"/>
                        <a:pt x="60" y="374"/>
                      </a:cubicBezTo>
                      <a:cubicBezTo>
                        <a:pt x="59" y="365"/>
                        <a:pt x="57" y="357"/>
                        <a:pt x="57" y="352"/>
                      </a:cubicBezTo>
                      <a:cubicBezTo>
                        <a:pt x="56" y="347"/>
                        <a:pt x="55" y="344"/>
                        <a:pt x="55" y="343"/>
                      </a:cubicBezTo>
                      <a:moveTo>
                        <a:pt x="34" y="255"/>
                      </a:moveTo>
                      <a:cubicBezTo>
                        <a:pt x="32" y="255"/>
                        <a:pt x="32" y="255"/>
                        <a:pt x="32" y="255"/>
                      </a:cubicBezTo>
                      <a:cubicBezTo>
                        <a:pt x="34" y="263"/>
                        <a:pt x="36" y="277"/>
                        <a:pt x="39" y="292"/>
                      </a:cubicBezTo>
                      <a:cubicBezTo>
                        <a:pt x="42" y="303"/>
                        <a:pt x="44" y="315"/>
                        <a:pt x="46" y="324"/>
                      </a:cubicBezTo>
                      <a:cubicBezTo>
                        <a:pt x="48" y="329"/>
                        <a:pt x="49" y="333"/>
                        <a:pt x="50" y="336"/>
                      </a:cubicBezTo>
                      <a:cubicBezTo>
                        <a:pt x="51" y="339"/>
                        <a:pt x="52" y="340"/>
                        <a:pt x="52" y="342"/>
                      </a:cubicBezTo>
                      <a:cubicBezTo>
                        <a:pt x="55" y="342"/>
                        <a:pt x="55" y="342"/>
                        <a:pt x="55" y="342"/>
                      </a:cubicBezTo>
                      <a:cubicBezTo>
                        <a:pt x="54" y="341"/>
                        <a:pt x="53" y="338"/>
                        <a:pt x="52" y="336"/>
                      </a:cubicBezTo>
                      <a:cubicBezTo>
                        <a:pt x="48" y="324"/>
                        <a:pt x="43" y="303"/>
                        <a:pt x="40" y="284"/>
                      </a:cubicBezTo>
                      <a:cubicBezTo>
                        <a:pt x="38" y="274"/>
                        <a:pt x="36" y="266"/>
                        <a:pt x="35" y="259"/>
                      </a:cubicBezTo>
                      <a:cubicBezTo>
                        <a:pt x="35" y="258"/>
                        <a:pt x="35" y="256"/>
                        <a:pt x="34" y="255"/>
                      </a:cubicBezTo>
                      <a:moveTo>
                        <a:pt x="32" y="233"/>
                      </a:moveTo>
                      <a:cubicBezTo>
                        <a:pt x="30" y="233"/>
                        <a:pt x="30" y="233"/>
                        <a:pt x="30" y="233"/>
                      </a:cubicBezTo>
                      <a:cubicBezTo>
                        <a:pt x="31" y="249"/>
                        <a:pt x="31" y="249"/>
                        <a:pt x="31" y="249"/>
                      </a:cubicBezTo>
                      <a:cubicBezTo>
                        <a:pt x="31" y="249"/>
                        <a:pt x="31" y="249"/>
                        <a:pt x="31" y="249"/>
                      </a:cubicBezTo>
                      <a:cubicBezTo>
                        <a:pt x="31" y="249"/>
                        <a:pt x="32" y="251"/>
                        <a:pt x="32" y="254"/>
                      </a:cubicBezTo>
                      <a:cubicBezTo>
                        <a:pt x="32" y="254"/>
                        <a:pt x="32" y="254"/>
                        <a:pt x="32" y="254"/>
                      </a:cubicBezTo>
                      <a:cubicBezTo>
                        <a:pt x="34" y="254"/>
                        <a:pt x="34" y="254"/>
                        <a:pt x="34" y="254"/>
                      </a:cubicBezTo>
                      <a:cubicBezTo>
                        <a:pt x="34" y="251"/>
                        <a:pt x="33" y="249"/>
                        <a:pt x="33" y="249"/>
                      </a:cubicBezTo>
                      <a:cubicBezTo>
                        <a:pt x="33" y="249"/>
                        <a:pt x="33" y="249"/>
                        <a:pt x="33" y="249"/>
                      </a:cubicBezTo>
                      <a:cubicBezTo>
                        <a:pt x="32" y="233"/>
                        <a:pt x="32" y="233"/>
                        <a:pt x="32" y="233"/>
                      </a:cubicBezTo>
                      <a:moveTo>
                        <a:pt x="25" y="102"/>
                      </a:moveTo>
                      <a:cubicBezTo>
                        <a:pt x="23" y="102"/>
                        <a:pt x="23" y="102"/>
                        <a:pt x="23" y="102"/>
                      </a:cubicBezTo>
                      <a:cubicBezTo>
                        <a:pt x="23" y="105"/>
                        <a:pt x="22" y="109"/>
                        <a:pt x="22" y="112"/>
                      </a:cubicBezTo>
                      <a:cubicBezTo>
                        <a:pt x="22" y="112"/>
                        <a:pt x="22" y="112"/>
                        <a:pt x="22" y="112"/>
                      </a:cubicBezTo>
                      <a:cubicBezTo>
                        <a:pt x="30" y="232"/>
                        <a:pt x="30" y="232"/>
                        <a:pt x="30" y="232"/>
                      </a:cubicBezTo>
                      <a:cubicBezTo>
                        <a:pt x="32" y="232"/>
                        <a:pt x="32" y="232"/>
                        <a:pt x="32" y="232"/>
                      </a:cubicBezTo>
                      <a:cubicBezTo>
                        <a:pt x="24" y="113"/>
                        <a:pt x="24" y="113"/>
                        <a:pt x="24" y="113"/>
                      </a:cubicBezTo>
                      <a:cubicBezTo>
                        <a:pt x="24" y="109"/>
                        <a:pt x="25" y="106"/>
                        <a:pt x="25" y="102"/>
                      </a:cubicBezTo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20"/>
                        <a:pt x="23" y="60"/>
                        <a:pt x="23" y="95"/>
                      </a:cubicBezTo>
                      <a:cubicBezTo>
                        <a:pt x="23" y="97"/>
                        <a:pt x="23" y="99"/>
                        <a:pt x="23" y="101"/>
                      </a:cubicBezTo>
                      <a:cubicBezTo>
                        <a:pt x="25" y="101"/>
                        <a:pt x="25" y="101"/>
                        <a:pt x="25" y="101"/>
                      </a:cubicBezTo>
                      <a:cubicBezTo>
                        <a:pt x="25" y="99"/>
                        <a:pt x="25" y="97"/>
                        <a:pt x="25" y="95"/>
                      </a:cubicBezTo>
                      <a:cubicBezTo>
                        <a:pt x="25" y="60"/>
                        <a:pt x="11" y="2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7" name="Freeform 15"/>
                <p:cNvSpPr>
                  <a:spLocks/>
                </p:cNvSpPr>
                <p:nvPr/>
              </p:nvSpPr>
              <p:spPr bwMode="auto">
                <a:xfrm>
                  <a:off x="-981" y="3070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8" name="Freeform 16"/>
                <p:cNvSpPr>
                  <a:spLocks/>
                </p:cNvSpPr>
                <p:nvPr/>
              </p:nvSpPr>
              <p:spPr bwMode="auto">
                <a:xfrm>
                  <a:off x="-1028" y="2861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9" name="Freeform 17"/>
                <p:cNvSpPr>
                  <a:spLocks noEditPoints="1"/>
                </p:cNvSpPr>
                <p:nvPr/>
              </p:nvSpPr>
              <p:spPr bwMode="auto">
                <a:xfrm>
                  <a:off x="-1749" y="1524"/>
                  <a:ext cx="843" cy="1831"/>
                </a:xfrm>
                <a:custGeom>
                  <a:avLst/>
                  <a:gdLst/>
                  <a:ahLst/>
                  <a:cxnLst>
                    <a:cxn ang="0">
                      <a:pos x="345" y="740"/>
                    </a:cxn>
                    <a:cxn ang="0">
                      <a:pos x="343" y="740"/>
                    </a:cxn>
                    <a:cxn ang="0">
                      <a:pos x="344" y="744"/>
                    </a:cxn>
                    <a:cxn ang="0">
                      <a:pos x="354" y="772"/>
                    </a:cxn>
                    <a:cxn ang="0">
                      <a:pos x="355" y="772"/>
                    </a:cxn>
                    <a:cxn ang="0">
                      <a:pos x="356" y="772"/>
                    </a:cxn>
                    <a:cxn ang="0">
                      <a:pos x="356" y="771"/>
                    </a:cxn>
                    <a:cxn ang="0">
                      <a:pos x="346" y="744"/>
                    </a:cxn>
                    <a:cxn ang="0">
                      <a:pos x="345" y="740"/>
                    </a:cxn>
                    <a:cxn ang="0">
                      <a:pos x="145" y="98"/>
                    </a:cxn>
                    <a:cxn ang="0">
                      <a:pos x="142" y="98"/>
                    </a:cxn>
                    <a:cxn ang="0">
                      <a:pos x="219" y="194"/>
                    </a:cxn>
                    <a:cxn ang="0">
                      <a:pos x="221" y="194"/>
                    </a:cxn>
                    <a:cxn ang="0">
                      <a:pos x="145" y="98"/>
                    </a:cxn>
                    <a:cxn ang="0">
                      <a:pos x="110" y="67"/>
                    </a:cxn>
                    <a:cxn ang="0">
                      <a:pos x="107" y="67"/>
                    </a:cxn>
                    <a:cxn ang="0">
                      <a:pos x="141" y="97"/>
                    </a:cxn>
                    <a:cxn ang="0">
                      <a:pos x="144" y="97"/>
                    </a:cxn>
                    <a:cxn ang="0">
                      <a:pos x="110" y="67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2" y="2"/>
                    </a:cxn>
                    <a:cxn ang="0">
                      <a:pos x="106" y="66"/>
                    </a:cxn>
                    <a:cxn ang="0">
                      <a:pos x="109" y="66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56" h="772">
                      <a:moveTo>
                        <a:pt x="345" y="740"/>
                      </a:moveTo>
                      <a:cubicBezTo>
                        <a:pt x="343" y="740"/>
                        <a:pt x="343" y="740"/>
                        <a:pt x="343" y="740"/>
                      </a:cubicBezTo>
                      <a:cubicBezTo>
                        <a:pt x="343" y="741"/>
                        <a:pt x="344" y="743"/>
                        <a:pt x="344" y="744"/>
                      </a:cubicBezTo>
                      <a:cubicBezTo>
                        <a:pt x="347" y="756"/>
                        <a:pt x="351" y="766"/>
                        <a:pt x="354" y="772"/>
                      </a:cubicBezTo>
                      <a:cubicBezTo>
                        <a:pt x="355" y="772"/>
                        <a:pt x="355" y="772"/>
                        <a:pt x="355" y="772"/>
                      </a:cubicBezTo>
                      <a:cubicBezTo>
                        <a:pt x="356" y="772"/>
                        <a:pt x="356" y="772"/>
                        <a:pt x="356" y="772"/>
                      </a:cubicBezTo>
                      <a:cubicBezTo>
                        <a:pt x="356" y="771"/>
                        <a:pt x="356" y="771"/>
                        <a:pt x="356" y="771"/>
                      </a:cubicBezTo>
                      <a:cubicBezTo>
                        <a:pt x="352" y="765"/>
                        <a:pt x="349" y="755"/>
                        <a:pt x="346" y="744"/>
                      </a:cubicBezTo>
                      <a:cubicBezTo>
                        <a:pt x="346" y="742"/>
                        <a:pt x="345" y="741"/>
                        <a:pt x="345" y="740"/>
                      </a:cubicBezTo>
                      <a:moveTo>
                        <a:pt x="145" y="98"/>
                      </a:moveTo>
                      <a:cubicBezTo>
                        <a:pt x="142" y="98"/>
                        <a:pt x="142" y="98"/>
                        <a:pt x="142" y="98"/>
                      </a:cubicBezTo>
                      <a:cubicBezTo>
                        <a:pt x="168" y="124"/>
                        <a:pt x="195" y="155"/>
                        <a:pt x="219" y="194"/>
                      </a:cubicBezTo>
                      <a:cubicBezTo>
                        <a:pt x="221" y="194"/>
                        <a:pt x="221" y="194"/>
                        <a:pt x="221" y="194"/>
                      </a:cubicBezTo>
                      <a:cubicBezTo>
                        <a:pt x="197" y="155"/>
                        <a:pt x="171" y="124"/>
                        <a:pt x="145" y="98"/>
                      </a:cubicBezTo>
                      <a:moveTo>
                        <a:pt x="110" y="67"/>
                      </a:moveTo>
                      <a:cubicBezTo>
                        <a:pt x="107" y="67"/>
                        <a:pt x="107" y="67"/>
                        <a:pt x="107" y="67"/>
                      </a:cubicBezTo>
                      <a:cubicBezTo>
                        <a:pt x="118" y="76"/>
                        <a:pt x="129" y="86"/>
                        <a:pt x="141" y="97"/>
                      </a:cubicBezTo>
                      <a:cubicBezTo>
                        <a:pt x="144" y="97"/>
                        <a:pt x="144" y="97"/>
                        <a:pt x="144" y="97"/>
                      </a:cubicBezTo>
                      <a:cubicBezTo>
                        <a:pt x="132" y="86"/>
                        <a:pt x="121" y="76"/>
                        <a:pt x="110" y="67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12" y="6"/>
                        <a:pt x="55" y="25"/>
                        <a:pt x="106" y="66"/>
                      </a:cubicBezTo>
                      <a:cubicBezTo>
                        <a:pt x="109" y="66"/>
                        <a:pt x="109" y="66"/>
                        <a:pt x="109" y="66"/>
                      </a:cubicBezTo>
                      <a:cubicBezTo>
                        <a:pt x="56" y="23"/>
                        <a:pt x="10" y="3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0" name="Freeform 18"/>
                <p:cNvSpPr>
                  <a:spLocks/>
                </p:cNvSpPr>
                <p:nvPr/>
              </p:nvSpPr>
              <p:spPr bwMode="auto">
                <a:xfrm>
                  <a:off x="-1416" y="1754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1" name="Freeform 19"/>
                <p:cNvSpPr>
                  <a:spLocks/>
                </p:cNvSpPr>
                <p:nvPr/>
              </p:nvSpPr>
              <p:spPr bwMode="auto">
                <a:xfrm>
                  <a:off x="-1499" y="1682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1"/>
                        <a:pt x="4" y="1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2" name="Freeform 20"/>
                <p:cNvSpPr>
                  <a:spLocks noEditPoints="1"/>
                </p:cNvSpPr>
                <p:nvPr/>
              </p:nvSpPr>
              <p:spPr bwMode="auto">
                <a:xfrm>
                  <a:off x="-2620" y="2810"/>
                  <a:ext cx="179" cy="2"/>
                </a:xfrm>
                <a:custGeom>
                  <a:avLst/>
                  <a:gdLst/>
                  <a:ahLst/>
                  <a:cxnLst>
                    <a:cxn ang="0">
                      <a:pos x="178" y="2"/>
                    </a:cxn>
                    <a:cxn ang="0">
                      <a:pos x="178" y="0"/>
                    </a:cxn>
                    <a:cxn ang="0">
                      <a:pos x="178" y="2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178" y="0"/>
                    </a:cxn>
                    <a:cxn ang="0">
                      <a:pos x="178" y="0"/>
                    </a:cxn>
                  </a:cxnLst>
                  <a:rect l="0" t="0" r="r" b="b"/>
                  <a:pathLst>
                    <a:path w="178" h="2">
                      <a:moveTo>
                        <a:pt x="178" y="2"/>
                      </a:moveTo>
                      <a:lnTo>
                        <a:pt x="178" y="0"/>
                      </a:lnTo>
                      <a:lnTo>
                        <a:pt x="178" y="2"/>
                      </a:lnTo>
                      <a:close/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  <a:moveTo>
                        <a:pt x="178" y="0"/>
                      </a:moveTo>
                      <a:lnTo>
                        <a:pt x="17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3" name="Freeform 21"/>
                <p:cNvSpPr>
                  <a:spLocks noEditPoints="1"/>
                </p:cNvSpPr>
                <p:nvPr/>
              </p:nvSpPr>
              <p:spPr bwMode="auto">
                <a:xfrm>
                  <a:off x="-2620" y="2810"/>
                  <a:ext cx="179" cy="2"/>
                </a:xfrm>
                <a:custGeom>
                  <a:avLst/>
                  <a:gdLst/>
                  <a:ahLst/>
                  <a:cxnLst>
                    <a:cxn ang="0">
                      <a:pos x="178" y="2"/>
                    </a:cxn>
                    <a:cxn ang="0">
                      <a:pos x="178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178" y="0"/>
                    </a:cxn>
                    <a:cxn ang="0">
                      <a:pos x="178" y="0"/>
                    </a:cxn>
                  </a:cxnLst>
                  <a:rect l="0" t="0" r="r" b="b"/>
                  <a:pathLst>
                    <a:path w="178" h="2">
                      <a:moveTo>
                        <a:pt x="178" y="2"/>
                      </a:moveTo>
                      <a:lnTo>
                        <a:pt x="178" y="0"/>
                      </a:lnTo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moveTo>
                        <a:pt x="178" y="0"/>
                      </a:moveTo>
                      <a:lnTo>
                        <a:pt x="178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" name="Freeform 22"/>
                <p:cNvSpPr>
                  <a:spLocks/>
                </p:cNvSpPr>
                <p:nvPr/>
              </p:nvSpPr>
              <p:spPr bwMode="auto">
                <a:xfrm>
                  <a:off x="-1032" y="281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5" y="2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2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5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" name="Freeform 23"/>
                <p:cNvSpPr>
                  <a:spLocks/>
                </p:cNvSpPr>
                <p:nvPr/>
              </p:nvSpPr>
              <p:spPr bwMode="auto">
                <a:xfrm>
                  <a:off x="-938" y="3276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6" name="Freeform 24"/>
                <p:cNvSpPr>
                  <a:spLocks noEditPoints="1"/>
                </p:cNvSpPr>
                <p:nvPr/>
              </p:nvSpPr>
              <p:spPr bwMode="auto">
                <a:xfrm>
                  <a:off x="-3887" y="3352"/>
                  <a:ext cx="396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15" y="0"/>
                    </a:cxn>
                    <a:cxn ang="0">
                      <a:pos x="10" y="0"/>
                    </a:cxn>
                    <a:cxn ang="0">
                      <a:pos x="15" y="0"/>
                    </a:cxn>
                    <a:cxn ang="0">
                      <a:pos x="20" y="0"/>
                    </a:cxn>
                    <a:cxn ang="0">
                      <a:pos x="25" y="0"/>
                    </a:cxn>
                    <a:cxn ang="0">
                      <a:pos x="36" y="0"/>
                    </a:cxn>
                    <a:cxn ang="0">
                      <a:pos x="30" y="0"/>
                    </a:cxn>
                    <a:cxn ang="0">
                      <a:pos x="36" y="0"/>
                    </a:cxn>
                    <a:cxn ang="0">
                      <a:pos x="43" y="0"/>
                    </a:cxn>
                    <a:cxn ang="0">
                      <a:pos x="46" y="0"/>
                    </a:cxn>
                    <a:cxn ang="0">
                      <a:pos x="56" y="0"/>
                    </a:cxn>
                    <a:cxn ang="0">
                      <a:pos x="51" y="0"/>
                    </a:cxn>
                    <a:cxn ang="0">
                      <a:pos x="56" y="0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77" y="0"/>
                    </a:cxn>
                    <a:cxn ang="0">
                      <a:pos x="72" y="0"/>
                    </a:cxn>
                    <a:cxn ang="0">
                      <a:pos x="77" y="0"/>
                    </a:cxn>
                    <a:cxn ang="0">
                      <a:pos x="82" y="0"/>
                    </a:cxn>
                    <a:cxn ang="0">
                      <a:pos x="84" y="0"/>
                    </a:cxn>
                    <a:cxn ang="0">
                      <a:pos x="88" y="0"/>
                    </a:cxn>
                    <a:cxn ang="0">
                      <a:pos x="86" y="0"/>
                    </a:cxn>
                    <a:cxn ang="0">
                      <a:pos x="88" y="0"/>
                    </a:cxn>
                    <a:cxn ang="0">
                      <a:pos x="93" y="0"/>
                    </a:cxn>
                    <a:cxn ang="0">
                      <a:pos x="98" y="0"/>
                    </a:cxn>
                    <a:cxn ang="0">
                      <a:pos x="108" y="0"/>
                    </a:cxn>
                    <a:cxn ang="0">
                      <a:pos x="103" y="0"/>
                    </a:cxn>
                    <a:cxn ang="0">
                      <a:pos x="108" y="0"/>
                    </a:cxn>
                    <a:cxn ang="0">
                      <a:pos x="114" y="0"/>
                    </a:cxn>
                    <a:cxn ang="0">
                      <a:pos x="119" y="0"/>
                    </a:cxn>
                    <a:cxn ang="0">
                      <a:pos x="126" y="0"/>
                    </a:cxn>
                    <a:cxn ang="0">
                      <a:pos x="124" y="0"/>
                    </a:cxn>
                    <a:cxn ang="0">
                      <a:pos x="126" y="0"/>
                    </a:cxn>
                    <a:cxn ang="0">
                      <a:pos x="128" y="0"/>
                    </a:cxn>
                    <a:cxn ang="0">
                      <a:pos x="129" y="0"/>
                    </a:cxn>
                    <a:cxn ang="0">
                      <a:pos x="140" y="0"/>
                    </a:cxn>
                    <a:cxn ang="0">
                      <a:pos x="134" y="0"/>
                    </a:cxn>
                    <a:cxn ang="0">
                      <a:pos x="140" y="0"/>
                    </a:cxn>
                    <a:cxn ang="0">
                      <a:pos x="145" y="0"/>
                    </a:cxn>
                    <a:cxn ang="0">
                      <a:pos x="150" y="0"/>
                    </a:cxn>
                    <a:cxn ang="0">
                      <a:pos x="160" y="0"/>
                    </a:cxn>
                    <a:cxn ang="0">
                      <a:pos x="155" y="0"/>
                    </a:cxn>
                    <a:cxn ang="0">
                      <a:pos x="160" y="0"/>
                    </a:cxn>
                    <a:cxn ang="0">
                      <a:pos x="166" y="0"/>
                    </a:cxn>
                    <a:cxn ang="0">
                      <a:pos x="167" y="0"/>
                    </a:cxn>
                  </a:cxnLst>
                  <a:rect l="0" t="0" r="r" b="b"/>
                  <a:pathLst>
                    <a:path w="167">
                      <a:moveTo>
                        <a:pt x="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moveTo>
                        <a:pt x="15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moveTo>
                        <a:pt x="25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moveTo>
                        <a:pt x="36" y="0"/>
                      </a:move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moveTo>
                        <a:pt x="46" y="0"/>
                      </a:move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moveTo>
                        <a:pt x="56" y="0"/>
                      </a:move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moveTo>
                        <a:pt x="67" y="0"/>
                      </a:move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moveTo>
                        <a:pt x="77" y="0"/>
                      </a:move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moveTo>
                        <a:pt x="84" y="0"/>
                      </a:move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moveTo>
                        <a:pt x="88" y="0"/>
                      </a:move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moveTo>
                        <a:pt x="98" y="0"/>
                      </a:move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8" y="0"/>
                        <a:pt x="98" y="0"/>
                        <a:pt x="98" y="0"/>
                      </a:cubicBezTo>
                      <a:cubicBezTo>
                        <a:pt x="98" y="0"/>
                        <a:pt x="98" y="0"/>
                        <a:pt x="98" y="0"/>
                      </a:cubicBezTo>
                      <a:moveTo>
                        <a:pt x="108" y="0"/>
                      </a:move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moveTo>
                        <a:pt x="119" y="0"/>
                      </a:move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moveTo>
                        <a:pt x="126" y="0"/>
                      </a:move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6" y="0"/>
                        <a:pt x="126" y="0"/>
                        <a:pt x="126" y="0"/>
                      </a:cubicBezTo>
                      <a:cubicBezTo>
                        <a:pt x="126" y="0"/>
                        <a:pt x="126" y="0"/>
                        <a:pt x="126" y="0"/>
                      </a:cubicBezTo>
                      <a:moveTo>
                        <a:pt x="129" y="0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moveTo>
                        <a:pt x="140" y="0"/>
                      </a:move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moveTo>
                        <a:pt x="150" y="0"/>
                      </a:move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moveTo>
                        <a:pt x="160" y="0"/>
                      </a:move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60" y="0"/>
                        <a:pt x="160" y="0"/>
                        <a:pt x="160" y="0"/>
                      </a:cubicBezTo>
                      <a:cubicBezTo>
                        <a:pt x="160" y="0"/>
                        <a:pt x="160" y="0"/>
                        <a:pt x="160" y="0"/>
                      </a:cubicBezTo>
                      <a:moveTo>
                        <a:pt x="167" y="0"/>
                      </a:move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7" name="Freeform 25"/>
                <p:cNvSpPr>
                  <a:spLocks noEditPoints="1"/>
                </p:cNvSpPr>
                <p:nvPr/>
              </p:nvSpPr>
              <p:spPr bwMode="auto">
                <a:xfrm>
                  <a:off x="-2903" y="3355"/>
                  <a:ext cx="287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121" y="0"/>
                    </a:cxn>
                    <a:cxn ang="0">
                      <a:pos x="120" y="0"/>
                    </a:cxn>
                    <a:cxn ang="0">
                      <a:pos x="120" y="1"/>
                    </a:cxn>
                    <a:cxn ang="0">
                      <a:pos x="120" y="1"/>
                    </a:cxn>
                    <a:cxn ang="0">
                      <a:pos x="121" y="0"/>
                    </a:cxn>
                  </a:cxnLst>
                  <a:rect l="0" t="0" r="r" b="b"/>
                  <a:pathLst>
                    <a:path w="12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121" y="0"/>
                      </a:moveTo>
                      <a:cubicBezTo>
                        <a:pt x="120" y="0"/>
                        <a:pt x="120" y="0"/>
                        <a:pt x="120" y="0"/>
                      </a:cubicBezTo>
                      <a:cubicBezTo>
                        <a:pt x="120" y="1"/>
                        <a:pt x="120" y="1"/>
                        <a:pt x="120" y="1"/>
                      </a:cubicBezTo>
                      <a:cubicBezTo>
                        <a:pt x="120" y="1"/>
                        <a:pt x="120" y="1"/>
                        <a:pt x="120" y="1"/>
                      </a:cubicBezTo>
                      <a:cubicBezTo>
                        <a:pt x="120" y="1"/>
                        <a:pt x="120" y="1"/>
                        <a:pt x="12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8" name="Freeform 26"/>
                <p:cNvSpPr>
                  <a:spLocks noEditPoints="1"/>
                </p:cNvSpPr>
                <p:nvPr/>
              </p:nvSpPr>
              <p:spPr bwMode="auto">
                <a:xfrm>
                  <a:off x="-2019" y="3355"/>
                  <a:ext cx="85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36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9" name="Freeform 27"/>
                <p:cNvSpPr>
                  <a:spLocks/>
                </p:cNvSpPr>
                <p:nvPr/>
              </p:nvSpPr>
              <p:spPr bwMode="auto">
                <a:xfrm>
                  <a:off x="-912" y="3355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0" name="Freeform 28"/>
                <p:cNvSpPr>
                  <a:spLocks/>
                </p:cNvSpPr>
                <p:nvPr/>
              </p:nvSpPr>
              <p:spPr bwMode="auto">
                <a:xfrm>
                  <a:off x="-808" y="3357"/>
                  <a:ext cx="2" cy="0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1" name="Freeform 29"/>
                <p:cNvSpPr>
                  <a:spLocks/>
                </p:cNvSpPr>
                <p:nvPr/>
              </p:nvSpPr>
              <p:spPr bwMode="auto">
                <a:xfrm>
                  <a:off x="-1049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2" name="Freeform 30"/>
                <p:cNvSpPr>
                  <a:spLocks/>
                </p:cNvSpPr>
                <p:nvPr/>
              </p:nvSpPr>
              <p:spPr bwMode="auto">
                <a:xfrm>
                  <a:off x="-1103" y="2256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3" name="Freeform 31"/>
                <p:cNvSpPr>
                  <a:spLocks/>
                </p:cNvSpPr>
                <p:nvPr/>
              </p:nvSpPr>
              <p:spPr bwMode="auto">
                <a:xfrm>
                  <a:off x="-2382" y="1987"/>
                  <a:ext cx="91" cy="270"/>
                </a:xfrm>
                <a:custGeom>
                  <a:avLst/>
                  <a:gdLst/>
                  <a:ahLst/>
                  <a:cxnLst>
                    <a:cxn ang="0">
                      <a:pos x="39" y="0"/>
                    </a:cxn>
                    <a:cxn ang="0">
                      <a:pos x="37" y="0"/>
                    </a:cxn>
                    <a:cxn ang="0">
                      <a:pos x="35" y="5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5" y="101"/>
                    </a:cxn>
                    <a:cxn ang="0">
                      <a:pos x="5" y="101"/>
                    </a:cxn>
                    <a:cxn ang="0">
                      <a:pos x="5" y="100"/>
                    </a:cxn>
                    <a:cxn ang="0">
                      <a:pos x="6" y="100"/>
                    </a:cxn>
                    <a:cxn ang="0">
                      <a:pos x="12" y="77"/>
                    </a:cxn>
                    <a:cxn ang="0">
                      <a:pos x="29" y="26"/>
                    </a:cxn>
                    <a:cxn ang="0">
                      <a:pos x="35" y="11"/>
                    </a:cxn>
                    <a:cxn ang="0">
                      <a:pos x="37" y="6"/>
                    </a:cxn>
                    <a:cxn ang="0">
                      <a:pos x="37" y="6"/>
                    </a:cxn>
                    <a:cxn ang="0">
                      <a:pos x="37" y="6"/>
                    </a:cxn>
                    <a:cxn ang="0">
                      <a:pos x="39" y="0"/>
                    </a:cxn>
                  </a:cxnLst>
                  <a:rect l="0" t="0" r="r" b="b"/>
                  <a:pathLst>
                    <a:path w="39" h="114">
                      <a:moveTo>
                        <a:pt x="39" y="0"/>
                      </a:move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6" y="1"/>
                        <a:pt x="36" y="3"/>
                        <a:pt x="35" y="5"/>
                      </a:cubicBezTo>
                      <a:cubicBezTo>
                        <a:pt x="34" y="6"/>
                        <a:pt x="15" y="54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3" y="109"/>
                        <a:pt x="4" y="105"/>
                        <a:pt x="5" y="101"/>
                      </a:cubicBezTo>
                      <a:cubicBezTo>
                        <a:pt x="5" y="101"/>
                        <a:pt x="5" y="101"/>
                        <a:pt x="5" y="101"/>
                      </a:cubicBezTo>
                      <a:cubicBezTo>
                        <a:pt x="5" y="100"/>
                        <a:pt x="5" y="100"/>
                        <a:pt x="5" y="100"/>
                      </a:cubicBezTo>
                      <a:cubicBezTo>
                        <a:pt x="6" y="100"/>
                        <a:pt x="6" y="100"/>
                        <a:pt x="6" y="100"/>
                      </a:cubicBezTo>
                      <a:cubicBezTo>
                        <a:pt x="8" y="92"/>
                        <a:pt x="10" y="85"/>
                        <a:pt x="12" y="77"/>
                      </a:cubicBezTo>
                      <a:cubicBezTo>
                        <a:pt x="18" y="56"/>
                        <a:pt x="24" y="38"/>
                        <a:pt x="29" y="26"/>
                      </a:cubicBezTo>
                      <a:cubicBezTo>
                        <a:pt x="31" y="19"/>
                        <a:pt x="33" y="14"/>
                        <a:pt x="35" y="11"/>
                      </a:cubicBezTo>
                      <a:cubicBezTo>
                        <a:pt x="36" y="7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8" y="3"/>
                        <a:pt x="38" y="2"/>
                        <a:pt x="39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4" name="Freeform 32"/>
                <p:cNvSpPr>
                  <a:spLocks/>
                </p:cNvSpPr>
                <p:nvPr/>
              </p:nvSpPr>
              <p:spPr bwMode="auto">
                <a:xfrm>
                  <a:off x="-2369" y="2222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5" name="Freeform 33"/>
                <p:cNvSpPr>
                  <a:spLocks noEditPoints="1"/>
                </p:cNvSpPr>
                <p:nvPr/>
              </p:nvSpPr>
              <p:spPr bwMode="auto">
                <a:xfrm>
                  <a:off x="-2417" y="1522"/>
                  <a:ext cx="415" cy="1054"/>
                </a:xfrm>
                <a:custGeom>
                  <a:avLst/>
                  <a:gdLst/>
                  <a:ahLst/>
                  <a:cxnLst>
                    <a:cxn ang="0">
                      <a:pos x="2" y="413"/>
                    </a:cxn>
                    <a:cxn ang="0">
                      <a:pos x="0" y="413"/>
                    </a:cxn>
                    <a:cxn ang="0">
                      <a:pos x="0" y="421"/>
                    </a:cxn>
                    <a:cxn ang="0">
                      <a:pos x="1" y="445"/>
                    </a:cxn>
                    <a:cxn ang="0">
                      <a:pos x="1" y="445"/>
                    </a:cxn>
                    <a:cxn ang="0">
                      <a:pos x="1" y="445"/>
                    </a:cxn>
                    <a:cxn ang="0">
                      <a:pos x="2" y="445"/>
                    </a:cxn>
                    <a:cxn ang="0">
                      <a:pos x="3" y="445"/>
                    </a:cxn>
                    <a:cxn ang="0">
                      <a:pos x="2" y="421"/>
                    </a:cxn>
                    <a:cxn ang="0">
                      <a:pos x="2" y="413"/>
                    </a:cxn>
                    <a:cxn ang="0">
                      <a:pos x="17" y="311"/>
                    </a:cxn>
                    <a:cxn ang="0">
                      <a:pos x="15" y="311"/>
                    </a:cxn>
                    <a:cxn ang="0">
                      <a:pos x="0" y="412"/>
                    </a:cxn>
                    <a:cxn ang="0">
                      <a:pos x="2" y="412"/>
                    </a:cxn>
                    <a:cxn ang="0">
                      <a:pos x="17" y="311"/>
                    </a:cxn>
                    <a:cxn ang="0">
                      <a:pos x="89" y="99"/>
                    </a:cxn>
                    <a:cxn ang="0">
                      <a:pos x="87" y="99"/>
                    </a:cxn>
                    <a:cxn ang="0">
                      <a:pos x="68" y="147"/>
                    </a:cxn>
                    <a:cxn ang="0">
                      <a:pos x="52" y="195"/>
                    </a:cxn>
                    <a:cxn ang="0">
                      <a:pos x="54" y="195"/>
                    </a:cxn>
                    <a:cxn ang="0">
                      <a:pos x="70" y="147"/>
                    </a:cxn>
                    <a:cxn ang="0">
                      <a:pos x="89" y="99"/>
                    </a:cxn>
                    <a:cxn ang="0">
                      <a:pos x="175" y="0"/>
                    </a:cxn>
                    <a:cxn ang="0">
                      <a:pos x="175" y="0"/>
                    </a:cxn>
                    <a:cxn ang="0">
                      <a:pos x="88" y="97"/>
                    </a:cxn>
                    <a:cxn ang="0">
                      <a:pos x="87" y="98"/>
                    </a:cxn>
                    <a:cxn ang="0">
                      <a:pos x="90" y="98"/>
                    </a:cxn>
                    <a:cxn ang="0">
                      <a:pos x="90" y="98"/>
                    </a:cxn>
                    <a:cxn ang="0">
                      <a:pos x="141" y="29"/>
                    </a:cxn>
                    <a:cxn ang="0">
                      <a:pos x="165" y="9"/>
                    </a:cxn>
                    <a:cxn ang="0">
                      <a:pos x="173" y="4"/>
                    </a:cxn>
                    <a:cxn ang="0">
                      <a:pos x="176" y="2"/>
                    </a:cxn>
                    <a:cxn ang="0">
                      <a:pos x="175" y="0"/>
                    </a:cxn>
                  </a:cxnLst>
                  <a:rect l="0" t="0" r="r" b="b"/>
                  <a:pathLst>
                    <a:path w="176" h="445">
                      <a:moveTo>
                        <a:pt x="2" y="413"/>
                      </a:moveTo>
                      <a:cubicBezTo>
                        <a:pt x="0" y="413"/>
                        <a:pt x="0" y="413"/>
                        <a:pt x="0" y="413"/>
                      </a:cubicBezTo>
                      <a:cubicBezTo>
                        <a:pt x="0" y="415"/>
                        <a:pt x="0" y="418"/>
                        <a:pt x="0" y="421"/>
                      </a:cubicBezTo>
                      <a:cubicBezTo>
                        <a:pt x="0" y="429"/>
                        <a:pt x="0" y="437"/>
                        <a:pt x="1" y="445"/>
                      </a:cubicBezTo>
                      <a:cubicBezTo>
                        <a:pt x="1" y="445"/>
                        <a:pt x="1" y="445"/>
                        <a:pt x="1" y="445"/>
                      </a:cubicBezTo>
                      <a:cubicBezTo>
                        <a:pt x="1" y="445"/>
                        <a:pt x="1" y="445"/>
                        <a:pt x="1" y="445"/>
                      </a:cubicBezTo>
                      <a:cubicBezTo>
                        <a:pt x="2" y="445"/>
                        <a:pt x="2" y="445"/>
                        <a:pt x="2" y="445"/>
                      </a:cubicBezTo>
                      <a:cubicBezTo>
                        <a:pt x="3" y="445"/>
                        <a:pt x="3" y="445"/>
                        <a:pt x="3" y="445"/>
                      </a:cubicBezTo>
                      <a:cubicBezTo>
                        <a:pt x="2" y="437"/>
                        <a:pt x="2" y="429"/>
                        <a:pt x="2" y="421"/>
                      </a:cubicBezTo>
                      <a:cubicBezTo>
                        <a:pt x="2" y="418"/>
                        <a:pt x="2" y="415"/>
                        <a:pt x="2" y="413"/>
                      </a:cubicBezTo>
                      <a:moveTo>
                        <a:pt x="17" y="311"/>
                      </a:moveTo>
                      <a:cubicBezTo>
                        <a:pt x="15" y="311"/>
                        <a:pt x="15" y="311"/>
                        <a:pt x="15" y="311"/>
                      </a:cubicBezTo>
                      <a:cubicBezTo>
                        <a:pt x="7" y="343"/>
                        <a:pt x="1" y="378"/>
                        <a:pt x="0" y="412"/>
                      </a:cubicBezTo>
                      <a:cubicBezTo>
                        <a:pt x="2" y="412"/>
                        <a:pt x="2" y="412"/>
                        <a:pt x="2" y="412"/>
                      </a:cubicBezTo>
                      <a:cubicBezTo>
                        <a:pt x="3" y="378"/>
                        <a:pt x="9" y="343"/>
                        <a:pt x="17" y="311"/>
                      </a:cubicBezTo>
                      <a:moveTo>
                        <a:pt x="89" y="99"/>
                      </a:moveTo>
                      <a:cubicBezTo>
                        <a:pt x="87" y="99"/>
                        <a:pt x="87" y="99"/>
                        <a:pt x="87" y="99"/>
                      </a:cubicBezTo>
                      <a:cubicBezTo>
                        <a:pt x="77" y="125"/>
                        <a:pt x="72" y="135"/>
                        <a:pt x="68" y="147"/>
                      </a:cubicBezTo>
                      <a:cubicBezTo>
                        <a:pt x="64" y="157"/>
                        <a:pt x="60" y="168"/>
                        <a:pt x="52" y="195"/>
                      </a:cubicBezTo>
                      <a:cubicBezTo>
                        <a:pt x="54" y="195"/>
                        <a:pt x="54" y="195"/>
                        <a:pt x="54" y="195"/>
                      </a:cubicBezTo>
                      <a:cubicBezTo>
                        <a:pt x="62" y="169"/>
                        <a:pt x="65" y="158"/>
                        <a:pt x="70" y="147"/>
                      </a:cubicBezTo>
                      <a:cubicBezTo>
                        <a:pt x="74" y="136"/>
                        <a:pt x="79" y="126"/>
                        <a:pt x="89" y="99"/>
                      </a:cubicBezTo>
                      <a:moveTo>
                        <a:pt x="175" y="0"/>
                      </a:move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70" y="3"/>
                        <a:pt x="108" y="43"/>
                        <a:pt x="88" y="97"/>
                      </a:cubicBezTo>
                      <a:cubicBezTo>
                        <a:pt x="88" y="97"/>
                        <a:pt x="88" y="98"/>
                        <a:pt x="87" y="98"/>
                      </a:cubicBezTo>
                      <a:cubicBezTo>
                        <a:pt x="90" y="98"/>
                        <a:pt x="90" y="98"/>
                        <a:pt x="90" y="98"/>
                      </a:cubicBezTo>
                      <a:cubicBezTo>
                        <a:pt x="90" y="98"/>
                        <a:pt x="90" y="98"/>
                        <a:pt x="90" y="98"/>
                      </a:cubicBezTo>
                      <a:cubicBezTo>
                        <a:pt x="100" y="70"/>
                        <a:pt x="121" y="46"/>
                        <a:pt x="141" y="29"/>
                      </a:cubicBezTo>
                      <a:cubicBezTo>
                        <a:pt x="150" y="21"/>
                        <a:pt x="159" y="14"/>
                        <a:pt x="165" y="9"/>
                      </a:cubicBezTo>
                      <a:cubicBezTo>
                        <a:pt x="169" y="7"/>
                        <a:pt x="171" y="5"/>
                        <a:pt x="173" y="4"/>
                      </a:cubicBezTo>
                      <a:cubicBezTo>
                        <a:pt x="175" y="2"/>
                        <a:pt x="176" y="2"/>
                        <a:pt x="176" y="2"/>
                      </a:cubicBezTo>
                      <a:cubicBezTo>
                        <a:pt x="175" y="0"/>
                        <a:pt x="175" y="0"/>
                        <a:pt x="175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6" name="Freeform 34"/>
                <p:cNvSpPr>
                  <a:spLocks/>
                </p:cNvSpPr>
                <p:nvPr/>
              </p:nvSpPr>
              <p:spPr bwMode="auto">
                <a:xfrm>
                  <a:off x="-2210" y="1754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7" name="Freeform 35"/>
                <p:cNvSpPr>
                  <a:spLocks/>
                </p:cNvSpPr>
                <p:nvPr/>
              </p:nvSpPr>
              <p:spPr bwMode="auto">
                <a:xfrm>
                  <a:off x="-2417" y="2498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8" name="Freeform 36"/>
                <p:cNvSpPr>
                  <a:spLocks/>
                </p:cNvSpPr>
                <p:nvPr/>
              </p:nvSpPr>
              <p:spPr bwMode="auto">
                <a:xfrm>
                  <a:off x="-2382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9" name="Freeform 37"/>
                <p:cNvSpPr>
                  <a:spLocks noEditPoints="1"/>
                </p:cNvSpPr>
                <p:nvPr/>
              </p:nvSpPr>
              <p:spPr bwMode="auto">
                <a:xfrm>
                  <a:off x="-2201" y="1987"/>
                  <a:ext cx="53" cy="270"/>
                </a:xfrm>
                <a:custGeom>
                  <a:avLst/>
                  <a:gdLst/>
                  <a:ahLst/>
                  <a:cxnLst>
                    <a:cxn ang="0">
                      <a:pos x="2" y="101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3" y="101"/>
                    </a:cxn>
                    <a:cxn ang="0">
                      <a:pos x="2" y="101"/>
                    </a:cxn>
                    <a:cxn ang="0">
                      <a:pos x="2" y="101"/>
                    </a:cxn>
                    <a:cxn ang="0">
                      <a:pos x="23" y="0"/>
                    </a:cxn>
                    <a:cxn ang="0">
                      <a:pos x="20" y="0"/>
                    </a:cxn>
                    <a:cxn ang="0">
                      <a:pos x="2" y="100"/>
                    </a:cxn>
                    <a:cxn ang="0">
                      <a:pos x="4" y="100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23" h="114">
                      <a:moveTo>
                        <a:pt x="2" y="101"/>
                      </a:moveTo>
                      <a:cubicBezTo>
                        <a:pt x="1" y="105"/>
                        <a:pt x="0" y="109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2" y="109"/>
                        <a:pt x="3" y="105"/>
                        <a:pt x="3" y="10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moveTo>
                        <a:pt x="23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34"/>
                        <a:pt x="7" y="65"/>
                        <a:pt x="2" y="100"/>
                      </a:cubicBezTo>
                      <a:cubicBezTo>
                        <a:pt x="4" y="100"/>
                        <a:pt x="4" y="100"/>
                        <a:pt x="4" y="100"/>
                      </a:cubicBezTo>
                      <a:cubicBezTo>
                        <a:pt x="9" y="65"/>
                        <a:pt x="15" y="34"/>
                        <a:pt x="2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0" name="Freeform 38"/>
                <p:cNvSpPr>
                  <a:spLocks/>
                </p:cNvSpPr>
                <p:nvPr/>
              </p:nvSpPr>
              <p:spPr bwMode="auto">
                <a:xfrm>
                  <a:off x="-2197" y="2222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1" name="Freeform 39"/>
                <p:cNvSpPr>
                  <a:spLocks noEditPoints="1"/>
                </p:cNvSpPr>
                <p:nvPr/>
              </p:nvSpPr>
              <p:spPr bwMode="auto">
                <a:xfrm>
                  <a:off x="-2222" y="2260"/>
                  <a:ext cx="85" cy="1016"/>
                </a:xfrm>
                <a:custGeom>
                  <a:avLst/>
                  <a:gdLst/>
                  <a:ahLst/>
                  <a:cxnLst>
                    <a:cxn ang="0">
                      <a:pos x="24" y="343"/>
                    </a:cxn>
                    <a:cxn ang="0">
                      <a:pos x="22" y="343"/>
                    </a:cxn>
                    <a:cxn ang="0">
                      <a:pos x="30" y="400"/>
                    </a:cxn>
                    <a:cxn ang="0">
                      <a:pos x="34" y="429"/>
                    </a:cxn>
                    <a:cxn ang="0">
                      <a:pos x="36" y="429"/>
                    </a:cxn>
                    <a:cxn ang="0">
                      <a:pos x="32" y="400"/>
                    </a:cxn>
                    <a:cxn ang="0">
                      <a:pos x="26" y="360"/>
                    </a:cxn>
                    <a:cxn ang="0">
                      <a:pos x="24" y="343"/>
                    </a:cxn>
                    <a:cxn ang="0">
                      <a:pos x="9" y="255"/>
                    </a:cxn>
                    <a:cxn ang="0">
                      <a:pos x="7" y="255"/>
                    </a:cxn>
                    <a:cxn ang="0">
                      <a:pos x="22" y="342"/>
                    </a:cxn>
                    <a:cxn ang="0">
                      <a:pos x="24" y="342"/>
                    </a:cxn>
                    <a:cxn ang="0">
                      <a:pos x="9" y="255"/>
                    </a:cxn>
                    <a:cxn ang="0">
                      <a:pos x="7" y="233"/>
                    </a:cxn>
                    <a:cxn ang="0">
                      <a:pos x="5" y="233"/>
                    </a:cxn>
                    <a:cxn ang="0">
                      <a:pos x="7" y="254"/>
                    </a:cxn>
                    <a:cxn ang="0">
                      <a:pos x="9" y="254"/>
                    </a:cxn>
                    <a:cxn ang="0">
                      <a:pos x="7" y="233"/>
                    </a:cxn>
                    <a:cxn ang="0">
                      <a:pos x="3" y="102"/>
                    </a:cxn>
                    <a:cxn ang="0">
                      <a:pos x="1" y="102"/>
                    </a:cxn>
                    <a:cxn ang="0">
                      <a:pos x="1" y="112"/>
                    </a:cxn>
                    <a:cxn ang="0">
                      <a:pos x="0" y="125"/>
                    </a:cxn>
                    <a:cxn ang="0">
                      <a:pos x="5" y="232"/>
                    </a:cxn>
                    <a:cxn ang="0">
                      <a:pos x="7" y="232"/>
                    </a:cxn>
                    <a:cxn ang="0">
                      <a:pos x="2" y="125"/>
                    </a:cxn>
                    <a:cxn ang="0">
                      <a:pos x="3" y="112"/>
                    </a:cxn>
                    <a:cxn ang="0">
                      <a:pos x="3" y="102"/>
                    </a:cxn>
                    <a:cxn ang="0">
                      <a:pos x="11" y="0"/>
                    </a:cxn>
                    <a:cxn ang="0">
                      <a:pos x="9" y="0"/>
                    </a:cxn>
                    <a:cxn ang="0">
                      <a:pos x="1" y="101"/>
                    </a:cxn>
                    <a:cxn ang="0">
                      <a:pos x="3" y="101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36" h="429">
                      <a:moveTo>
                        <a:pt x="24" y="343"/>
                      </a:moveTo>
                      <a:cubicBezTo>
                        <a:pt x="22" y="343"/>
                        <a:pt x="22" y="343"/>
                        <a:pt x="22" y="343"/>
                      </a:cubicBezTo>
                      <a:cubicBezTo>
                        <a:pt x="23" y="347"/>
                        <a:pt x="26" y="372"/>
                        <a:pt x="30" y="400"/>
                      </a:cubicBezTo>
                      <a:cubicBezTo>
                        <a:pt x="31" y="410"/>
                        <a:pt x="32" y="420"/>
                        <a:pt x="34" y="429"/>
                      </a:cubicBezTo>
                      <a:cubicBezTo>
                        <a:pt x="36" y="429"/>
                        <a:pt x="36" y="429"/>
                        <a:pt x="36" y="429"/>
                      </a:cubicBezTo>
                      <a:cubicBezTo>
                        <a:pt x="34" y="420"/>
                        <a:pt x="33" y="410"/>
                        <a:pt x="32" y="400"/>
                      </a:cubicBezTo>
                      <a:cubicBezTo>
                        <a:pt x="30" y="385"/>
                        <a:pt x="28" y="370"/>
                        <a:pt x="26" y="360"/>
                      </a:cubicBezTo>
                      <a:cubicBezTo>
                        <a:pt x="25" y="351"/>
                        <a:pt x="24" y="345"/>
                        <a:pt x="24" y="343"/>
                      </a:cubicBezTo>
                      <a:moveTo>
                        <a:pt x="9" y="255"/>
                      </a:moveTo>
                      <a:cubicBezTo>
                        <a:pt x="7" y="255"/>
                        <a:pt x="7" y="255"/>
                        <a:pt x="7" y="255"/>
                      </a:cubicBezTo>
                      <a:cubicBezTo>
                        <a:pt x="10" y="285"/>
                        <a:pt x="15" y="315"/>
                        <a:pt x="22" y="342"/>
                      </a:cubicBezTo>
                      <a:cubicBezTo>
                        <a:pt x="24" y="342"/>
                        <a:pt x="24" y="342"/>
                        <a:pt x="24" y="342"/>
                      </a:cubicBezTo>
                      <a:cubicBezTo>
                        <a:pt x="17" y="315"/>
                        <a:pt x="12" y="285"/>
                        <a:pt x="9" y="255"/>
                      </a:cubicBezTo>
                      <a:moveTo>
                        <a:pt x="7" y="233"/>
                      </a:moveTo>
                      <a:cubicBezTo>
                        <a:pt x="5" y="233"/>
                        <a:pt x="5" y="233"/>
                        <a:pt x="5" y="233"/>
                      </a:cubicBezTo>
                      <a:cubicBezTo>
                        <a:pt x="6" y="240"/>
                        <a:pt x="6" y="247"/>
                        <a:pt x="7" y="254"/>
                      </a:cubicBezTo>
                      <a:cubicBezTo>
                        <a:pt x="9" y="254"/>
                        <a:pt x="9" y="254"/>
                        <a:pt x="9" y="254"/>
                      </a:cubicBezTo>
                      <a:cubicBezTo>
                        <a:pt x="8" y="247"/>
                        <a:pt x="8" y="240"/>
                        <a:pt x="7" y="233"/>
                      </a:cubicBezTo>
                      <a:moveTo>
                        <a:pt x="3" y="102"/>
                      </a:moveTo>
                      <a:cubicBezTo>
                        <a:pt x="1" y="102"/>
                        <a:pt x="1" y="102"/>
                        <a:pt x="1" y="102"/>
                      </a:cubicBezTo>
                      <a:cubicBezTo>
                        <a:pt x="1" y="105"/>
                        <a:pt x="1" y="109"/>
                        <a:pt x="1" y="112"/>
                      </a:cubicBezTo>
                      <a:cubicBezTo>
                        <a:pt x="1" y="112"/>
                        <a:pt x="0" y="117"/>
                        <a:pt x="0" y="125"/>
                      </a:cubicBezTo>
                      <a:cubicBezTo>
                        <a:pt x="0" y="145"/>
                        <a:pt x="1" y="186"/>
                        <a:pt x="5" y="232"/>
                      </a:cubicBezTo>
                      <a:cubicBezTo>
                        <a:pt x="7" y="232"/>
                        <a:pt x="7" y="232"/>
                        <a:pt x="7" y="232"/>
                      </a:cubicBezTo>
                      <a:cubicBezTo>
                        <a:pt x="3" y="186"/>
                        <a:pt x="2" y="145"/>
                        <a:pt x="2" y="125"/>
                      </a:cubicBezTo>
                      <a:cubicBezTo>
                        <a:pt x="2" y="117"/>
                        <a:pt x="3" y="112"/>
                        <a:pt x="3" y="112"/>
                      </a:cubicBezTo>
                      <a:cubicBezTo>
                        <a:pt x="3" y="109"/>
                        <a:pt x="3" y="105"/>
                        <a:pt x="3" y="102"/>
                      </a:cubicBezTo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5" y="29"/>
                        <a:pt x="2" y="62"/>
                        <a:pt x="1" y="101"/>
                      </a:cubicBezTo>
                      <a:cubicBezTo>
                        <a:pt x="3" y="101"/>
                        <a:pt x="3" y="101"/>
                        <a:pt x="3" y="101"/>
                      </a:cubicBezTo>
                      <a:cubicBezTo>
                        <a:pt x="4" y="62"/>
                        <a:pt x="7" y="29"/>
                        <a:pt x="1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2" name="Freeform 40"/>
                <p:cNvSpPr>
                  <a:spLocks/>
                </p:cNvSpPr>
                <p:nvPr/>
              </p:nvSpPr>
              <p:spPr bwMode="auto">
                <a:xfrm>
                  <a:off x="-2171" y="307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3" name="Freeform 41"/>
                <p:cNvSpPr>
                  <a:spLocks/>
                </p:cNvSpPr>
                <p:nvPr/>
              </p:nvSpPr>
              <p:spPr bwMode="auto">
                <a:xfrm>
                  <a:off x="-2207" y="2861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4" name="Freeform 42"/>
                <p:cNvSpPr>
                  <a:spLocks noEditPoints="1"/>
                </p:cNvSpPr>
                <p:nvPr/>
              </p:nvSpPr>
              <p:spPr bwMode="auto">
                <a:xfrm>
                  <a:off x="-2151" y="1522"/>
                  <a:ext cx="182" cy="1833"/>
                </a:xfrm>
                <a:custGeom>
                  <a:avLst/>
                  <a:gdLst/>
                  <a:ahLst/>
                  <a:cxnLst>
                    <a:cxn ang="0">
                      <a:pos x="6" y="741"/>
                    </a:cxn>
                    <a:cxn ang="0">
                      <a:pos x="4" y="741"/>
                    </a:cxn>
                    <a:cxn ang="0">
                      <a:pos x="10" y="773"/>
                    </a:cxn>
                    <a:cxn ang="0">
                      <a:pos x="12" y="773"/>
                    </a:cxn>
                    <a:cxn ang="0">
                      <a:pos x="6" y="741"/>
                    </a:cxn>
                    <a:cxn ang="0">
                      <a:pos x="23" y="99"/>
                    </a:cxn>
                    <a:cxn ang="0">
                      <a:pos x="21" y="99"/>
                    </a:cxn>
                    <a:cxn ang="0">
                      <a:pos x="9" y="147"/>
                    </a:cxn>
                    <a:cxn ang="0">
                      <a:pos x="0" y="195"/>
                    </a:cxn>
                    <a:cxn ang="0">
                      <a:pos x="2" y="195"/>
                    </a:cxn>
                    <a:cxn ang="0">
                      <a:pos x="11" y="147"/>
                    </a:cxn>
                    <a:cxn ang="0">
                      <a:pos x="23" y="99"/>
                    </a:cxn>
                    <a:cxn ang="0">
                      <a:pos x="75" y="0"/>
                    </a:cxn>
                    <a:cxn ang="0">
                      <a:pos x="75" y="0"/>
                    </a:cxn>
                    <a:cxn ang="0">
                      <a:pos x="22" y="98"/>
                    </a:cxn>
                    <a:cxn ang="0">
                      <a:pos x="24" y="98"/>
                    </a:cxn>
                    <a:cxn ang="0">
                      <a:pos x="51" y="38"/>
                    </a:cxn>
                    <a:cxn ang="0">
                      <a:pos x="69" y="11"/>
                    </a:cxn>
                    <a:cxn ang="0">
                      <a:pos x="75" y="4"/>
                    </a:cxn>
                    <a:cxn ang="0">
                      <a:pos x="76" y="2"/>
                    </a:cxn>
                    <a:cxn ang="0">
                      <a:pos x="77" y="2"/>
                    </a:cxn>
                    <a:cxn ang="0">
                      <a:pos x="75" y="0"/>
                    </a:cxn>
                  </a:cxnLst>
                  <a:rect l="0" t="0" r="r" b="b"/>
                  <a:pathLst>
                    <a:path w="77" h="773">
                      <a:moveTo>
                        <a:pt x="6" y="741"/>
                      </a:moveTo>
                      <a:cubicBezTo>
                        <a:pt x="4" y="741"/>
                        <a:pt x="4" y="741"/>
                        <a:pt x="4" y="741"/>
                      </a:cubicBezTo>
                      <a:cubicBezTo>
                        <a:pt x="6" y="753"/>
                        <a:pt x="8" y="765"/>
                        <a:pt x="10" y="773"/>
                      </a:cubicBezTo>
                      <a:cubicBezTo>
                        <a:pt x="12" y="773"/>
                        <a:pt x="12" y="773"/>
                        <a:pt x="12" y="773"/>
                      </a:cubicBezTo>
                      <a:cubicBezTo>
                        <a:pt x="10" y="765"/>
                        <a:pt x="8" y="753"/>
                        <a:pt x="6" y="741"/>
                      </a:cubicBezTo>
                      <a:moveTo>
                        <a:pt x="23" y="99"/>
                      </a:move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17" y="113"/>
                        <a:pt x="12" y="130"/>
                        <a:pt x="9" y="147"/>
                      </a:cubicBezTo>
                      <a:cubicBezTo>
                        <a:pt x="6" y="164"/>
                        <a:pt x="3" y="180"/>
                        <a:pt x="0" y="195"/>
                      </a:cubicBezTo>
                      <a:cubicBezTo>
                        <a:pt x="2" y="195"/>
                        <a:pt x="2" y="195"/>
                        <a:pt x="2" y="195"/>
                      </a:cubicBezTo>
                      <a:cubicBezTo>
                        <a:pt x="5" y="180"/>
                        <a:pt x="8" y="164"/>
                        <a:pt x="11" y="147"/>
                      </a:cubicBezTo>
                      <a:cubicBezTo>
                        <a:pt x="14" y="130"/>
                        <a:pt x="19" y="114"/>
                        <a:pt x="23" y="99"/>
                      </a:cubicBezTo>
                      <a:moveTo>
                        <a:pt x="75" y="0"/>
                      </a:moveTo>
                      <a:cubicBezTo>
                        <a:pt x="75" y="0"/>
                        <a:pt x="75" y="0"/>
                        <a:pt x="75" y="0"/>
                      </a:cubicBezTo>
                      <a:cubicBezTo>
                        <a:pt x="74" y="1"/>
                        <a:pt x="43" y="35"/>
                        <a:pt x="22" y="98"/>
                      </a:cubicBezTo>
                      <a:cubicBezTo>
                        <a:pt x="24" y="98"/>
                        <a:pt x="24" y="98"/>
                        <a:pt x="24" y="98"/>
                      </a:cubicBezTo>
                      <a:cubicBezTo>
                        <a:pt x="32" y="74"/>
                        <a:pt x="42" y="54"/>
                        <a:pt x="51" y="38"/>
                      </a:cubicBezTo>
                      <a:cubicBezTo>
                        <a:pt x="58" y="26"/>
                        <a:pt x="64" y="17"/>
                        <a:pt x="69" y="11"/>
                      </a:cubicBezTo>
                      <a:cubicBezTo>
                        <a:pt x="71" y="8"/>
                        <a:pt x="73" y="5"/>
                        <a:pt x="75" y="4"/>
                      </a:cubicBezTo>
                      <a:cubicBezTo>
                        <a:pt x="75" y="3"/>
                        <a:pt x="76" y="3"/>
                        <a:pt x="76" y="2"/>
                      </a:cubicBezTo>
                      <a:cubicBezTo>
                        <a:pt x="77" y="2"/>
                        <a:pt x="77" y="2"/>
                        <a:pt x="77" y="2"/>
                      </a:cubicBezTo>
                      <a:cubicBezTo>
                        <a:pt x="75" y="0"/>
                        <a:pt x="75" y="0"/>
                        <a:pt x="75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5" name="Freeform 43"/>
                <p:cNvSpPr>
                  <a:spLocks/>
                </p:cNvSpPr>
                <p:nvPr/>
              </p:nvSpPr>
              <p:spPr bwMode="auto">
                <a:xfrm>
                  <a:off x="-2103" y="1754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6" name="Freeform 44"/>
                <p:cNvSpPr>
                  <a:spLocks/>
                </p:cNvSpPr>
                <p:nvPr/>
              </p:nvSpPr>
              <p:spPr bwMode="auto">
                <a:xfrm>
                  <a:off x="-2210" y="2810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7" name="Freeform 45"/>
                <p:cNvSpPr>
                  <a:spLocks/>
                </p:cNvSpPr>
                <p:nvPr/>
              </p:nvSpPr>
              <p:spPr bwMode="auto">
                <a:xfrm>
                  <a:off x="-2144" y="3276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8" name="Freeform 46"/>
                <p:cNvSpPr>
                  <a:spLocks/>
                </p:cNvSpPr>
                <p:nvPr/>
              </p:nvSpPr>
              <p:spPr bwMode="auto">
                <a:xfrm>
                  <a:off x="-2128" y="3357"/>
                  <a:ext cx="12" cy="26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3" y="11"/>
                    </a:cxn>
                    <a:cxn ang="0">
                      <a:pos x="5" y="1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" h="1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2" y="9"/>
                        <a:pt x="3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4" y="8"/>
                        <a:pt x="3" y="5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9" name="Freeform 47"/>
                <p:cNvSpPr>
                  <a:spLocks/>
                </p:cNvSpPr>
                <p:nvPr/>
              </p:nvSpPr>
              <p:spPr bwMode="auto">
                <a:xfrm>
                  <a:off x="-2128" y="3355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0" name="Freeform 48"/>
                <p:cNvSpPr>
                  <a:spLocks/>
                </p:cNvSpPr>
                <p:nvPr/>
              </p:nvSpPr>
              <p:spPr bwMode="auto">
                <a:xfrm>
                  <a:off x="-2221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1" name="Freeform 49"/>
                <p:cNvSpPr>
                  <a:spLocks/>
                </p:cNvSpPr>
                <p:nvPr/>
              </p:nvSpPr>
              <p:spPr bwMode="auto">
                <a:xfrm>
                  <a:off x="-2201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2" name="Freeform 50"/>
                <p:cNvSpPr>
                  <a:spLocks/>
                </p:cNvSpPr>
                <p:nvPr/>
              </p:nvSpPr>
              <p:spPr bwMode="auto">
                <a:xfrm>
                  <a:off x="-2019" y="1987"/>
                  <a:ext cx="26" cy="27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9" y="0"/>
                    </a:cxn>
                    <a:cxn ang="0">
                      <a:pos x="8" y="9"/>
                    </a:cxn>
                    <a:cxn ang="0">
                      <a:pos x="8" y="9"/>
                    </a:cxn>
                    <a:cxn ang="0">
                      <a:pos x="1" y="100"/>
                    </a:cxn>
                    <a:cxn ang="0">
                      <a:pos x="3" y="100"/>
                    </a:cxn>
                    <a:cxn ang="0">
                      <a:pos x="3" y="101"/>
                    </a:cxn>
                    <a:cxn ang="0">
                      <a:pos x="1" y="101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10" y="9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11" h="114"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5" y="37"/>
                        <a:pt x="3" y="68"/>
                        <a:pt x="1" y="100"/>
                      </a:cubicBezTo>
                      <a:cubicBezTo>
                        <a:pt x="3" y="100"/>
                        <a:pt x="3" y="100"/>
                        <a:pt x="3" y="100"/>
                      </a:cubicBezTo>
                      <a:cubicBezTo>
                        <a:pt x="3" y="101"/>
                        <a:pt x="3" y="101"/>
                        <a:pt x="3" y="101"/>
                      </a:cubicBezTo>
                      <a:cubicBezTo>
                        <a:pt x="1" y="101"/>
                        <a:pt x="1" y="101"/>
                        <a:pt x="1" y="101"/>
                      </a:cubicBezTo>
                      <a:cubicBezTo>
                        <a:pt x="1" y="105"/>
                        <a:pt x="1" y="109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4" y="77"/>
                        <a:pt x="7" y="42"/>
                        <a:pt x="10" y="9"/>
                      </a:cubicBezTo>
                      <a:cubicBezTo>
                        <a:pt x="11" y="0"/>
                        <a:pt x="11" y="0"/>
                        <a:pt x="1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3" name="Freeform 51"/>
                <p:cNvSpPr>
                  <a:spLocks/>
                </p:cNvSpPr>
                <p:nvPr/>
              </p:nvSpPr>
              <p:spPr bwMode="auto">
                <a:xfrm>
                  <a:off x="-2016" y="2222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4" name="Freeform 52"/>
                <p:cNvSpPr>
                  <a:spLocks noEditPoints="1"/>
                </p:cNvSpPr>
                <p:nvPr/>
              </p:nvSpPr>
              <p:spPr bwMode="auto">
                <a:xfrm>
                  <a:off x="-2028" y="2260"/>
                  <a:ext cx="14" cy="1016"/>
                </a:xfrm>
                <a:custGeom>
                  <a:avLst/>
                  <a:gdLst/>
                  <a:ahLst/>
                  <a:cxnLst>
                    <a:cxn ang="0">
                      <a:pos x="5" y="343"/>
                    </a:cxn>
                    <a:cxn ang="0">
                      <a:pos x="3" y="343"/>
                    </a:cxn>
                    <a:cxn ang="0">
                      <a:pos x="2" y="429"/>
                    </a:cxn>
                    <a:cxn ang="0">
                      <a:pos x="4" y="429"/>
                    </a:cxn>
                    <a:cxn ang="0">
                      <a:pos x="5" y="343"/>
                    </a:cxn>
                    <a:cxn ang="0">
                      <a:pos x="4" y="339"/>
                    </a:cxn>
                    <a:cxn ang="0">
                      <a:pos x="4" y="339"/>
                    </a:cxn>
                    <a:cxn ang="0">
                      <a:pos x="3" y="233"/>
                    </a:cxn>
                    <a:cxn ang="0">
                      <a:pos x="1" y="233"/>
                    </a:cxn>
                    <a:cxn ang="0">
                      <a:pos x="1" y="254"/>
                    </a:cxn>
                    <a:cxn ang="0">
                      <a:pos x="2" y="254"/>
                    </a:cxn>
                    <a:cxn ang="0">
                      <a:pos x="2" y="255"/>
                    </a:cxn>
                    <a:cxn ang="0">
                      <a:pos x="1" y="255"/>
                    </a:cxn>
                    <a:cxn ang="0">
                      <a:pos x="3" y="339"/>
                    </a:cxn>
                    <a:cxn ang="0">
                      <a:pos x="3" y="342"/>
                    </a:cxn>
                    <a:cxn ang="0">
                      <a:pos x="5" y="342"/>
                    </a:cxn>
                    <a:cxn ang="0">
                      <a:pos x="5" y="339"/>
                    </a:cxn>
                    <a:cxn ang="0">
                      <a:pos x="5" y="339"/>
                    </a:cxn>
                    <a:cxn ang="0">
                      <a:pos x="4" y="327"/>
                    </a:cxn>
                    <a:cxn ang="0">
                      <a:pos x="3" y="233"/>
                    </a:cxn>
                    <a:cxn ang="0">
                      <a:pos x="3" y="102"/>
                    </a:cxn>
                    <a:cxn ang="0">
                      <a:pos x="1" y="102"/>
                    </a:cxn>
                    <a:cxn ang="0">
                      <a:pos x="0" y="184"/>
                    </a:cxn>
                    <a:cxn ang="0">
                      <a:pos x="1" y="232"/>
                    </a:cxn>
                    <a:cxn ang="0">
                      <a:pos x="3" y="232"/>
                    </a:cxn>
                    <a:cxn ang="0">
                      <a:pos x="2" y="184"/>
                    </a:cxn>
                    <a:cxn ang="0">
                      <a:pos x="3" y="102"/>
                    </a:cxn>
                    <a:cxn ang="0">
                      <a:pos x="6" y="0"/>
                    </a:cxn>
                    <a:cxn ang="0">
                      <a:pos x="4" y="0"/>
                    </a:cxn>
                    <a:cxn ang="0">
                      <a:pos x="1" y="101"/>
                    </a:cxn>
                    <a:cxn ang="0">
                      <a:pos x="3" y="10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429">
                      <a:moveTo>
                        <a:pt x="5" y="343"/>
                      </a:moveTo>
                      <a:cubicBezTo>
                        <a:pt x="3" y="343"/>
                        <a:pt x="3" y="343"/>
                        <a:pt x="3" y="343"/>
                      </a:cubicBezTo>
                      <a:cubicBezTo>
                        <a:pt x="2" y="429"/>
                        <a:pt x="2" y="429"/>
                        <a:pt x="2" y="429"/>
                      </a:cubicBezTo>
                      <a:cubicBezTo>
                        <a:pt x="4" y="429"/>
                        <a:pt x="4" y="429"/>
                        <a:pt x="4" y="429"/>
                      </a:cubicBezTo>
                      <a:cubicBezTo>
                        <a:pt x="5" y="343"/>
                        <a:pt x="5" y="343"/>
                        <a:pt x="5" y="343"/>
                      </a:cubicBezTo>
                      <a:moveTo>
                        <a:pt x="4" y="339"/>
                      </a:moveTo>
                      <a:cubicBezTo>
                        <a:pt x="4" y="339"/>
                        <a:pt x="4" y="339"/>
                        <a:pt x="4" y="339"/>
                      </a:cubicBezTo>
                      <a:moveTo>
                        <a:pt x="3" y="233"/>
                      </a:moveTo>
                      <a:cubicBezTo>
                        <a:pt x="1" y="233"/>
                        <a:pt x="1" y="233"/>
                        <a:pt x="1" y="233"/>
                      </a:cubicBezTo>
                      <a:cubicBezTo>
                        <a:pt x="1" y="240"/>
                        <a:pt x="1" y="247"/>
                        <a:pt x="1" y="254"/>
                      </a:cubicBezTo>
                      <a:cubicBezTo>
                        <a:pt x="2" y="254"/>
                        <a:pt x="2" y="254"/>
                        <a:pt x="2" y="254"/>
                      </a:cubicBezTo>
                      <a:cubicBezTo>
                        <a:pt x="2" y="255"/>
                        <a:pt x="2" y="255"/>
                        <a:pt x="2" y="255"/>
                      </a:cubicBez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2" y="306"/>
                        <a:pt x="3" y="338"/>
                        <a:pt x="3" y="339"/>
                      </a:cubicBezTo>
                      <a:cubicBezTo>
                        <a:pt x="3" y="342"/>
                        <a:pt x="3" y="342"/>
                        <a:pt x="3" y="342"/>
                      </a:cubicBezTo>
                      <a:cubicBezTo>
                        <a:pt x="5" y="342"/>
                        <a:pt x="5" y="342"/>
                        <a:pt x="5" y="342"/>
                      </a:cubicBezTo>
                      <a:cubicBezTo>
                        <a:pt x="5" y="339"/>
                        <a:pt x="5" y="339"/>
                        <a:pt x="5" y="339"/>
                      </a:cubicBezTo>
                      <a:cubicBezTo>
                        <a:pt x="5" y="339"/>
                        <a:pt x="5" y="339"/>
                        <a:pt x="5" y="339"/>
                      </a:cubicBezTo>
                      <a:cubicBezTo>
                        <a:pt x="5" y="339"/>
                        <a:pt x="5" y="335"/>
                        <a:pt x="4" y="327"/>
                      </a:cubicBezTo>
                      <a:cubicBezTo>
                        <a:pt x="4" y="310"/>
                        <a:pt x="3" y="277"/>
                        <a:pt x="3" y="233"/>
                      </a:cubicBezTo>
                      <a:moveTo>
                        <a:pt x="3" y="102"/>
                      </a:moveTo>
                      <a:cubicBezTo>
                        <a:pt x="1" y="102"/>
                        <a:pt x="1" y="102"/>
                        <a:pt x="1" y="102"/>
                      </a:cubicBezTo>
                      <a:cubicBezTo>
                        <a:pt x="1" y="130"/>
                        <a:pt x="0" y="158"/>
                        <a:pt x="0" y="184"/>
                      </a:cubicBezTo>
                      <a:cubicBezTo>
                        <a:pt x="0" y="201"/>
                        <a:pt x="0" y="217"/>
                        <a:pt x="1" y="232"/>
                      </a:cubicBezTo>
                      <a:cubicBezTo>
                        <a:pt x="3" y="232"/>
                        <a:pt x="3" y="232"/>
                        <a:pt x="3" y="232"/>
                      </a:cubicBezTo>
                      <a:cubicBezTo>
                        <a:pt x="2" y="217"/>
                        <a:pt x="2" y="201"/>
                        <a:pt x="2" y="184"/>
                      </a:cubicBezTo>
                      <a:cubicBezTo>
                        <a:pt x="2" y="158"/>
                        <a:pt x="3" y="130"/>
                        <a:pt x="3" y="102"/>
                      </a:cubicBezTo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33"/>
                        <a:pt x="2" y="68"/>
                        <a:pt x="1" y="101"/>
                      </a:cubicBezTo>
                      <a:cubicBezTo>
                        <a:pt x="3" y="101"/>
                        <a:pt x="3" y="101"/>
                        <a:pt x="3" y="101"/>
                      </a:cubicBezTo>
                      <a:cubicBezTo>
                        <a:pt x="4" y="68"/>
                        <a:pt x="5" y="33"/>
                        <a:pt x="6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" name="Freeform 53"/>
                <p:cNvSpPr>
                  <a:spLocks/>
                </p:cNvSpPr>
                <p:nvPr/>
              </p:nvSpPr>
              <p:spPr bwMode="auto">
                <a:xfrm>
                  <a:off x="-2022" y="3070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5" y="3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5" y="3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6" name="Freeform 54"/>
                <p:cNvSpPr>
                  <a:spLocks/>
                </p:cNvSpPr>
                <p:nvPr/>
              </p:nvSpPr>
              <p:spPr bwMode="auto">
                <a:xfrm>
                  <a:off x="-2027" y="2861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7" name="Freeform 55"/>
                <p:cNvSpPr>
                  <a:spLocks noEditPoints="1"/>
                </p:cNvSpPr>
                <p:nvPr/>
              </p:nvSpPr>
              <p:spPr bwMode="auto">
                <a:xfrm>
                  <a:off x="-2024" y="1522"/>
                  <a:ext cx="92" cy="1833"/>
                </a:xfrm>
                <a:custGeom>
                  <a:avLst/>
                  <a:gdLst/>
                  <a:ahLst/>
                  <a:cxnLst>
                    <a:cxn ang="0">
                      <a:pos x="2" y="741"/>
                    </a:cxn>
                    <a:cxn ang="0">
                      <a:pos x="0" y="741"/>
                    </a:cxn>
                    <a:cxn ang="0">
                      <a:pos x="0" y="773"/>
                    </a:cxn>
                    <a:cxn ang="0">
                      <a:pos x="2" y="773"/>
                    </a:cxn>
                    <a:cxn ang="0">
                      <a:pos x="2" y="741"/>
                    </a:cxn>
                    <a:cxn ang="0">
                      <a:pos x="19" y="99"/>
                    </a:cxn>
                    <a:cxn ang="0">
                      <a:pos x="17" y="99"/>
                    </a:cxn>
                    <a:cxn ang="0">
                      <a:pos x="16" y="123"/>
                    </a:cxn>
                    <a:cxn ang="0">
                      <a:pos x="16" y="123"/>
                    </a:cxn>
                    <a:cxn ang="0">
                      <a:pos x="11" y="195"/>
                    </a:cxn>
                    <a:cxn ang="0">
                      <a:pos x="13" y="195"/>
                    </a:cxn>
                    <a:cxn ang="0">
                      <a:pos x="18" y="123"/>
                    </a:cxn>
                    <a:cxn ang="0">
                      <a:pos x="18" y="123"/>
                    </a:cxn>
                    <a:cxn ang="0">
                      <a:pos x="19" y="99"/>
                    </a:cxn>
                    <a:cxn ang="0">
                      <a:pos x="38" y="0"/>
                    </a:cxn>
                    <a:cxn ang="0">
                      <a:pos x="37" y="0"/>
                    </a:cxn>
                    <a:cxn ang="0">
                      <a:pos x="17" y="98"/>
                    </a:cxn>
                    <a:cxn ang="0">
                      <a:pos x="19" y="98"/>
                    </a:cxn>
                    <a:cxn ang="0">
                      <a:pos x="29" y="32"/>
                    </a:cxn>
                    <a:cxn ang="0">
                      <a:pos x="36" y="9"/>
                    </a:cxn>
                    <a:cxn ang="0">
                      <a:pos x="38" y="3"/>
                    </a:cxn>
                    <a:cxn ang="0">
                      <a:pos x="39" y="1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9" h="773">
                      <a:moveTo>
                        <a:pt x="2" y="741"/>
                      </a:moveTo>
                      <a:cubicBezTo>
                        <a:pt x="0" y="741"/>
                        <a:pt x="0" y="741"/>
                        <a:pt x="0" y="741"/>
                      </a:cubicBezTo>
                      <a:cubicBezTo>
                        <a:pt x="0" y="773"/>
                        <a:pt x="0" y="773"/>
                        <a:pt x="0" y="773"/>
                      </a:cubicBezTo>
                      <a:cubicBezTo>
                        <a:pt x="2" y="773"/>
                        <a:pt x="2" y="773"/>
                        <a:pt x="2" y="773"/>
                      </a:cubicBezTo>
                      <a:cubicBezTo>
                        <a:pt x="2" y="741"/>
                        <a:pt x="2" y="741"/>
                        <a:pt x="2" y="741"/>
                      </a:cubicBezTo>
                      <a:moveTo>
                        <a:pt x="19" y="99"/>
                      </a:moveTo>
                      <a:cubicBezTo>
                        <a:pt x="17" y="99"/>
                        <a:pt x="17" y="99"/>
                        <a:pt x="17" y="99"/>
                      </a:cubicBezTo>
                      <a:cubicBezTo>
                        <a:pt x="17" y="107"/>
                        <a:pt x="16" y="114"/>
                        <a:pt x="16" y="123"/>
                      </a:cubicBezTo>
                      <a:cubicBezTo>
                        <a:pt x="16" y="123"/>
                        <a:pt x="16" y="123"/>
                        <a:pt x="16" y="123"/>
                      </a:cubicBezTo>
                      <a:cubicBezTo>
                        <a:pt x="11" y="195"/>
                        <a:pt x="11" y="195"/>
                        <a:pt x="11" y="195"/>
                      </a:cubicBezTo>
                      <a:cubicBezTo>
                        <a:pt x="13" y="195"/>
                        <a:pt x="13" y="195"/>
                        <a:pt x="13" y="195"/>
                      </a:cubicBezTo>
                      <a:cubicBezTo>
                        <a:pt x="18" y="123"/>
                        <a:pt x="18" y="123"/>
                        <a:pt x="18" y="123"/>
                      </a:cubicBezTo>
                      <a:cubicBezTo>
                        <a:pt x="18" y="123"/>
                        <a:pt x="18" y="123"/>
                        <a:pt x="18" y="123"/>
                      </a:cubicBezTo>
                      <a:cubicBezTo>
                        <a:pt x="18" y="115"/>
                        <a:pt x="19" y="107"/>
                        <a:pt x="19" y="99"/>
                      </a:cubicBezTo>
                      <a:moveTo>
                        <a:pt x="38" y="0"/>
                      </a:move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6" y="3"/>
                        <a:pt x="21" y="37"/>
                        <a:pt x="17" y="98"/>
                      </a:cubicBezTo>
                      <a:cubicBezTo>
                        <a:pt x="19" y="98"/>
                        <a:pt x="19" y="98"/>
                        <a:pt x="19" y="98"/>
                      </a:cubicBezTo>
                      <a:cubicBezTo>
                        <a:pt x="21" y="70"/>
                        <a:pt x="25" y="48"/>
                        <a:pt x="29" y="32"/>
                      </a:cubicBezTo>
                      <a:cubicBezTo>
                        <a:pt x="32" y="22"/>
                        <a:pt x="34" y="14"/>
                        <a:pt x="36" y="9"/>
                      </a:cubicBezTo>
                      <a:cubicBezTo>
                        <a:pt x="37" y="6"/>
                        <a:pt x="38" y="4"/>
                        <a:pt x="38" y="3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8" y="0"/>
                        <a:pt x="38" y="0"/>
                        <a:pt x="38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8" name="Freeform 56"/>
                <p:cNvSpPr>
                  <a:spLocks/>
                </p:cNvSpPr>
                <p:nvPr/>
              </p:nvSpPr>
              <p:spPr bwMode="auto">
                <a:xfrm>
                  <a:off x="-1984" y="1754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9" name="Freeform 57"/>
                <p:cNvSpPr>
                  <a:spLocks/>
                </p:cNvSpPr>
                <p:nvPr/>
              </p:nvSpPr>
              <p:spPr bwMode="auto">
                <a:xfrm>
                  <a:off x="-2027" y="281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0" name="Freeform 58"/>
                <p:cNvSpPr>
                  <a:spLocks/>
                </p:cNvSpPr>
                <p:nvPr/>
              </p:nvSpPr>
              <p:spPr bwMode="auto">
                <a:xfrm>
                  <a:off x="-2024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1" name="Freeform 59"/>
                <p:cNvSpPr>
                  <a:spLocks/>
                </p:cNvSpPr>
                <p:nvPr/>
              </p:nvSpPr>
              <p:spPr bwMode="auto">
                <a:xfrm>
                  <a:off x="-2027" y="3357"/>
                  <a:ext cx="8" cy="36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3" y="0"/>
                    </a:cxn>
                    <a:cxn ang="0">
                      <a:pos x="0" y="36"/>
                    </a:cxn>
                    <a:cxn ang="0">
                      <a:pos x="5" y="36"/>
                    </a:cxn>
                    <a:cxn ang="0">
                      <a:pos x="7" y="0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7" h="36">
                      <a:moveTo>
                        <a:pt x="7" y="0"/>
                      </a:moveTo>
                      <a:lnTo>
                        <a:pt x="3" y="0"/>
                      </a:lnTo>
                      <a:lnTo>
                        <a:pt x="0" y="36"/>
                      </a:lnTo>
                      <a:lnTo>
                        <a:pt x="5" y="36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2" name="Freeform 60"/>
                <p:cNvSpPr>
                  <a:spLocks/>
                </p:cNvSpPr>
                <p:nvPr/>
              </p:nvSpPr>
              <p:spPr bwMode="auto">
                <a:xfrm>
                  <a:off x="-2024" y="3355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3" name="Freeform 61"/>
                <p:cNvSpPr>
                  <a:spLocks/>
                </p:cNvSpPr>
                <p:nvPr/>
              </p:nvSpPr>
              <p:spPr bwMode="auto">
                <a:xfrm>
                  <a:off x="-2027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4" name="Freeform 62"/>
                <p:cNvSpPr>
                  <a:spLocks/>
                </p:cNvSpPr>
                <p:nvPr/>
              </p:nvSpPr>
              <p:spPr bwMode="auto">
                <a:xfrm>
                  <a:off x="-2019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5" name="Freeform 63"/>
                <p:cNvSpPr>
                  <a:spLocks/>
                </p:cNvSpPr>
                <p:nvPr/>
              </p:nvSpPr>
              <p:spPr bwMode="auto">
                <a:xfrm>
                  <a:off x="-1840" y="1987"/>
                  <a:ext cx="12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3" y="114"/>
                    </a:cxn>
                    <a:cxn ang="0">
                      <a:pos x="5" y="114"/>
                    </a:cxn>
                    <a:cxn ang="0">
                      <a:pos x="5" y="101"/>
                    </a:cxn>
                    <a:cxn ang="0">
                      <a:pos x="4" y="101"/>
                    </a:cxn>
                    <a:cxn ang="0">
                      <a:pos x="4" y="100"/>
                    </a:cxn>
                    <a:cxn ang="0">
                      <a:pos x="5" y="100"/>
                    </a:cxn>
                    <a:cxn ang="0">
                      <a:pos x="2" y="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ubicBezTo>
                        <a:pt x="2" y="25"/>
                        <a:pt x="2" y="67"/>
                        <a:pt x="3" y="114"/>
                      </a:cubicBezTo>
                      <a:cubicBezTo>
                        <a:pt x="5" y="114"/>
                        <a:pt x="5" y="114"/>
                        <a:pt x="5" y="114"/>
                      </a:cubicBezTo>
                      <a:cubicBezTo>
                        <a:pt x="5" y="109"/>
                        <a:pt x="5" y="105"/>
                        <a:pt x="5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4" y="100"/>
                        <a:pt x="4" y="100"/>
                        <a:pt x="4" y="100"/>
                      </a:cubicBezTo>
                      <a:cubicBezTo>
                        <a:pt x="5" y="100"/>
                        <a:pt x="5" y="100"/>
                        <a:pt x="5" y="100"/>
                      </a:cubicBezTo>
                      <a:cubicBezTo>
                        <a:pt x="4" y="59"/>
                        <a:pt x="4" y="23"/>
                        <a:pt x="2" y="4"/>
                      </a:cubicBezTo>
                      <a:cubicBezTo>
                        <a:pt x="2" y="3"/>
                        <a:pt x="2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6" name="Freeform 64"/>
                <p:cNvSpPr>
                  <a:spLocks/>
                </p:cNvSpPr>
                <p:nvPr/>
              </p:nvSpPr>
              <p:spPr bwMode="auto">
                <a:xfrm>
                  <a:off x="-1830" y="2222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7" name="Freeform 65"/>
                <p:cNvSpPr>
                  <a:spLocks noEditPoints="1"/>
                </p:cNvSpPr>
                <p:nvPr/>
              </p:nvSpPr>
              <p:spPr bwMode="auto">
                <a:xfrm>
                  <a:off x="-1912" y="2260"/>
                  <a:ext cx="83" cy="1016"/>
                </a:xfrm>
                <a:custGeom>
                  <a:avLst/>
                  <a:gdLst/>
                  <a:ahLst/>
                  <a:cxnLst>
                    <a:cxn ang="0">
                      <a:pos x="15" y="343"/>
                    </a:cxn>
                    <a:cxn ang="0">
                      <a:pos x="13" y="343"/>
                    </a:cxn>
                    <a:cxn ang="0">
                      <a:pos x="0" y="429"/>
                    </a:cxn>
                    <a:cxn ang="0">
                      <a:pos x="2" y="429"/>
                    </a:cxn>
                    <a:cxn ang="0">
                      <a:pos x="15" y="343"/>
                    </a:cxn>
                    <a:cxn ang="0">
                      <a:pos x="31" y="233"/>
                    </a:cxn>
                    <a:cxn ang="0">
                      <a:pos x="29" y="233"/>
                    </a:cxn>
                    <a:cxn ang="0">
                      <a:pos x="22" y="285"/>
                    </a:cxn>
                    <a:cxn ang="0">
                      <a:pos x="16" y="323"/>
                    </a:cxn>
                    <a:cxn ang="0">
                      <a:pos x="13" y="339"/>
                    </a:cxn>
                    <a:cxn ang="0">
                      <a:pos x="13" y="339"/>
                    </a:cxn>
                    <a:cxn ang="0">
                      <a:pos x="13" y="339"/>
                    </a:cxn>
                    <a:cxn ang="0">
                      <a:pos x="13" y="342"/>
                    </a:cxn>
                    <a:cxn ang="0">
                      <a:pos x="15" y="342"/>
                    </a:cxn>
                    <a:cxn ang="0">
                      <a:pos x="15" y="339"/>
                    </a:cxn>
                    <a:cxn ang="0">
                      <a:pos x="15" y="339"/>
                    </a:cxn>
                    <a:cxn ang="0">
                      <a:pos x="31" y="233"/>
                    </a:cxn>
                    <a:cxn ang="0">
                      <a:pos x="35" y="102"/>
                    </a:cxn>
                    <a:cxn ang="0">
                      <a:pos x="33" y="102"/>
                    </a:cxn>
                    <a:cxn ang="0">
                      <a:pos x="33" y="111"/>
                    </a:cxn>
                    <a:cxn ang="0">
                      <a:pos x="33" y="176"/>
                    </a:cxn>
                    <a:cxn ang="0">
                      <a:pos x="33" y="195"/>
                    </a:cxn>
                    <a:cxn ang="0">
                      <a:pos x="33" y="202"/>
                    </a:cxn>
                    <a:cxn ang="0">
                      <a:pos x="29" y="232"/>
                    </a:cxn>
                    <a:cxn ang="0">
                      <a:pos x="31" y="232"/>
                    </a:cxn>
                    <a:cxn ang="0">
                      <a:pos x="35" y="202"/>
                    </a:cxn>
                    <a:cxn ang="0">
                      <a:pos x="35" y="202"/>
                    </a:cxn>
                    <a:cxn ang="0">
                      <a:pos x="35" y="202"/>
                    </a:cxn>
                    <a:cxn ang="0">
                      <a:pos x="35" y="111"/>
                    </a:cxn>
                    <a:cxn ang="0">
                      <a:pos x="35" y="102"/>
                    </a:cxn>
                    <a:cxn ang="0">
                      <a:pos x="35" y="0"/>
                    </a:cxn>
                    <a:cxn ang="0">
                      <a:pos x="33" y="0"/>
                    </a:cxn>
                    <a:cxn ang="0">
                      <a:pos x="33" y="101"/>
                    </a:cxn>
                    <a:cxn ang="0">
                      <a:pos x="35" y="101"/>
                    </a:cxn>
                    <a:cxn ang="0">
                      <a:pos x="35" y="0"/>
                    </a:cxn>
                  </a:cxnLst>
                  <a:rect l="0" t="0" r="r" b="b"/>
                  <a:pathLst>
                    <a:path w="35" h="429">
                      <a:moveTo>
                        <a:pt x="15" y="343"/>
                      </a:moveTo>
                      <a:cubicBezTo>
                        <a:pt x="13" y="343"/>
                        <a:pt x="13" y="343"/>
                        <a:pt x="13" y="343"/>
                      </a:cubicBezTo>
                      <a:cubicBezTo>
                        <a:pt x="11" y="377"/>
                        <a:pt x="6" y="406"/>
                        <a:pt x="0" y="429"/>
                      </a:cubicBezTo>
                      <a:cubicBezTo>
                        <a:pt x="2" y="429"/>
                        <a:pt x="2" y="429"/>
                        <a:pt x="2" y="429"/>
                      </a:cubicBezTo>
                      <a:cubicBezTo>
                        <a:pt x="8" y="406"/>
                        <a:pt x="13" y="377"/>
                        <a:pt x="15" y="343"/>
                      </a:cubicBezTo>
                      <a:moveTo>
                        <a:pt x="31" y="233"/>
                      </a:moveTo>
                      <a:cubicBezTo>
                        <a:pt x="29" y="233"/>
                        <a:pt x="29" y="233"/>
                        <a:pt x="29" y="233"/>
                      </a:cubicBezTo>
                      <a:cubicBezTo>
                        <a:pt x="27" y="250"/>
                        <a:pt x="24" y="268"/>
                        <a:pt x="22" y="285"/>
                      </a:cubicBezTo>
                      <a:cubicBezTo>
                        <a:pt x="20" y="300"/>
                        <a:pt x="17" y="313"/>
                        <a:pt x="16" y="323"/>
                      </a:cubicBezTo>
                      <a:cubicBezTo>
                        <a:pt x="14" y="333"/>
                        <a:pt x="13" y="339"/>
                        <a:pt x="13" y="339"/>
                      </a:cubicBezTo>
                      <a:cubicBezTo>
                        <a:pt x="13" y="339"/>
                        <a:pt x="13" y="339"/>
                        <a:pt x="13" y="339"/>
                      </a:cubicBezTo>
                      <a:cubicBezTo>
                        <a:pt x="13" y="339"/>
                        <a:pt x="13" y="339"/>
                        <a:pt x="13" y="339"/>
                      </a:cubicBezTo>
                      <a:cubicBezTo>
                        <a:pt x="13" y="340"/>
                        <a:pt x="13" y="341"/>
                        <a:pt x="13" y="342"/>
                      </a:cubicBezTo>
                      <a:cubicBezTo>
                        <a:pt x="15" y="342"/>
                        <a:pt x="15" y="342"/>
                        <a:pt x="15" y="342"/>
                      </a:cubicBezTo>
                      <a:cubicBezTo>
                        <a:pt x="15" y="341"/>
                        <a:pt x="15" y="340"/>
                        <a:pt x="15" y="339"/>
                      </a:cubicBezTo>
                      <a:cubicBezTo>
                        <a:pt x="15" y="339"/>
                        <a:pt x="15" y="339"/>
                        <a:pt x="15" y="339"/>
                      </a:cubicBezTo>
                      <a:cubicBezTo>
                        <a:pt x="15" y="339"/>
                        <a:pt x="25" y="279"/>
                        <a:pt x="31" y="233"/>
                      </a:cubicBezTo>
                      <a:moveTo>
                        <a:pt x="35" y="102"/>
                      </a:moveTo>
                      <a:cubicBezTo>
                        <a:pt x="33" y="102"/>
                        <a:pt x="33" y="102"/>
                        <a:pt x="33" y="102"/>
                      </a:cubicBezTo>
                      <a:cubicBezTo>
                        <a:pt x="33" y="105"/>
                        <a:pt x="33" y="108"/>
                        <a:pt x="33" y="111"/>
                      </a:cubicBezTo>
                      <a:cubicBezTo>
                        <a:pt x="33" y="137"/>
                        <a:pt x="33" y="160"/>
                        <a:pt x="33" y="176"/>
                      </a:cubicBezTo>
                      <a:cubicBezTo>
                        <a:pt x="33" y="184"/>
                        <a:pt x="33" y="190"/>
                        <a:pt x="33" y="195"/>
                      </a:cubicBezTo>
                      <a:cubicBezTo>
                        <a:pt x="33" y="199"/>
                        <a:pt x="33" y="201"/>
                        <a:pt x="33" y="202"/>
                      </a:cubicBezTo>
                      <a:cubicBezTo>
                        <a:pt x="32" y="210"/>
                        <a:pt x="31" y="220"/>
                        <a:pt x="29" y="232"/>
                      </a:cubicBezTo>
                      <a:cubicBezTo>
                        <a:pt x="31" y="232"/>
                        <a:pt x="31" y="232"/>
                        <a:pt x="31" y="232"/>
                      </a:cubicBezTo>
                      <a:cubicBezTo>
                        <a:pt x="33" y="220"/>
                        <a:pt x="34" y="210"/>
                        <a:pt x="35" y="202"/>
                      </a:cubicBezTo>
                      <a:cubicBezTo>
                        <a:pt x="35" y="202"/>
                        <a:pt x="35" y="202"/>
                        <a:pt x="35" y="202"/>
                      </a:cubicBezTo>
                      <a:cubicBezTo>
                        <a:pt x="35" y="202"/>
                        <a:pt x="35" y="202"/>
                        <a:pt x="35" y="202"/>
                      </a:cubicBezTo>
                      <a:cubicBezTo>
                        <a:pt x="35" y="202"/>
                        <a:pt x="35" y="163"/>
                        <a:pt x="35" y="111"/>
                      </a:cubicBezTo>
                      <a:cubicBezTo>
                        <a:pt x="35" y="108"/>
                        <a:pt x="35" y="105"/>
                        <a:pt x="35" y="102"/>
                      </a:cubicBezTo>
                      <a:moveTo>
                        <a:pt x="35" y="0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33"/>
                        <a:pt x="33" y="69"/>
                        <a:pt x="33" y="101"/>
                      </a:cubicBezTo>
                      <a:cubicBezTo>
                        <a:pt x="35" y="101"/>
                        <a:pt x="35" y="101"/>
                        <a:pt x="35" y="101"/>
                      </a:cubicBezTo>
                      <a:cubicBezTo>
                        <a:pt x="35" y="69"/>
                        <a:pt x="35" y="33"/>
                        <a:pt x="35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8" name="Freeform 66"/>
                <p:cNvSpPr>
                  <a:spLocks/>
                </p:cNvSpPr>
                <p:nvPr/>
              </p:nvSpPr>
              <p:spPr bwMode="auto">
                <a:xfrm>
                  <a:off x="-1880" y="307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9" name="Freeform 67"/>
                <p:cNvSpPr>
                  <a:spLocks noEditPoints="1"/>
                </p:cNvSpPr>
                <p:nvPr/>
              </p:nvSpPr>
              <p:spPr bwMode="auto">
                <a:xfrm>
                  <a:off x="-1934" y="1522"/>
                  <a:ext cx="100" cy="1833"/>
                </a:xfrm>
                <a:custGeom>
                  <a:avLst/>
                  <a:gdLst/>
                  <a:ahLst/>
                  <a:cxnLst>
                    <a:cxn ang="0">
                      <a:pos x="12" y="741"/>
                    </a:cxn>
                    <a:cxn ang="0">
                      <a:pos x="10" y="741"/>
                    </a:cxn>
                    <a:cxn ang="0">
                      <a:pos x="8" y="750"/>
                    </a:cxn>
                    <a:cxn ang="0">
                      <a:pos x="0" y="773"/>
                    </a:cxn>
                    <a:cxn ang="0">
                      <a:pos x="3" y="773"/>
                    </a:cxn>
                    <a:cxn ang="0">
                      <a:pos x="12" y="741"/>
                    </a:cxn>
                    <a:cxn ang="0">
                      <a:pos x="34" y="99"/>
                    </a:cxn>
                    <a:cxn ang="0">
                      <a:pos x="32" y="99"/>
                    </a:cxn>
                    <a:cxn ang="0">
                      <a:pos x="33" y="106"/>
                    </a:cxn>
                    <a:cxn ang="0">
                      <a:pos x="40" y="195"/>
                    </a:cxn>
                    <a:cxn ang="0">
                      <a:pos x="42" y="195"/>
                    </a:cxn>
                    <a:cxn ang="0">
                      <a:pos x="34" y="99"/>
                    </a:cxn>
                    <a:cxn ang="0">
                      <a:pos x="30" y="68"/>
                    </a:cxn>
                    <a:cxn ang="0">
                      <a:pos x="28" y="68"/>
                    </a:cxn>
                    <a:cxn ang="0">
                      <a:pos x="32" y="98"/>
                    </a:cxn>
                    <a:cxn ang="0">
                      <a:pos x="34" y="98"/>
                    </a:cxn>
                    <a:cxn ang="0">
                      <a:pos x="30" y="68"/>
                    </a:cxn>
                    <a:cxn ang="0">
                      <a:pos x="15" y="0"/>
                    </a:cxn>
                    <a:cxn ang="0">
                      <a:pos x="15" y="0"/>
                    </a:cxn>
                    <a:cxn ang="0">
                      <a:pos x="13" y="1"/>
                    </a:cxn>
                    <a:cxn ang="0">
                      <a:pos x="14" y="2"/>
                    </a:cxn>
                    <a:cxn ang="0">
                      <a:pos x="28" y="67"/>
                    </a:cxn>
                    <a:cxn ang="0">
                      <a:pos x="30" y="67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42" h="773">
                      <a:moveTo>
                        <a:pt x="12" y="741"/>
                      </a:moveTo>
                      <a:cubicBezTo>
                        <a:pt x="10" y="741"/>
                        <a:pt x="10" y="741"/>
                        <a:pt x="10" y="741"/>
                      </a:cubicBezTo>
                      <a:cubicBezTo>
                        <a:pt x="9" y="744"/>
                        <a:pt x="8" y="747"/>
                        <a:pt x="8" y="750"/>
                      </a:cubicBezTo>
                      <a:cubicBezTo>
                        <a:pt x="5" y="759"/>
                        <a:pt x="3" y="767"/>
                        <a:pt x="0" y="773"/>
                      </a:cubicBezTo>
                      <a:cubicBezTo>
                        <a:pt x="3" y="773"/>
                        <a:pt x="3" y="773"/>
                        <a:pt x="3" y="773"/>
                      </a:cubicBezTo>
                      <a:cubicBezTo>
                        <a:pt x="5" y="765"/>
                        <a:pt x="9" y="754"/>
                        <a:pt x="12" y="741"/>
                      </a:cubicBezTo>
                      <a:moveTo>
                        <a:pt x="34" y="99"/>
                      </a:moveTo>
                      <a:cubicBezTo>
                        <a:pt x="32" y="99"/>
                        <a:pt x="32" y="99"/>
                        <a:pt x="32" y="99"/>
                      </a:cubicBezTo>
                      <a:cubicBezTo>
                        <a:pt x="32" y="100"/>
                        <a:pt x="33" y="102"/>
                        <a:pt x="33" y="106"/>
                      </a:cubicBezTo>
                      <a:cubicBezTo>
                        <a:pt x="34" y="120"/>
                        <a:pt x="37" y="152"/>
                        <a:pt x="40" y="195"/>
                      </a:cubicBezTo>
                      <a:cubicBezTo>
                        <a:pt x="42" y="195"/>
                        <a:pt x="42" y="195"/>
                        <a:pt x="42" y="195"/>
                      </a:cubicBezTo>
                      <a:cubicBezTo>
                        <a:pt x="39" y="142"/>
                        <a:pt x="35" y="105"/>
                        <a:pt x="34" y="99"/>
                      </a:cubicBezTo>
                      <a:moveTo>
                        <a:pt x="30" y="68"/>
                      </a:moveTo>
                      <a:cubicBezTo>
                        <a:pt x="28" y="68"/>
                        <a:pt x="28" y="68"/>
                        <a:pt x="28" y="68"/>
                      </a:cubicBezTo>
                      <a:cubicBezTo>
                        <a:pt x="30" y="77"/>
                        <a:pt x="31" y="87"/>
                        <a:pt x="32" y="98"/>
                      </a:cubicBezTo>
                      <a:cubicBezTo>
                        <a:pt x="34" y="98"/>
                        <a:pt x="34" y="98"/>
                        <a:pt x="34" y="98"/>
                      </a:cubicBezTo>
                      <a:cubicBezTo>
                        <a:pt x="33" y="87"/>
                        <a:pt x="32" y="77"/>
                        <a:pt x="30" y="68"/>
                      </a:cubicBezTo>
                      <a:moveTo>
                        <a:pt x="15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1"/>
                        <a:pt x="13" y="1"/>
                        <a:pt x="14" y="2"/>
                      </a:cubicBezTo>
                      <a:cubicBezTo>
                        <a:pt x="16" y="8"/>
                        <a:pt x="23" y="31"/>
                        <a:pt x="28" y="67"/>
                      </a:cubicBezTo>
                      <a:cubicBezTo>
                        <a:pt x="30" y="67"/>
                        <a:pt x="30" y="67"/>
                        <a:pt x="30" y="67"/>
                      </a:cubicBezTo>
                      <a:cubicBezTo>
                        <a:pt x="24" y="26"/>
                        <a:pt x="16" y="3"/>
                        <a:pt x="15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0" name="Freeform 68"/>
                <p:cNvSpPr>
                  <a:spLocks/>
                </p:cNvSpPr>
                <p:nvPr/>
              </p:nvSpPr>
              <p:spPr bwMode="auto">
                <a:xfrm>
                  <a:off x="-1859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1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1" name="Freeform 69"/>
                <p:cNvSpPr>
                  <a:spLocks/>
                </p:cNvSpPr>
                <p:nvPr/>
              </p:nvSpPr>
              <p:spPr bwMode="auto">
                <a:xfrm>
                  <a:off x="-1868" y="1682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2" name="Freeform 70"/>
                <p:cNvSpPr>
                  <a:spLocks/>
                </p:cNvSpPr>
                <p:nvPr/>
              </p:nvSpPr>
              <p:spPr bwMode="auto">
                <a:xfrm>
                  <a:off x="-1842" y="281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3" name="Freeform 71"/>
                <p:cNvSpPr>
                  <a:spLocks/>
                </p:cNvSpPr>
                <p:nvPr/>
              </p:nvSpPr>
              <p:spPr bwMode="auto">
                <a:xfrm>
                  <a:off x="-1912" y="3276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4" name="Freeform 72"/>
                <p:cNvSpPr>
                  <a:spLocks/>
                </p:cNvSpPr>
                <p:nvPr/>
              </p:nvSpPr>
              <p:spPr bwMode="auto">
                <a:xfrm>
                  <a:off x="-1946" y="3355"/>
                  <a:ext cx="17" cy="37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5"/>
                    </a:cxn>
                    <a:cxn ang="0">
                      <a:pos x="1" y="12"/>
                    </a:cxn>
                    <a:cxn ang="0">
                      <a:pos x="0" y="15"/>
                    </a:cxn>
                    <a:cxn ang="0">
                      <a:pos x="2" y="16"/>
                    </a:cxn>
                    <a:cxn ang="0">
                      <a:pos x="7" y="1"/>
                    </a:cxn>
                    <a:cxn ang="0">
                      <a:pos x="5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7" h="16">
                      <a:moveTo>
                        <a:pt x="5" y="0"/>
                      </a:moveTo>
                      <a:cubicBezTo>
                        <a:pt x="5" y="2"/>
                        <a:pt x="4" y="4"/>
                        <a:pt x="4" y="5"/>
                      </a:cubicBezTo>
                      <a:cubicBezTo>
                        <a:pt x="3" y="8"/>
                        <a:pt x="2" y="11"/>
                        <a:pt x="1" y="12"/>
                      </a:cubicBezTo>
                      <a:cubicBezTo>
                        <a:pt x="0" y="14"/>
                        <a:pt x="0" y="15"/>
                        <a:pt x="0" y="15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6"/>
                        <a:pt x="4" y="11"/>
                        <a:pt x="7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5" name="Freeform 73"/>
                <p:cNvSpPr>
                  <a:spLocks/>
                </p:cNvSpPr>
                <p:nvPr/>
              </p:nvSpPr>
              <p:spPr bwMode="auto">
                <a:xfrm>
                  <a:off x="-1934" y="3355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6" name="Freeform 74"/>
                <p:cNvSpPr>
                  <a:spLocks/>
                </p:cNvSpPr>
                <p:nvPr/>
              </p:nvSpPr>
              <p:spPr bwMode="auto">
                <a:xfrm>
                  <a:off x="-1833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7" name="Freeform 75"/>
                <p:cNvSpPr>
                  <a:spLocks/>
                </p:cNvSpPr>
                <p:nvPr/>
              </p:nvSpPr>
              <p:spPr bwMode="auto">
                <a:xfrm>
                  <a:off x="-1833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8" name="Freeform 76"/>
                <p:cNvSpPr>
                  <a:spLocks noEditPoints="1"/>
                </p:cNvSpPr>
                <p:nvPr/>
              </p:nvSpPr>
              <p:spPr bwMode="auto">
                <a:xfrm>
                  <a:off x="-1664" y="1683"/>
                  <a:ext cx="237" cy="865"/>
                </a:xfrm>
                <a:custGeom>
                  <a:avLst/>
                  <a:gdLst/>
                  <a:ahLst/>
                  <a:cxnLst>
                    <a:cxn ang="0">
                      <a:pos x="100" y="345"/>
                    </a:cxn>
                    <a:cxn ang="0">
                      <a:pos x="99" y="345"/>
                    </a:cxn>
                    <a:cxn ang="0">
                      <a:pos x="99" y="365"/>
                    </a:cxn>
                    <a:cxn ang="0">
                      <a:pos x="99" y="365"/>
                    </a:cxn>
                    <a:cxn ang="0">
                      <a:pos x="100" y="365"/>
                    </a:cxn>
                    <a:cxn ang="0">
                      <a:pos x="100" y="365"/>
                    </a:cxn>
                    <a:cxn ang="0">
                      <a:pos x="100" y="345"/>
                    </a:cxn>
                    <a:cxn ang="0">
                      <a:pos x="88" y="243"/>
                    </a:cxn>
                    <a:cxn ang="0">
                      <a:pos x="87" y="243"/>
                    </a:cxn>
                    <a:cxn ang="0">
                      <a:pos x="99" y="344"/>
                    </a:cxn>
                    <a:cxn ang="0">
                      <a:pos x="100" y="344"/>
                    </a:cxn>
                    <a:cxn ang="0">
                      <a:pos x="88" y="243"/>
                    </a:cxn>
                    <a:cxn ang="0">
                      <a:pos x="66" y="128"/>
                    </a:cxn>
                    <a:cxn ang="0">
                      <a:pos x="65" y="128"/>
                    </a:cxn>
                    <a:cxn ang="0">
                      <a:pos x="66" y="131"/>
                    </a:cxn>
                    <a:cxn ang="0">
                      <a:pos x="66" y="131"/>
                    </a:cxn>
                    <a:cxn ang="0">
                      <a:pos x="68" y="138"/>
                    </a:cxn>
                    <a:cxn ang="0">
                      <a:pos x="87" y="242"/>
                    </a:cxn>
                    <a:cxn ang="0">
                      <a:pos x="88" y="242"/>
                    </a:cxn>
                    <a:cxn ang="0">
                      <a:pos x="67" y="131"/>
                    </a:cxn>
                    <a:cxn ang="0">
                      <a:pos x="67" y="131"/>
                    </a:cxn>
                    <a:cxn ang="0">
                      <a:pos x="67" y="131"/>
                    </a:cxn>
                    <a:cxn ang="0">
                      <a:pos x="66" y="128"/>
                    </a:cxn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21" y="30"/>
                    </a:cxn>
                    <a:cxn ang="0">
                      <a:pos x="22" y="3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00" h="365">
                      <a:moveTo>
                        <a:pt x="100" y="345"/>
                      </a:moveTo>
                      <a:cubicBezTo>
                        <a:pt x="99" y="345"/>
                        <a:pt x="99" y="345"/>
                        <a:pt x="99" y="345"/>
                      </a:cubicBezTo>
                      <a:cubicBezTo>
                        <a:pt x="99" y="352"/>
                        <a:pt x="99" y="358"/>
                        <a:pt x="99" y="365"/>
                      </a:cubicBezTo>
                      <a:cubicBezTo>
                        <a:pt x="99" y="365"/>
                        <a:pt x="99" y="365"/>
                        <a:pt x="99" y="365"/>
                      </a:cubicBezTo>
                      <a:cubicBezTo>
                        <a:pt x="100" y="365"/>
                        <a:pt x="100" y="365"/>
                        <a:pt x="100" y="365"/>
                      </a:cubicBezTo>
                      <a:cubicBezTo>
                        <a:pt x="100" y="365"/>
                        <a:pt x="100" y="365"/>
                        <a:pt x="100" y="365"/>
                      </a:cubicBezTo>
                      <a:cubicBezTo>
                        <a:pt x="100" y="358"/>
                        <a:pt x="100" y="352"/>
                        <a:pt x="100" y="345"/>
                      </a:cubicBezTo>
                      <a:moveTo>
                        <a:pt x="88" y="243"/>
                      </a:moveTo>
                      <a:cubicBezTo>
                        <a:pt x="87" y="243"/>
                        <a:pt x="87" y="243"/>
                        <a:pt x="87" y="243"/>
                      </a:cubicBezTo>
                      <a:cubicBezTo>
                        <a:pt x="92" y="277"/>
                        <a:pt x="97" y="314"/>
                        <a:pt x="99" y="344"/>
                      </a:cubicBezTo>
                      <a:cubicBezTo>
                        <a:pt x="100" y="344"/>
                        <a:pt x="100" y="344"/>
                        <a:pt x="100" y="344"/>
                      </a:cubicBezTo>
                      <a:cubicBezTo>
                        <a:pt x="98" y="314"/>
                        <a:pt x="93" y="277"/>
                        <a:pt x="88" y="243"/>
                      </a:cubicBezTo>
                      <a:moveTo>
                        <a:pt x="66" y="128"/>
                      </a:move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66" y="129"/>
                        <a:pt x="66" y="130"/>
                        <a:pt x="66" y="131"/>
                      </a:cubicBezTo>
                      <a:cubicBezTo>
                        <a:pt x="66" y="131"/>
                        <a:pt x="66" y="131"/>
                        <a:pt x="66" y="131"/>
                      </a:cubicBezTo>
                      <a:cubicBezTo>
                        <a:pt x="67" y="132"/>
                        <a:pt x="67" y="134"/>
                        <a:pt x="68" y="138"/>
                      </a:cubicBezTo>
                      <a:cubicBezTo>
                        <a:pt x="71" y="154"/>
                        <a:pt x="79" y="195"/>
                        <a:pt x="87" y="242"/>
                      </a:cubicBezTo>
                      <a:cubicBezTo>
                        <a:pt x="88" y="242"/>
                        <a:pt x="88" y="242"/>
                        <a:pt x="88" y="242"/>
                      </a:cubicBezTo>
                      <a:cubicBezTo>
                        <a:pt x="78" y="183"/>
                        <a:pt x="67" y="131"/>
                        <a:pt x="67" y="131"/>
                      </a:cubicBezTo>
                      <a:cubicBezTo>
                        <a:pt x="67" y="131"/>
                        <a:pt x="67" y="131"/>
                        <a:pt x="67" y="131"/>
                      </a:cubicBezTo>
                      <a:cubicBezTo>
                        <a:pt x="67" y="131"/>
                        <a:pt x="67" y="131"/>
                        <a:pt x="67" y="131"/>
                      </a:cubicBezTo>
                      <a:cubicBezTo>
                        <a:pt x="67" y="130"/>
                        <a:pt x="67" y="129"/>
                        <a:pt x="66" y="128"/>
                      </a:cubicBezTo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7" y="9"/>
                        <a:pt x="14" y="19"/>
                        <a:pt x="21" y="30"/>
                      </a:cubicBezTo>
                      <a:cubicBezTo>
                        <a:pt x="22" y="30"/>
                        <a:pt x="22" y="30"/>
                        <a:pt x="22" y="30"/>
                      </a:cubicBezTo>
                      <a:cubicBezTo>
                        <a:pt x="15" y="19"/>
                        <a:pt x="8" y="9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9" name="Freeform 77"/>
                <p:cNvSpPr>
                  <a:spLocks/>
                </p:cNvSpPr>
                <p:nvPr/>
              </p:nvSpPr>
              <p:spPr bwMode="auto">
                <a:xfrm>
                  <a:off x="-1614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0" name="Freeform 78"/>
                <p:cNvSpPr>
                  <a:spLocks/>
                </p:cNvSpPr>
                <p:nvPr/>
              </p:nvSpPr>
              <p:spPr bwMode="auto">
                <a:xfrm>
                  <a:off x="-1667" y="1682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1" name="Freeform 79"/>
                <p:cNvSpPr>
                  <a:spLocks/>
                </p:cNvSpPr>
                <p:nvPr/>
              </p:nvSpPr>
              <p:spPr bwMode="auto">
                <a:xfrm>
                  <a:off x="-1429" y="2498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2" name="Freeform 80"/>
                <p:cNvSpPr>
                  <a:spLocks/>
                </p:cNvSpPr>
                <p:nvPr/>
              </p:nvSpPr>
              <p:spPr bwMode="auto">
                <a:xfrm>
                  <a:off x="-1458" y="2256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3" name="Freeform 81"/>
                <p:cNvSpPr>
                  <a:spLocks/>
                </p:cNvSpPr>
                <p:nvPr/>
              </p:nvSpPr>
              <p:spPr bwMode="auto">
                <a:xfrm>
                  <a:off x="-1376" y="1987"/>
                  <a:ext cx="100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2" y="84"/>
                    </a:cxn>
                    <a:cxn ang="0">
                      <a:pos x="39" y="109"/>
                    </a:cxn>
                    <a:cxn ang="0">
                      <a:pos x="40" y="114"/>
                    </a:cxn>
                    <a:cxn ang="0">
                      <a:pos x="42" y="114"/>
                    </a:cxn>
                    <a:cxn ang="0">
                      <a:pos x="39" y="101"/>
                    </a:cxn>
                    <a:cxn ang="0">
                      <a:pos x="37" y="101"/>
                    </a:cxn>
                    <a:cxn ang="0">
                      <a:pos x="37" y="100"/>
                    </a:cxn>
                    <a:cxn ang="0">
                      <a:pos x="39" y="10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42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16" y="34"/>
                        <a:pt x="26" y="63"/>
                        <a:pt x="32" y="84"/>
                      </a:cubicBezTo>
                      <a:cubicBezTo>
                        <a:pt x="36" y="94"/>
                        <a:pt x="38" y="103"/>
                        <a:pt x="39" y="109"/>
                      </a:cubicBezTo>
                      <a:cubicBezTo>
                        <a:pt x="40" y="111"/>
                        <a:pt x="40" y="112"/>
                        <a:pt x="40" y="114"/>
                      </a:cubicBezTo>
                      <a:cubicBezTo>
                        <a:pt x="42" y="114"/>
                        <a:pt x="42" y="114"/>
                        <a:pt x="42" y="114"/>
                      </a:cubicBezTo>
                      <a:cubicBezTo>
                        <a:pt x="42" y="111"/>
                        <a:pt x="41" y="106"/>
                        <a:pt x="39" y="101"/>
                      </a:cubicBez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37" y="100"/>
                        <a:pt x="37" y="100"/>
                        <a:pt x="37" y="100"/>
                      </a:cubicBezTo>
                      <a:cubicBezTo>
                        <a:pt x="39" y="100"/>
                        <a:pt x="39" y="100"/>
                        <a:pt x="39" y="100"/>
                      </a:cubicBezTo>
                      <a:cubicBezTo>
                        <a:pt x="34" y="79"/>
                        <a:pt x="22" y="42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4" name="Freeform 82"/>
                <p:cNvSpPr>
                  <a:spLocks/>
                </p:cNvSpPr>
                <p:nvPr/>
              </p:nvSpPr>
              <p:spPr bwMode="auto">
                <a:xfrm>
                  <a:off x="-1288" y="2222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5" name="Freeform 83"/>
                <p:cNvSpPr>
                  <a:spLocks noEditPoints="1"/>
                </p:cNvSpPr>
                <p:nvPr/>
              </p:nvSpPr>
              <p:spPr bwMode="auto">
                <a:xfrm>
                  <a:off x="-1281" y="2260"/>
                  <a:ext cx="232" cy="1016"/>
                </a:xfrm>
                <a:custGeom>
                  <a:avLst/>
                  <a:gdLst/>
                  <a:ahLst/>
                  <a:cxnLst>
                    <a:cxn ang="0">
                      <a:pos x="70" y="343"/>
                    </a:cxn>
                    <a:cxn ang="0">
                      <a:pos x="68" y="343"/>
                    </a:cxn>
                    <a:cxn ang="0">
                      <a:pos x="95" y="429"/>
                    </a:cxn>
                    <a:cxn ang="0">
                      <a:pos x="98" y="429"/>
                    </a:cxn>
                    <a:cxn ang="0">
                      <a:pos x="70" y="343"/>
                    </a:cxn>
                    <a:cxn ang="0">
                      <a:pos x="39" y="255"/>
                    </a:cxn>
                    <a:cxn ang="0">
                      <a:pos x="36" y="255"/>
                    </a:cxn>
                    <a:cxn ang="0">
                      <a:pos x="68" y="342"/>
                    </a:cxn>
                    <a:cxn ang="0">
                      <a:pos x="70" y="342"/>
                    </a:cxn>
                    <a:cxn ang="0">
                      <a:pos x="70" y="342"/>
                    </a:cxn>
                    <a:cxn ang="0">
                      <a:pos x="70" y="342"/>
                    </a:cxn>
                    <a:cxn ang="0">
                      <a:pos x="70" y="342"/>
                    </a:cxn>
                    <a:cxn ang="0">
                      <a:pos x="68" y="337"/>
                    </a:cxn>
                    <a:cxn ang="0">
                      <a:pos x="39" y="255"/>
                    </a:cxn>
                    <a:cxn ang="0">
                      <a:pos x="32" y="233"/>
                    </a:cxn>
                    <a:cxn ang="0">
                      <a:pos x="30" y="233"/>
                    </a:cxn>
                    <a:cxn ang="0">
                      <a:pos x="36" y="254"/>
                    </a:cxn>
                    <a:cxn ang="0">
                      <a:pos x="38" y="254"/>
                    </a:cxn>
                    <a:cxn ang="0">
                      <a:pos x="32" y="233"/>
                    </a:cxn>
                    <a:cxn ang="0">
                      <a:pos x="17" y="102"/>
                    </a:cxn>
                    <a:cxn ang="0">
                      <a:pos x="15" y="102"/>
                    </a:cxn>
                    <a:cxn ang="0">
                      <a:pos x="17" y="117"/>
                    </a:cxn>
                    <a:cxn ang="0">
                      <a:pos x="16" y="137"/>
                    </a:cxn>
                    <a:cxn ang="0">
                      <a:pos x="30" y="232"/>
                    </a:cxn>
                    <a:cxn ang="0">
                      <a:pos x="32" y="232"/>
                    </a:cxn>
                    <a:cxn ang="0">
                      <a:pos x="18" y="137"/>
                    </a:cxn>
                    <a:cxn ang="0">
                      <a:pos x="19" y="117"/>
                    </a:cxn>
                    <a:cxn ang="0">
                      <a:pos x="19" y="117"/>
                    </a:cxn>
                    <a:cxn ang="0">
                      <a:pos x="17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1" y="3"/>
                    </a:cxn>
                    <a:cxn ang="0">
                      <a:pos x="1" y="3"/>
                    </a:cxn>
                    <a:cxn ang="0">
                      <a:pos x="15" y="101"/>
                    </a:cxn>
                    <a:cxn ang="0">
                      <a:pos x="17" y="101"/>
                    </a:cxn>
                    <a:cxn ang="0">
                      <a:pos x="3" y="3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98" h="429">
                      <a:moveTo>
                        <a:pt x="70" y="343"/>
                      </a:moveTo>
                      <a:cubicBezTo>
                        <a:pt x="68" y="343"/>
                        <a:pt x="68" y="343"/>
                        <a:pt x="68" y="343"/>
                      </a:cubicBezTo>
                      <a:cubicBezTo>
                        <a:pt x="73" y="375"/>
                        <a:pt x="85" y="405"/>
                        <a:pt x="95" y="429"/>
                      </a:cubicBezTo>
                      <a:cubicBezTo>
                        <a:pt x="98" y="429"/>
                        <a:pt x="98" y="429"/>
                        <a:pt x="98" y="429"/>
                      </a:cubicBezTo>
                      <a:cubicBezTo>
                        <a:pt x="87" y="405"/>
                        <a:pt x="75" y="375"/>
                        <a:pt x="70" y="343"/>
                      </a:cubicBezTo>
                      <a:moveTo>
                        <a:pt x="39" y="255"/>
                      </a:moveTo>
                      <a:cubicBezTo>
                        <a:pt x="36" y="255"/>
                        <a:pt x="36" y="255"/>
                        <a:pt x="36" y="255"/>
                      </a:cubicBezTo>
                      <a:cubicBezTo>
                        <a:pt x="50" y="301"/>
                        <a:pt x="66" y="337"/>
                        <a:pt x="68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69" y="340"/>
                        <a:pt x="68" y="337"/>
                      </a:cubicBezTo>
                      <a:cubicBezTo>
                        <a:pt x="63" y="325"/>
                        <a:pt x="50" y="293"/>
                        <a:pt x="39" y="255"/>
                      </a:cubicBezTo>
                      <a:moveTo>
                        <a:pt x="32" y="233"/>
                      </a:moveTo>
                      <a:cubicBezTo>
                        <a:pt x="30" y="233"/>
                        <a:pt x="30" y="233"/>
                        <a:pt x="30" y="233"/>
                      </a:cubicBezTo>
                      <a:cubicBezTo>
                        <a:pt x="32" y="240"/>
                        <a:pt x="34" y="247"/>
                        <a:pt x="36" y="254"/>
                      </a:cubicBezTo>
                      <a:cubicBezTo>
                        <a:pt x="38" y="254"/>
                        <a:pt x="38" y="254"/>
                        <a:pt x="38" y="254"/>
                      </a:cubicBezTo>
                      <a:cubicBezTo>
                        <a:pt x="36" y="247"/>
                        <a:pt x="34" y="240"/>
                        <a:pt x="32" y="233"/>
                      </a:cubicBezTo>
                      <a:moveTo>
                        <a:pt x="17" y="102"/>
                      </a:moveTo>
                      <a:cubicBezTo>
                        <a:pt x="15" y="102"/>
                        <a:pt x="15" y="102"/>
                        <a:pt x="15" y="102"/>
                      </a:cubicBezTo>
                      <a:cubicBezTo>
                        <a:pt x="17" y="117"/>
                        <a:pt x="17" y="117"/>
                        <a:pt x="17" y="117"/>
                      </a:cubicBezTo>
                      <a:cubicBezTo>
                        <a:pt x="16" y="123"/>
                        <a:pt x="16" y="130"/>
                        <a:pt x="16" y="137"/>
                      </a:cubicBezTo>
                      <a:cubicBezTo>
                        <a:pt x="16" y="167"/>
                        <a:pt x="22" y="201"/>
                        <a:pt x="30" y="232"/>
                      </a:cubicBezTo>
                      <a:cubicBezTo>
                        <a:pt x="32" y="232"/>
                        <a:pt x="32" y="232"/>
                        <a:pt x="32" y="232"/>
                      </a:cubicBezTo>
                      <a:cubicBezTo>
                        <a:pt x="24" y="201"/>
                        <a:pt x="18" y="167"/>
                        <a:pt x="18" y="137"/>
                      </a:cubicBezTo>
                      <a:cubicBezTo>
                        <a:pt x="18" y="130"/>
                        <a:pt x="18" y="123"/>
                        <a:pt x="19" y="117"/>
                      </a:cubicBezTo>
                      <a:cubicBezTo>
                        <a:pt x="19" y="117"/>
                        <a:pt x="19" y="117"/>
                        <a:pt x="19" y="117"/>
                      </a:cubicBezTo>
                      <a:cubicBezTo>
                        <a:pt x="17" y="102"/>
                        <a:pt x="17" y="102"/>
                        <a:pt x="17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5" y="101"/>
                        <a:pt x="15" y="101"/>
                        <a:pt x="15" y="101"/>
                      </a:cubicBezTo>
                      <a:cubicBezTo>
                        <a:pt x="17" y="101"/>
                        <a:pt x="17" y="101"/>
                        <a:pt x="17" y="101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6" name="Freeform 84"/>
                <p:cNvSpPr>
                  <a:spLocks/>
                </p:cNvSpPr>
                <p:nvPr/>
              </p:nvSpPr>
              <p:spPr bwMode="auto">
                <a:xfrm>
                  <a:off x="-1120" y="307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7" name="Freeform 85"/>
                <p:cNvSpPr>
                  <a:spLocks/>
                </p:cNvSpPr>
                <p:nvPr/>
              </p:nvSpPr>
              <p:spPr bwMode="auto">
                <a:xfrm>
                  <a:off x="-1196" y="2861"/>
                  <a:ext cx="8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8" name="Freeform 86"/>
                <p:cNvSpPr>
                  <a:spLocks noEditPoints="1"/>
                </p:cNvSpPr>
                <p:nvPr/>
              </p:nvSpPr>
              <p:spPr bwMode="auto">
                <a:xfrm>
                  <a:off x="-1774" y="1524"/>
                  <a:ext cx="766" cy="1831"/>
                </a:xfrm>
                <a:custGeom>
                  <a:avLst/>
                  <a:gdLst/>
                  <a:ahLst/>
                  <a:cxnLst>
                    <a:cxn ang="0">
                      <a:pos x="306" y="740"/>
                    </a:cxn>
                    <a:cxn ang="0">
                      <a:pos x="304" y="740"/>
                    </a:cxn>
                    <a:cxn ang="0">
                      <a:pos x="321" y="772"/>
                    </a:cxn>
                    <a:cxn ang="0">
                      <a:pos x="323" y="772"/>
                    </a:cxn>
                    <a:cxn ang="0">
                      <a:pos x="306" y="740"/>
                    </a:cxn>
                    <a:cxn ang="0">
                      <a:pos x="111" y="98"/>
                    </a:cxn>
                    <a:cxn ang="0">
                      <a:pos x="108" y="98"/>
                    </a:cxn>
                    <a:cxn ang="0">
                      <a:pos x="167" y="194"/>
                    </a:cxn>
                    <a:cxn ang="0">
                      <a:pos x="170" y="194"/>
                    </a:cxn>
                    <a:cxn ang="0">
                      <a:pos x="111" y="98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07" y="97"/>
                    </a:cxn>
                    <a:cxn ang="0">
                      <a:pos x="110" y="97"/>
                    </a:cxn>
                    <a:cxn ang="0">
                      <a:pos x="84" y="67"/>
                    </a:cxn>
                    <a:cxn ang="0">
                      <a:pos x="84" y="67"/>
                    </a:cxn>
                    <a:cxn ang="0">
                      <a:pos x="84" y="67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323" h="772">
                      <a:moveTo>
                        <a:pt x="306" y="740"/>
                      </a:moveTo>
                      <a:cubicBezTo>
                        <a:pt x="304" y="740"/>
                        <a:pt x="304" y="740"/>
                        <a:pt x="304" y="740"/>
                      </a:cubicBezTo>
                      <a:cubicBezTo>
                        <a:pt x="310" y="753"/>
                        <a:pt x="316" y="765"/>
                        <a:pt x="321" y="772"/>
                      </a:cubicBezTo>
                      <a:cubicBezTo>
                        <a:pt x="323" y="772"/>
                        <a:pt x="323" y="772"/>
                        <a:pt x="323" y="772"/>
                      </a:cubicBezTo>
                      <a:cubicBezTo>
                        <a:pt x="319" y="765"/>
                        <a:pt x="312" y="754"/>
                        <a:pt x="306" y="740"/>
                      </a:cubicBezTo>
                      <a:moveTo>
                        <a:pt x="111" y="98"/>
                      </a:moveTo>
                      <a:cubicBezTo>
                        <a:pt x="108" y="98"/>
                        <a:pt x="108" y="98"/>
                        <a:pt x="108" y="98"/>
                      </a:cubicBezTo>
                      <a:cubicBezTo>
                        <a:pt x="133" y="130"/>
                        <a:pt x="153" y="163"/>
                        <a:pt x="167" y="194"/>
                      </a:cubicBezTo>
                      <a:cubicBezTo>
                        <a:pt x="170" y="194"/>
                        <a:pt x="170" y="194"/>
                        <a:pt x="170" y="194"/>
                      </a:cubicBezTo>
                      <a:cubicBezTo>
                        <a:pt x="155" y="163"/>
                        <a:pt x="136" y="130"/>
                        <a:pt x="111" y="98"/>
                      </a:cubicBezTo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44" y="28"/>
                        <a:pt x="79" y="62"/>
                        <a:pt x="107" y="97"/>
                      </a:cubicBezTo>
                      <a:cubicBezTo>
                        <a:pt x="110" y="97"/>
                        <a:pt x="110" y="97"/>
                        <a:pt x="110" y="97"/>
                      </a:cubicBezTo>
                      <a:cubicBezTo>
                        <a:pt x="102" y="87"/>
                        <a:pt x="93" y="77"/>
                        <a:pt x="84" y="67"/>
                      </a:cubicBezTo>
                      <a:cubicBezTo>
                        <a:pt x="84" y="67"/>
                        <a:pt x="84" y="67"/>
                        <a:pt x="84" y="67"/>
                      </a:cubicBezTo>
                      <a:cubicBezTo>
                        <a:pt x="84" y="67"/>
                        <a:pt x="84" y="67"/>
                        <a:pt x="84" y="67"/>
                      </a:cubicBezTo>
                      <a:cubicBezTo>
                        <a:pt x="61" y="42"/>
                        <a:pt x="33" y="19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-1520" y="1754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0" name="Rectangle 88"/>
                <p:cNvSpPr>
                  <a:spLocks noChangeArrowheads="1"/>
                </p:cNvSpPr>
                <p:nvPr/>
              </p:nvSpPr>
              <p:spPr bwMode="auto">
                <a:xfrm>
                  <a:off x="-1575" y="1683"/>
                  <a:ext cx="2" cy="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en-US" sz="1800" baseline="-25000">
                    <a:solidFill>
                      <a:prstClr val="black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241" name="Freeform 89"/>
                <p:cNvSpPr>
                  <a:spLocks/>
                </p:cNvSpPr>
                <p:nvPr/>
              </p:nvSpPr>
              <p:spPr bwMode="auto">
                <a:xfrm>
                  <a:off x="-1575" y="1683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2" name="Freeform 90"/>
                <p:cNvSpPr>
                  <a:spLocks/>
                </p:cNvSpPr>
                <p:nvPr/>
              </p:nvSpPr>
              <p:spPr bwMode="auto">
                <a:xfrm>
                  <a:off x="-1210" y="281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3" name="Freeform 91"/>
                <p:cNvSpPr>
                  <a:spLocks/>
                </p:cNvSpPr>
                <p:nvPr/>
              </p:nvSpPr>
              <p:spPr bwMode="auto">
                <a:xfrm>
                  <a:off x="-1056" y="3276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4" name="Freeform 92"/>
                <p:cNvSpPr>
                  <a:spLocks/>
                </p:cNvSpPr>
                <p:nvPr/>
              </p:nvSpPr>
              <p:spPr bwMode="auto">
                <a:xfrm>
                  <a:off x="-1014" y="3357"/>
                  <a:ext cx="21" cy="31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8" y="13"/>
                    </a:cxn>
                    <a:cxn ang="0">
                      <a:pos x="9" y="12"/>
                    </a:cxn>
                    <a:cxn ang="0">
                      <a:pos x="8" y="9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9" h="13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8"/>
                        <a:pt x="8" y="13"/>
                        <a:pt x="8" y="13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9" y="11"/>
                        <a:pt x="8" y="9"/>
                      </a:cubicBezTo>
                      <a:cubicBezTo>
                        <a:pt x="6" y="7"/>
                        <a:pt x="5" y="4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5" name="Freeform 93"/>
                <p:cNvSpPr>
                  <a:spLocks/>
                </p:cNvSpPr>
                <p:nvPr/>
              </p:nvSpPr>
              <p:spPr bwMode="auto">
                <a:xfrm>
                  <a:off x="-1014" y="3355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6" name="Freeform 94"/>
                <p:cNvSpPr>
                  <a:spLocks/>
                </p:cNvSpPr>
                <p:nvPr/>
              </p:nvSpPr>
              <p:spPr bwMode="auto">
                <a:xfrm>
                  <a:off x="-1246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5" y="3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5" y="3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7" name="Freeform 95"/>
                <p:cNvSpPr>
                  <a:spLocks/>
                </p:cNvSpPr>
                <p:nvPr/>
              </p:nvSpPr>
              <p:spPr bwMode="auto">
                <a:xfrm>
                  <a:off x="-1281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8" name="Freeform 96"/>
                <p:cNvSpPr>
                  <a:spLocks noEditPoints="1"/>
                </p:cNvSpPr>
                <p:nvPr/>
              </p:nvSpPr>
              <p:spPr bwMode="auto">
                <a:xfrm>
                  <a:off x="-1636" y="1524"/>
                  <a:ext cx="819" cy="459"/>
                </a:xfrm>
                <a:custGeom>
                  <a:avLst/>
                  <a:gdLst/>
                  <a:ahLst/>
                  <a:cxnLst>
                    <a:cxn ang="0">
                      <a:pos x="243" y="98"/>
                    </a:cxn>
                    <a:cxn ang="0">
                      <a:pos x="241" y="98"/>
                    </a:cxn>
                    <a:cxn ang="0">
                      <a:pos x="345" y="193"/>
                    </a:cxn>
                    <a:cxn ang="0">
                      <a:pos x="346" y="193"/>
                    </a:cxn>
                    <a:cxn ang="0">
                      <a:pos x="243" y="98"/>
                    </a:cxn>
                    <a:cxn ang="0">
                      <a:pos x="186" y="67"/>
                    </a:cxn>
                    <a:cxn ang="0">
                      <a:pos x="184" y="67"/>
                    </a:cxn>
                    <a:cxn ang="0">
                      <a:pos x="239" y="97"/>
                    </a:cxn>
                    <a:cxn ang="0">
                      <a:pos x="241" y="97"/>
                    </a:cxn>
                    <a:cxn ang="0">
                      <a:pos x="186" y="67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1" y="4"/>
                    </a:cxn>
                    <a:cxn ang="0">
                      <a:pos x="182" y="66"/>
                    </a:cxn>
                    <a:cxn ang="0">
                      <a:pos x="185" y="6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46" h="193">
                      <a:moveTo>
                        <a:pt x="243" y="98"/>
                      </a:moveTo>
                      <a:cubicBezTo>
                        <a:pt x="241" y="98"/>
                        <a:pt x="241" y="98"/>
                        <a:pt x="241" y="98"/>
                      </a:cubicBezTo>
                      <a:cubicBezTo>
                        <a:pt x="283" y="124"/>
                        <a:pt x="322" y="156"/>
                        <a:pt x="345" y="193"/>
                      </a:cubicBezTo>
                      <a:cubicBezTo>
                        <a:pt x="346" y="193"/>
                        <a:pt x="346" y="193"/>
                        <a:pt x="346" y="193"/>
                      </a:cubicBezTo>
                      <a:cubicBezTo>
                        <a:pt x="323" y="156"/>
                        <a:pt x="285" y="124"/>
                        <a:pt x="243" y="98"/>
                      </a:cubicBezTo>
                      <a:moveTo>
                        <a:pt x="186" y="67"/>
                      </a:moveTo>
                      <a:cubicBezTo>
                        <a:pt x="184" y="67"/>
                        <a:pt x="184" y="67"/>
                        <a:pt x="184" y="67"/>
                      </a:cubicBezTo>
                      <a:cubicBezTo>
                        <a:pt x="203" y="76"/>
                        <a:pt x="221" y="86"/>
                        <a:pt x="239" y="97"/>
                      </a:cubicBezTo>
                      <a:cubicBezTo>
                        <a:pt x="241" y="97"/>
                        <a:pt x="241" y="97"/>
                        <a:pt x="241" y="97"/>
                      </a:cubicBezTo>
                      <a:cubicBezTo>
                        <a:pt x="223" y="86"/>
                        <a:pt x="205" y="76"/>
                        <a:pt x="186" y="67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4" y="2"/>
                        <a:pt x="11" y="4"/>
                      </a:cubicBezTo>
                      <a:cubicBezTo>
                        <a:pt x="38" y="11"/>
                        <a:pt x="110" y="32"/>
                        <a:pt x="182" y="66"/>
                      </a:cubicBezTo>
                      <a:cubicBezTo>
                        <a:pt x="185" y="66"/>
                        <a:pt x="185" y="66"/>
                        <a:pt x="185" y="66"/>
                      </a:cubicBezTo>
                      <a:cubicBezTo>
                        <a:pt x="92" y="22"/>
                        <a:pt x="0" y="0"/>
                        <a:pt x="0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9" name="Freeform 97"/>
                <p:cNvSpPr>
                  <a:spLocks/>
                </p:cNvSpPr>
                <p:nvPr/>
              </p:nvSpPr>
              <p:spPr bwMode="auto">
                <a:xfrm>
                  <a:off x="-1070" y="1754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2" y="1"/>
                    </a:cxn>
                    <a:cxn ang="0">
                      <a:pos x="4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4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0" name="Freeform 98"/>
                <p:cNvSpPr>
                  <a:spLocks/>
                </p:cNvSpPr>
                <p:nvPr/>
              </p:nvSpPr>
              <p:spPr bwMode="auto">
                <a:xfrm>
                  <a:off x="-1205" y="1682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2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1"/>
                        <a:pt x="3" y="1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1" name="Freeform 99"/>
                <p:cNvSpPr>
                  <a:spLocks/>
                </p:cNvSpPr>
                <p:nvPr/>
              </p:nvSpPr>
              <p:spPr bwMode="auto">
                <a:xfrm>
                  <a:off x="-955" y="1987"/>
                  <a:ext cx="217" cy="27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2" y="1"/>
                    </a:cxn>
                    <a:cxn ang="0">
                      <a:pos x="82" y="100"/>
                    </a:cxn>
                    <a:cxn ang="0">
                      <a:pos x="83" y="100"/>
                    </a:cxn>
                    <a:cxn ang="0">
                      <a:pos x="83" y="101"/>
                    </a:cxn>
                    <a:cxn ang="0">
                      <a:pos x="83" y="101"/>
                    </a:cxn>
                    <a:cxn ang="0">
                      <a:pos x="89" y="114"/>
                    </a:cxn>
                    <a:cxn ang="0">
                      <a:pos x="91" y="114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91" h="114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2" y="1"/>
                      </a:cubicBezTo>
                      <a:cubicBezTo>
                        <a:pt x="9" y="6"/>
                        <a:pt x="49" y="37"/>
                        <a:pt x="82" y="100"/>
                      </a:cubicBezTo>
                      <a:cubicBezTo>
                        <a:pt x="83" y="100"/>
                        <a:pt x="83" y="100"/>
                        <a:pt x="83" y="100"/>
                      </a:cubicBezTo>
                      <a:cubicBezTo>
                        <a:pt x="83" y="101"/>
                        <a:pt x="83" y="101"/>
                        <a:pt x="83" y="101"/>
                      </a:cubicBezTo>
                      <a:cubicBezTo>
                        <a:pt x="83" y="101"/>
                        <a:pt x="83" y="101"/>
                        <a:pt x="83" y="101"/>
                      </a:cubicBezTo>
                      <a:cubicBezTo>
                        <a:pt x="85" y="105"/>
                        <a:pt x="87" y="109"/>
                        <a:pt x="89" y="114"/>
                      </a:cubicBezTo>
                      <a:cubicBezTo>
                        <a:pt x="91" y="114"/>
                        <a:pt x="91" y="114"/>
                        <a:pt x="91" y="114"/>
                      </a:cubicBezTo>
                      <a:cubicBezTo>
                        <a:pt x="57" y="42"/>
                        <a:pt x="12" y="6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2" name="Freeform 100"/>
                <p:cNvSpPr>
                  <a:spLocks/>
                </p:cNvSpPr>
                <p:nvPr/>
              </p:nvSpPr>
              <p:spPr bwMode="auto">
                <a:xfrm>
                  <a:off x="-761" y="2222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3" name="Freeform 101"/>
                <p:cNvSpPr>
                  <a:spLocks noEditPoints="1"/>
                </p:cNvSpPr>
                <p:nvPr/>
              </p:nvSpPr>
              <p:spPr bwMode="auto">
                <a:xfrm>
                  <a:off x="-741" y="2260"/>
                  <a:ext cx="89" cy="1016"/>
                </a:xfrm>
                <a:custGeom>
                  <a:avLst/>
                  <a:gdLst/>
                  <a:ahLst/>
                  <a:cxnLst>
                    <a:cxn ang="0">
                      <a:pos x="26" y="343"/>
                    </a:cxn>
                    <a:cxn ang="0">
                      <a:pos x="24" y="343"/>
                    </a:cxn>
                    <a:cxn ang="0">
                      <a:pos x="24" y="352"/>
                    </a:cxn>
                    <a:cxn ang="0">
                      <a:pos x="20" y="417"/>
                    </a:cxn>
                    <a:cxn ang="0">
                      <a:pos x="19" y="429"/>
                    </a:cxn>
                    <a:cxn ang="0">
                      <a:pos x="21" y="429"/>
                    </a:cxn>
                    <a:cxn ang="0">
                      <a:pos x="24" y="393"/>
                    </a:cxn>
                    <a:cxn ang="0">
                      <a:pos x="26" y="343"/>
                    </a:cxn>
                    <a:cxn ang="0">
                      <a:pos x="38" y="233"/>
                    </a:cxn>
                    <a:cxn ang="0">
                      <a:pos x="36" y="233"/>
                    </a:cxn>
                    <a:cxn ang="0">
                      <a:pos x="24" y="334"/>
                    </a:cxn>
                    <a:cxn ang="0">
                      <a:pos x="24" y="335"/>
                    </a:cxn>
                    <a:cxn ang="0">
                      <a:pos x="24" y="335"/>
                    </a:cxn>
                    <a:cxn ang="0">
                      <a:pos x="24" y="342"/>
                    </a:cxn>
                    <a:cxn ang="0">
                      <a:pos x="26" y="342"/>
                    </a:cxn>
                    <a:cxn ang="0">
                      <a:pos x="26" y="335"/>
                    </a:cxn>
                    <a:cxn ang="0">
                      <a:pos x="37" y="255"/>
                    </a:cxn>
                    <a:cxn ang="0">
                      <a:pos x="35" y="255"/>
                    </a:cxn>
                    <a:cxn ang="0">
                      <a:pos x="35" y="254"/>
                    </a:cxn>
                    <a:cxn ang="0">
                      <a:pos x="37" y="254"/>
                    </a:cxn>
                    <a:cxn ang="0">
                      <a:pos x="38" y="233"/>
                    </a:cxn>
                    <a:cxn ang="0">
                      <a:pos x="35" y="102"/>
                    </a:cxn>
                    <a:cxn ang="0">
                      <a:pos x="33" y="102"/>
                    </a:cxn>
                    <a:cxn ang="0">
                      <a:pos x="35" y="115"/>
                    </a:cxn>
                    <a:cxn ang="0">
                      <a:pos x="35" y="115"/>
                    </a:cxn>
                    <a:cxn ang="0">
                      <a:pos x="35" y="120"/>
                    </a:cxn>
                    <a:cxn ang="0">
                      <a:pos x="37" y="187"/>
                    </a:cxn>
                    <a:cxn ang="0">
                      <a:pos x="36" y="232"/>
                    </a:cxn>
                    <a:cxn ang="0">
                      <a:pos x="38" y="232"/>
                    </a:cxn>
                    <a:cxn ang="0">
                      <a:pos x="38" y="224"/>
                    </a:cxn>
                    <a:cxn ang="0">
                      <a:pos x="38" y="149"/>
                    </a:cxn>
                    <a:cxn ang="0">
                      <a:pos x="37" y="115"/>
                    </a:cxn>
                    <a:cxn ang="0">
                      <a:pos x="37" y="115"/>
                    </a:cxn>
                    <a:cxn ang="0">
                      <a:pos x="37" y="115"/>
                    </a:cxn>
                    <a:cxn ang="0">
                      <a:pos x="35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33" y="101"/>
                    </a:cxn>
                    <a:cxn ang="0">
                      <a:pos x="35" y="10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8" h="429">
                      <a:moveTo>
                        <a:pt x="26" y="343"/>
                      </a:moveTo>
                      <a:cubicBezTo>
                        <a:pt x="24" y="343"/>
                        <a:pt x="24" y="343"/>
                        <a:pt x="24" y="343"/>
                      </a:cubicBezTo>
                      <a:cubicBezTo>
                        <a:pt x="24" y="345"/>
                        <a:pt x="24" y="348"/>
                        <a:pt x="24" y="352"/>
                      </a:cubicBezTo>
                      <a:cubicBezTo>
                        <a:pt x="24" y="368"/>
                        <a:pt x="23" y="392"/>
                        <a:pt x="20" y="417"/>
                      </a:cubicBezTo>
                      <a:cubicBezTo>
                        <a:pt x="20" y="421"/>
                        <a:pt x="20" y="425"/>
                        <a:pt x="19" y="429"/>
                      </a:cubicBezTo>
                      <a:cubicBezTo>
                        <a:pt x="21" y="429"/>
                        <a:pt x="21" y="429"/>
                        <a:pt x="21" y="429"/>
                      </a:cubicBezTo>
                      <a:cubicBezTo>
                        <a:pt x="22" y="417"/>
                        <a:pt x="23" y="405"/>
                        <a:pt x="24" y="393"/>
                      </a:cubicBezTo>
                      <a:cubicBezTo>
                        <a:pt x="26" y="372"/>
                        <a:pt x="26" y="353"/>
                        <a:pt x="26" y="343"/>
                      </a:cubicBezTo>
                      <a:moveTo>
                        <a:pt x="38" y="233"/>
                      </a:moveTo>
                      <a:cubicBezTo>
                        <a:pt x="36" y="233"/>
                        <a:pt x="36" y="233"/>
                        <a:pt x="36" y="233"/>
                      </a:cubicBezTo>
                      <a:cubicBezTo>
                        <a:pt x="35" y="268"/>
                        <a:pt x="31" y="304"/>
                        <a:pt x="24" y="334"/>
                      </a:cubicBezTo>
                      <a:cubicBezTo>
                        <a:pt x="24" y="335"/>
                        <a:pt x="24" y="335"/>
                        <a:pt x="24" y="335"/>
                      </a:cubicBezTo>
                      <a:cubicBezTo>
                        <a:pt x="24" y="335"/>
                        <a:pt x="24" y="335"/>
                        <a:pt x="24" y="335"/>
                      </a:cubicBezTo>
                      <a:cubicBezTo>
                        <a:pt x="24" y="335"/>
                        <a:pt x="24" y="337"/>
                        <a:pt x="24" y="342"/>
                      </a:cubicBezTo>
                      <a:cubicBezTo>
                        <a:pt x="26" y="342"/>
                        <a:pt x="26" y="342"/>
                        <a:pt x="26" y="342"/>
                      </a:cubicBezTo>
                      <a:cubicBezTo>
                        <a:pt x="26" y="338"/>
                        <a:pt x="26" y="335"/>
                        <a:pt x="26" y="335"/>
                      </a:cubicBezTo>
                      <a:cubicBezTo>
                        <a:pt x="32" y="311"/>
                        <a:pt x="35" y="283"/>
                        <a:pt x="37" y="255"/>
                      </a:cubicBezTo>
                      <a:cubicBezTo>
                        <a:pt x="35" y="255"/>
                        <a:pt x="35" y="255"/>
                        <a:pt x="35" y="255"/>
                      </a:cubicBezTo>
                      <a:cubicBezTo>
                        <a:pt x="35" y="254"/>
                        <a:pt x="35" y="254"/>
                        <a:pt x="35" y="254"/>
                      </a:cubicBezTo>
                      <a:cubicBezTo>
                        <a:pt x="37" y="254"/>
                        <a:pt x="37" y="254"/>
                        <a:pt x="37" y="254"/>
                      </a:cubicBezTo>
                      <a:cubicBezTo>
                        <a:pt x="37" y="247"/>
                        <a:pt x="38" y="240"/>
                        <a:pt x="38" y="233"/>
                      </a:cubicBezTo>
                      <a:moveTo>
                        <a:pt x="35" y="102"/>
                      </a:moveTo>
                      <a:cubicBezTo>
                        <a:pt x="33" y="102"/>
                        <a:pt x="33" y="102"/>
                        <a:pt x="33" y="102"/>
                      </a:cubicBezTo>
                      <a:cubicBezTo>
                        <a:pt x="34" y="106"/>
                        <a:pt x="34" y="111"/>
                        <a:pt x="35" y="115"/>
                      </a:cubicBezTo>
                      <a:cubicBezTo>
                        <a:pt x="35" y="115"/>
                        <a:pt x="35" y="115"/>
                        <a:pt x="35" y="115"/>
                      </a:cubicBezTo>
                      <a:cubicBezTo>
                        <a:pt x="35" y="115"/>
                        <a:pt x="35" y="117"/>
                        <a:pt x="35" y="120"/>
                      </a:cubicBezTo>
                      <a:cubicBezTo>
                        <a:pt x="36" y="131"/>
                        <a:pt x="37" y="156"/>
                        <a:pt x="37" y="187"/>
                      </a:cubicBezTo>
                      <a:cubicBezTo>
                        <a:pt x="37" y="201"/>
                        <a:pt x="37" y="216"/>
                        <a:pt x="36" y="232"/>
                      </a:cubicBezTo>
                      <a:cubicBezTo>
                        <a:pt x="38" y="232"/>
                        <a:pt x="38" y="232"/>
                        <a:pt x="38" y="232"/>
                      </a:cubicBezTo>
                      <a:cubicBezTo>
                        <a:pt x="38" y="229"/>
                        <a:pt x="38" y="226"/>
                        <a:pt x="38" y="224"/>
                      </a:cubicBezTo>
                      <a:cubicBezTo>
                        <a:pt x="38" y="149"/>
                        <a:pt x="38" y="149"/>
                        <a:pt x="38" y="149"/>
                      </a:cubicBezTo>
                      <a:cubicBezTo>
                        <a:pt x="38" y="128"/>
                        <a:pt x="37" y="115"/>
                        <a:pt x="37" y="115"/>
                      </a:cubicBez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6" y="110"/>
                        <a:pt x="36" y="106"/>
                        <a:pt x="35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3" y="28"/>
                        <a:pt x="25" y="61"/>
                        <a:pt x="33" y="101"/>
                      </a:cubicBezTo>
                      <a:cubicBezTo>
                        <a:pt x="35" y="101"/>
                        <a:pt x="35" y="101"/>
                        <a:pt x="35" y="101"/>
                      </a:cubicBezTo>
                      <a:cubicBezTo>
                        <a:pt x="27" y="61"/>
                        <a:pt x="15" y="28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4" name="Freeform 102"/>
                <p:cNvSpPr>
                  <a:spLocks/>
                </p:cNvSpPr>
                <p:nvPr/>
              </p:nvSpPr>
              <p:spPr bwMode="auto">
                <a:xfrm>
                  <a:off x="-685" y="3070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5" name="Freeform 103"/>
                <p:cNvSpPr>
                  <a:spLocks/>
                </p:cNvSpPr>
                <p:nvPr/>
              </p:nvSpPr>
              <p:spPr bwMode="auto">
                <a:xfrm>
                  <a:off x="-659" y="2861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6" name="Freeform 104"/>
                <p:cNvSpPr>
                  <a:spLocks noEditPoints="1"/>
                </p:cNvSpPr>
                <p:nvPr/>
              </p:nvSpPr>
              <p:spPr bwMode="auto">
                <a:xfrm>
                  <a:off x="-1681" y="1524"/>
                  <a:ext cx="990" cy="1876"/>
                </a:xfrm>
                <a:custGeom>
                  <a:avLst/>
                  <a:gdLst/>
                  <a:ahLst/>
                  <a:cxnLst>
                    <a:cxn ang="0">
                      <a:pos x="418" y="740"/>
                    </a:cxn>
                    <a:cxn ang="0">
                      <a:pos x="416" y="740"/>
                    </a:cxn>
                    <a:cxn ang="0">
                      <a:pos x="411" y="772"/>
                    </a:cxn>
                    <a:cxn ang="0">
                      <a:pos x="411" y="772"/>
                    </a:cxn>
                    <a:cxn ang="0">
                      <a:pos x="411" y="773"/>
                    </a:cxn>
                    <a:cxn ang="0">
                      <a:pos x="410" y="773"/>
                    </a:cxn>
                    <a:cxn ang="0">
                      <a:pos x="406" y="790"/>
                    </a:cxn>
                    <a:cxn ang="0">
                      <a:pos x="407" y="791"/>
                    </a:cxn>
                    <a:cxn ang="0">
                      <a:pos x="418" y="740"/>
                    </a:cxn>
                    <a:cxn ang="0">
                      <a:pos x="215" y="98"/>
                    </a:cxn>
                    <a:cxn ang="0">
                      <a:pos x="211" y="98"/>
                    </a:cxn>
                    <a:cxn ang="0">
                      <a:pos x="307" y="194"/>
                    </a:cxn>
                    <a:cxn ang="0">
                      <a:pos x="309" y="194"/>
                    </a:cxn>
                    <a:cxn ang="0">
                      <a:pos x="309" y="194"/>
                    </a:cxn>
                    <a:cxn ang="0">
                      <a:pos x="215" y="98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9" y="4"/>
                    </a:cxn>
                    <a:cxn ang="0">
                      <a:pos x="162" y="66"/>
                    </a:cxn>
                    <a:cxn ang="0">
                      <a:pos x="165" y="66"/>
                    </a:cxn>
                    <a:cxn ang="0">
                      <a:pos x="165" y="67"/>
                    </a:cxn>
                    <a:cxn ang="0">
                      <a:pos x="163" y="67"/>
                    </a:cxn>
                    <a:cxn ang="0">
                      <a:pos x="210" y="97"/>
                    </a:cxn>
                    <a:cxn ang="0">
                      <a:pos x="213" y="97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418" h="791">
                      <a:moveTo>
                        <a:pt x="418" y="740"/>
                      </a:moveTo>
                      <a:cubicBezTo>
                        <a:pt x="416" y="740"/>
                        <a:pt x="416" y="740"/>
                        <a:pt x="416" y="740"/>
                      </a:cubicBezTo>
                      <a:cubicBezTo>
                        <a:pt x="415" y="752"/>
                        <a:pt x="413" y="763"/>
                        <a:pt x="411" y="772"/>
                      </a:cubicBezTo>
                      <a:cubicBezTo>
                        <a:pt x="411" y="772"/>
                        <a:pt x="411" y="772"/>
                        <a:pt x="411" y="772"/>
                      </a:cubicBezTo>
                      <a:cubicBezTo>
                        <a:pt x="411" y="773"/>
                        <a:pt x="411" y="773"/>
                        <a:pt x="411" y="773"/>
                      </a:cubicBezTo>
                      <a:cubicBezTo>
                        <a:pt x="410" y="773"/>
                        <a:pt x="410" y="773"/>
                        <a:pt x="410" y="773"/>
                      </a:cubicBezTo>
                      <a:cubicBezTo>
                        <a:pt x="409" y="780"/>
                        <a:pt x="407" y="786"/>
                        <a:pt x="406" y="790"/>
                      </a:cubicBezTo>
                      <a:cubicBezTo>
                        <a:pt x="407" y="791"/>
                        <a:pt x="407" y="791"/>
                        <a:pt x="407" y="791"/>
                      </a:cubicBezTo>
                      <a:cubicBezTo>
                        <a:pt x="412" y="779"/>
                        <a:pt x="416" y="760"/>
                        <a:pt x="418" y="740"/>
                      </a:cubicBezTo>
                      <a:moveTo>
                        <a:pt x="215" y="98"/>
                      </a:moveTo>
                      <a:cubicBezTo>
                        <a:pt x="211" y="98"/>
                        <a:pt x="211" y="98"/>
                        <a:pt x="211" y="98"/>
                      </a:cubicBezTo>
                      <a:cubicBezTo>
                        <a:pt x="247" y="124"/>
                        <a:pt x="281" y="155"/>
                        <a:pt x="307" y="194"/>
                      </a:cubicBezTo>
                      <a:cubicBezTo>
                        <a:pt x="309" y="194"/>
                        <a:pt x="309" y="194"/>
                        <a:pt x="309" y="194"/>
                      </a:cubicBezTo>
                      <a:cubicBezTo>
                        <a:pt x="309" y="194"/>
                        <a:pt x="309" y="194"/>
                        <a:pt x="309" y="194"/>
                      </a:cubicBezTo>
                      <a:cubicBezTo>
                        <a:pt x="283" y="155"/>
                        <a:pt x="250" y="124"/>
                        <a:pt x="215" y="98"/>
                      </a:cubicBezTo>
                      <a:moveTo>
                        <a:pt x="1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3" y="3"/>
                        <a:pt x="9" y="4"/>
                      </a:cubicBezTo>
                      <a:cubicBezTo>
                        <a:pt x="32" y="10"/>
                        <a:pt x="96" y="29"/>
                        <a:pt x="162" y="66"/>
                      </a:cubicBezTo>
                      <a:cubicBezTo>
                        <a:pt x="165" y="66"/>
                        <a:pt x="165" y="66"/>
                        <a:pt x="165" y="66"/>
                      </a:cubicBezTo>
                      <a:cubicBezTo>
                        <a:pt x="165" y="67"/>
                        <a:pt x="165" y="67"/>
                        <a:pt x="165" y="67"/>
                      </a:cubicBezTo>
                      <a:cubicBezTo>
                        <a:pt x="163" y="67"/>
                        <a:pt x="163" y="67"/>
                        <a:pt x="163" y="67"/>
                      </a:cubicBezTo>
                      <a:cubicBezTo>
                        <a:pt x="179" y="76"/>
                        <a:pt x="195" y="86"/>
                        <a:pt x="210" y="97"/>
                      </a:cubicBezTo>
                      <a:cubicBezTo>
                        <a:pt x="213" y="97"/>
                        <a:pt x="213" y="97"/>
                        <a:pt x="213" y="97"/>
                      </a:cubicBezTo>
                      <a:cubicBezTo>
                        <a:pt x="114" y="25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7" name="Freeform 105"/>
                <p:cNvSpPr>
                  <a:spLocks/>
                </p:cNvSpPr>
                <p:nvPr/>
              </p:nvSpPr>
              <p:spPr bwMode="auto">
                <a:xfrm>
                  <a:off x="-1184" y="1754"/>
                  <a:ext cx="12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5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5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4" y="1"/>
                        <a:pt x="4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8" name="Freeform 106"/>
                <p:cNvSpPr>
                  <a:spLocks/>
                </p:cNvSpPr>
                <p:nvPr/>
              </p:nvSpPr>
              <p:spPr bwMode="auto">
                <a:xfrm>
                  <a:off x="-1297" y="1682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9" name="Freeform 107"/>
                <p:cNvSpPr>
                  <a:spLocks/>
                </p:cNvSpPr>
                <p:nvPr/>
              </p:nvSpPr>
              <p:spPr bwMode="auto">
                <a:xfrm>
                  <a:off x="-656" y="281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0" name="Freeform 108"/>
                <p:cNvSpPr>
                  <a:spLocks/>
                </p:cNvSpPr>
                <p:nvPr/>
              </p:nvSpPr>
              <p:spPr bwMode="auto">
                <a:xfrm>
                  <a:off x="-697" y="3276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1" name="Freeform 109"/>
                <p:cNvSpPr>
                  <a:spLocks/>
                </p:cNvSpPr>
                <p:nvPr/>
              </p:nvSpPr>
              <p:spPr bwMode="auto">
                <a:xfrm>
                  <a:off x="-711" y="3355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2" name="Freeform 110"/>
                <p:cNvSpPr>
                  <a:spLocks/>
                </p:cNvSpPr>
                <p:nvPr/>
              </p:nvSpPr>
              <p:spPr bwMode="auto">
                <a:xfrm>
                  <a:off x="-664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3" name="Freeform 111"/>
                <p:cNvSpPr>
                  <a:spLocks/>
                </p:cNvSpPr>
                <p:nvPr/>
              </p:nvSpPr>
              <p:spPr bwMode="auto">
                <a:xfrm>
                  <a:off x="-744" y="2256"/>
                  <a:ext cx="8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4" name="Freeform 112"/>
                <p:cNvSpPr>
                  <a:spLocks noEditPoints="1"/>
                </p:cNvSpPr>
                <p:nvPr/>
              </p:nvSpPr>
              <p:spPr bwMode="auto">
                <a:xfrm>
                  <a:off x="-1099" y="1987"/>
                  <a:ext cx="180" cy="270"/>
                </a:xfrm>
                <a:custGeom>
                  <a:avLst/>
                  <a:gdLst/>
                  <a:ahLst/>
                  <a:cxnLst>
                    <a:cxn ang="0">
                      <a:pos x="69" y="101"/>
                    </a:cxn>
                    <a:cxn ang="0">
                      <a:pos x="67" y="101"/>
                    </a:cxn>
                    <a:cxn ang="0">
                      <a:pos x="74" y="114"/>
                    </a:cxn>
                    <a:cxn ang="0">
                      <a:pos x="76" y="114"/>
                    </a:cxn>
                    <a:cxn ang="0">
                      <a:pos x="69" y="101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8" y="11"/>
                    </a:cxn>
                    <a:cxn ang="0">
                      <a:pos x="66" y="100"/>
                    </a:cxn>
                    <a:cxn ang="0">
                      <a:pos x="68" y="100"/>
                    </a:cxn>
                    <a:cxn ang="0">
                      <a:pos x="10" y="1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76" h="114">
                      <a:moveTo>
                        <a:pt x="69" y="101"/>
                      </a:moveTo>
                      <a:cubicBezTo>
                        <a:pt x="67" y="101"/>
                        <a:pt x="67" y="101"/>
                        <a:pt x="67" y="101"/>
                      </a:cubicBezTo>
                      <a:cubicBezTo>
                        <a:pt x="69" y="106"/>
                        <a:pt x="72" y="110"/>
                        <a:pt x="74" y="114"/>
                      </a:cubicBezTo>
                      <a:cubicBezTo>
                        <a:pt x="76" y="114"/>
                        <a:pt x="76" y="114"/>
                        <a:pt x="76" y="114"/>
                      </a:cubicBezTo>
                      <a:cubicBezTo>
                        <a:pt x="74" y="110"/>
                        <a:pt x="72" y="106"/>
                        <a:pt x="69" y="101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3"/>
                        <a:pt x="5" y="7"/>
                        <a:pt x="8" y="11"/>
                      </a:cubicBezTo>
                      <a:cubicBezTo>
                        <a:pt x="31" y="44"/>
                        <a:pt x="53" y="77"/>
                        <a:pt x="66" y="100"/>
                      </a:cubicBezTo>
                      <a:cubicBezTo>
                        <a:pt x="68" y="100"/>
                        <a:pt x="68" y="100"/>
                        <a:pt x="68" y="100"/>
                      </a:cubicBezTo>
                      <a:cubicBezTo>
                        <a:pt x="55" y="77"/>
                        <a:pt x="33" y="43"/>
                        <a:pt x="10" y="10"/>
                      </a:cubicBezTo>
                      <a:cubicBezTo>
                        <a:pt x="7" y="7"/>
                        <a:pt x="5" y="3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5" name="Freeform 113"/>
                <p:cNvSpPr>
                  <a:spLocks/>
                </p:cNvSpPr>
                <p:nvPr/>
              </p:nvSpPr>
              <p:spPr bwMode="auto">
                <a:xfrm>
                  <a:off x="-943" y="2222"/>
                  <a:ext cx="8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6" name="Freeform 114"/>
                <p:cNvSpPr>
                  <a:spLocks noEditPoints="1"/>
                </p:cNvSpPr>
                <p:nvPr/>
              </p:nvSpPr>
              <p:spPr bwMode="auto">
                <a:xfrm>
                  <a:off x="-923" y="2260"/>
                  <a:ext cx="108" cy="1016"/>
                </a:xfrm>
                <a:custGeom>
                  <a:avLst/>
                  <a:gdLst/>
                  <a:ahLst/>
                  <a:cxnLst>
                    <a:cxn ang="0">
                      <a:pos x="39" y="343"/>
                    </a:cxn>
                    <a:cxn ang="0">
                      <a:pos x="37" y="343"/>
                    </a:cxn>
                    <a:cxn ang="0">
                      <a:pos x="44" y="429"/>
                    </a:cxn>
                    <a:cxn ang="0">
                      <a:pos x="46" y="429"/>
                    </a:cxn>
                    <a:cxn ang="0">
                      <a:pos x="39" y="343"/>
                    </a:cxn>
                    <a:cxn ang="0">
                      <a:pos x="36" y="233"/>
                    </a:cxn>
                    <a:cxn ang="0">
                      <a:pos x="34" y="233"/>
                    </a:cxn>
                    <a:cxn ang="0">
                      <a:pos x="37" y="335"/>
                    </a:cxn>
                    <a:cxn ang="0">
                      <a:pos x="37" y="335"/>
                    </a:cxn>
                    <a:cxn ang="0">
                      <a:pos x="37" y="337"/>
                    </a:cxn>
                    <a:cxn ang="0">
                      <a:pos x="37" y="342"/>
                    </a:cxn>
                    <a:cxn ang="0">
                      <a:pos x="39" y="342"/>
                    </a:cxn>
                    <a:cxn ang="0">
                      <a:pos x="39" y="337"/>
                    </a:cxn>
                    <a:cxn ang="0">
                      <a:pos x="39" y="335"/>
                    </a:cxn>
                    <a:cxn ang="0">
                      <a:pos x="39" y="335"/>
                    </a:cxn>
                    <a:cxn ang="0">
                      <a:pos x="39" y="335"/>
                    </a:cxn>
                    <a:cxn ang="0">
                      <a:pos x="36" y="233"/>
                    </a:cxn>
                    <a:cxn ang="0">
                      <a:pos x="30" y="102"/>
                    </a:cxn>
                    <a:cxn ang="0">
                      <a:pos x="28" y="102"/>
                    </a:cxn>
                    <a:cxn ang="0">
                      <a:pos x="30" y="113"/>
                    </a:cxn>
                    <a:cxn ang="0">
                      <a:pos x="34" y="229"/>
                    </a:cxn>
                    <a:cxn ang="0">
                      <a:pos x="34" y="232"/>
                    </a:cxn>
                    <a:cxn ang="0">
                      <a:pos x="36" y="232"/>
                    </a:cxn>
                    <a:cxn ang="0">
                      <a:pos x="32" y="113"/>
                    </a:cxn>
                    <a:cxn ang="0">
                      <a:pos x="30" y="102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2" y="2"/>
                    </a:cxn>
                    <a:cxn ang="0">
                      <a:pos x="28" y="101"/>
                    </a:cxn>
                    <a:cxn ang="0">
                      <a:pos x="30" y="101"/>
                    </a:cxn>
                    <a:cxn ang="0">
                      <a:pos x="4" y="2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6" h="429">
                      <a:moveTo>
                        <a:pt x="39" y="343"/>
                      </a:moveTo>
                      <a:cubicBezTo>
                        <a:pt x="37" y="343"/>
                        <a:pt x="37" y="343"/>
                        <a:pt x="37" y="343"/>
                      </a:cubicBezTo>
                      <a:cubicBezTo>
                        <a:pt x="38" y="370"/>
                        <a:pt x="41" y="404"/>
                        <a:pt x="44" y="429"/>
                      </a:cubicBezTo>
                      <a:cubicBezTo>
                        <a:pt x="46" y="429"/>
                        <a:pt x="46" y="429"/>
                        <a:pt x="46" y="429"/>
                      </a:cubicBezTo>
                      <a:cubicBezTo>
                        <a:pt x="43" y="404"/>
                        <a:pt x="40" y="370"/>
                        <a:pt x="39" y="343"/>
                      </a:cubicBezTo>
                      <a:moveTo>
                        <a:pt x="36" y="233"/>
                      </a:moveTo>
                      <a:cubicBezTo>
                        <a:pt x="34" y="233"/>
                        <a:pt x="34" y="233"/>
                        <a:pt x="34" y="233"/>
                      </a:cubicBezTo>
                      <a:cubicBezTo>
                        <a:pt x="36" y="286"/>
                        <a:pt x="37" y="335"/>
                        <a:pt x="37" y="335"/>
                      </a:cubicBezTo>
                      <a:cubicBezTo>
                        <a:pt x="37" y="335"/>
                        <a:pt x="37" y="335"/>
                        <a:pt x="37" y="335"/>
                      </a:cubicBezTo>
                      <a:cubicBezTo>
                        <a:pt x="37" y="336"/>
                        <a:pt x="37" y="336"/>
                        <a:pt x="37" y="337"/>
                      </a:cubicBezTo>
                      <a:cubicBezTo>
                        <a:pt x="37" y="338"/>
                        <a:pt x="37" y="340"/>
                        <a:pt x="37" y="342"/>
                      </a:cubicBezTo>
                      <a:cubicBezTo>
                        <a:pt x="39" y="342"/>
                        <a:pt x="39" y="342"/>
                        <a:pt x="39" y="342"/>
                      </a:cubicBezTo>
                      <a:cubicBezTo>
                        <a:pt x="39" y="340"/>
                        <a:pt x="39" y="338"/>
                        <a:pt x="39" y="337"/>
                      </a:cubicBezTo>
                      <a:cubicBezTo>
                        <a:pt x="39" y="336"/>
                        <a:pt x="39" y="336"/>
                        <a:pt x="39" y="335"/>
                      </a:cubicBezTo>
                      <a:cubicBezTo>
                        <a:pt x="39" y="335"/>
                        <a:pt x="39" y="335"/>
                        <a:pt x="39" y="335"/>
                      </a:cubicBezTo>
                      <a:cubicBezTo>
                        <a:pt x="39" y="335"/>
                        <a:pt x="39" y="335"/>
                        <a:pt x="39" y="335"/>
                      </a:cubicBezTo>
                      <a:cubicBezTo>
                        <a:pt x="39" y="335"/>
                        <a:pt x="38" y="286"/>
                        <a:pt x="36" y="233"/>
                      </a:cubicBezTo>
                      <a:moveTo>
                        <a:pt x="30" y="102"/>
                      </a:moveTo>
                      <a:cubicBezTo>
                        <a:pt x="28" y="102"/>
                        <a:pt x="28" y="102"/>
                        <a:pt x="28" y="102"/>
                      </a:cubicBezTo>
                      <a:cubicBezTo>
                        <a:pt x="29" y="107"/>
                        <a:pt x="29" y="111"/>
                        <a:pt x="30" y="113"/>
                      </a:cubicBezTo>
                      <a:cubicBezTo>
                        <a:pt x="30" y="119"/>
                        <a:pt x="32" y="175"/>
                        <a:pt x="34" y="229"/>
                      </a:cubicBezTo>
                      <a:cubicBezTo>
                        <a:pt x="34" y="230"/>
                        <a:pt x="34" y="231"/>
                        <a:pt x="34" y="232"/>
                      </a:cubicBezTo>
                      <a:cubicBezTo>
                        <a:pt x="36" y="232"/>
                        <a:pt x="36" y="232"/>
                        <a:pt x="36" y="232"/>
                      </a:cubicBezTo>
                      <a:cubicBezTo>
                        <a:pt x="34" y="177"/>
                        <a:pt x="32" y="119"/>
                        <a:pt x="32" y="113"/>
                      </a:cubicBezTo>
                      <a:cubicBezTo>
                        <a:pt x="31" y="111"/>
                        <a:pt x="31" y="107"/>
                        <a:pt x="30" y="102"/>
                      </a:cubicBezTo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14" y="28"/>
                        <a:pt x="24" y="77"/>
                        <a:pt x="28" y="101"/>
                      </a:cubicBezTo>
                      <a:cubicBezTo>
                        <a:pt x="30" y="101"/>
                        <a:pt x="30" y="101"/>
                        <a:pt x="30" y="101"/>
                      </a:cubicBezTo>
                      <a:cubicBezTo>
                        <a:pt x="26" y="77"/>
                        <a:pt x="16" y="28"/>
                        <a:pt x="4" y="2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7" name="Freeform 115"/>
                <p:cNvSpPr>
                  <a:spLocks/>
                </p:cNvSpPr>
                <p:nvPr/>
              </p:nvSpPr>
              <p:spPr bwMode="auto">
                <a:xfrm>
                  <a:off x="-835" y="3070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8" name="Freeform 116"/>
                <p:cNvSpPr>
                  <a:spLocks noEditPoints="1"/>
                </p:cNvSpPr>
                <p:nvPr/>
              </p:nvSpPr>
              <p:spPr bwMode="auto">
                <a:xfrm>
                  <a:off x="-1711" y="1524"/>
                  <a:ext cx="905" cy="1833"/>
                </a:xfrm>
                <a:custGeom>
                  <a:avLst/>
                  <a:gdLst/>
                  <a:ahLst/>
                  <a:cxnLst>
                    <a:cxn ang="0">
                      <a:pos x="379" y="740"/>
                    </a:cxn>
                    <a:cxn ang="0">
                      <a:pos x="377" y="740"/>
                    </a:cxn>
                    <a:cxn ang="0">
                      <a:pos x="381" y="772"/>
                    </a:cxn>
                    <a:cxn ang="0">
                      <a:pos x="383" y="772"/>
                    </a:cxn>
                    <a:cxn ang="0">
                      <a:pos x="383" y="773"/>
                    </a:cxn>
                    <a:cxn ang="0">
                      <a:pos x="383" y="773"/>
                    </a:cxn>
                    <a:cxn ang="0">
                      <a:pos x="382" y="760"/>
                    </a:cxn>
                    <a:cxn ang="0">
                      <a:pos x="379" y="740"/>
                    </a:cxn>
                    <a:cxn ang="0">
                      <a:pos x="179" y="98"/>
                    </a:cxn>
                    <a:cxn ang="0">
                      <a:pos x="176" y="98"/>
                    </a:cxn>
                    <a:cxn ang="0">
                      <a:pos x="189" y="109"/>
                    </a:cxn>
                    <a:cxn ang="0">
                      <a:pos x="258" y="194"/>
                    </a:cxn>
                    <a:cxn ang="0">
                      <a:pos x="261" y="194"/>
                    </a:cxn>
                    <a:cxn ang="0">
                      <a:pos x="190" y="107"/>
                    </a:cxn>
                    <a:cxn ang="0">
                      <a:pos x="179" y="98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175" y="97"/>
                    </a:cxn>
                    <a:cxn ang="0">
                      <a:pos x="178" y="97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383" h="773">
                      <a:moveTo>
                        <a:pt x="379" y="740"/>
                      </a:moveTo>
                      <a:cubicBezTo>
                        <a:pt x="377" y="740"/>
                        <a:pt x="377" y="740"/>
                        <a:pt x="377" y="740"/>
                      </a:cubicBezTo>
                      <a:cubicBezTo>
                        <a:pt x="379" y="757"/>
                        <a:pt x="381" y="769"/>
                        <a:pt x="381" y="772"/>
                      </a:cubicBezTo>
                      <a:cubicBezTo>
                        <a:pt x="383" y="772"/>
                        <a:pt x="383" y="772"/>
                        <a:pt x="383" y="772"/>
                      </a:cubicBezTo>
                      <a:cubicBezTo>
                        <a:pt x="383" y="773"/>
                        <a:pt x="383" y="773"/>
                        <a:pt x="383" y="773"/>
                      </a:cubicBezTo>
                      <a:cubicBezTo>
                        <a:pt x="383" y="773"/>
                        <a:pt x="383" y="773"/>
                        <a:pt x="383" y="773"/>
                      </a:cubicBezTo>
                      <a:cubicBezTo>
                        <a:pt x="383" y="773"/>
                        <a:pt x="383" y="768"/>
                        <a:pt x="382" y="760"/>
                      </a:cubicBezTo>
                      <a:cubicBezTo>
                        <a:pt x="381" y="755"/>
                        <a:pt x="380" y="748"/>
                        <a:pt x="379" y="740"/>
                      </a:cubicBezTo>
                      <a:moveTo>
                        <a:pt x="179" y="98"/>
                      </a:moveTo>
                      <a:cubicBezTo>
                        <a:pt x="176" y="98"/>
                        <a:pt x="176" y="98"/>
                        <a:pt x="176" y="98"/>
                      </a:cubicBezTo>
                      <a:cubicBezTo>
                        <a:pt x="181" y="102"/>
                        <a:pt x="185" y="106"/>
                        <a:pt x="189" y="109"/>
                      </a:cubicBezTo>
                      <a:cubicBezTo>
                        <a:pt x="204" y="122"/>
                        <a:pt x="231" y="156"/>
                        <a:pt x="258" y="194"/>
                      </a:cubicBezTo>
                      <a:cubicBezTo>
                        <a:pt x="261" y="194"/>
                        <a:pt x="261" y="194"/>
                        <a:pt x="261" y="194"/>
                      </a:cubicBezTo>
                      <a:cubicBezTo>
                        <a:pt x="233" y="156"/>
                        <a:pt x="206" y="121"/>
                        <a:pt x="190" y="107"/>
                      </a:cubicBezTo>
                      <a:cubicBezTo>
                        <a:pt x="187" y="104"/>
                        <a:pt x="183" y="101"/>
                        <a:pt x="179" y="98"/>
                      </a:cubicBezTo>
                      <a:moveTo>
                        <a:pt x="1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82" y="22"/>
                        <a:pt x="139" y="66"/>
                        <a:pt x="175" y="97"/>
                      </a:cubicBezTo>
                      <a:cubicBezTo>
                        <a:pt x="178" y="97"/>
                        <a:pt x="178" y="97"/>
                        <a:pt x="178" y="97"/>
                      </a:cubicBezTo>
                      <a:cubicBezTo>
                        <a:pt x="142" y="66"/>
                        <a:pt x="84" y="2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9" name="Freeform 117"/>
                <p:cNvSpPr>
                  <a:spLocks/>
                </p:cNvSpPr>
                <p:nvPr/>
              </p:nvSpPr>
              <p:spPr bwMode="auto">
                <a:xfrm>
                  <a:off x="-1297" y="1754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0" name="Freeform 118"/>
                <p:cNvSpPr>
                  <a:spLocks/>
                </p:cNvSpPr>
                <p:nvPr/>
              </p:nvSpPr>
              <p:spPr bwMode="auto">
                <a:xfrm>
                  <a:off x="-843" y="281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1" name="Freeform 119"/>
                <p:cNvSpPr>
                  <a:spLocks/>
                </p:cNvSpPr>
                <p:nvPr/>
              </p:nvSpPr>
              <p:spPr bwMode="auto">
                <a:xfrm>
                  <a:off x="-820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2" name="Freeform 120"/>
                <p:cNvSpPr>
                  <a:spLocks/>
                </p:cNvSpPr>
                <p:nvPr/>
              </p:nvSpPr>
              <p:spPr bwMode="auto">
                <a:xfrm>
                  <a:off x="-809" y="3357"/>
                  <a:ext cx="2" cy="0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3" name="Freeform 121"/>
                <p:cNvSpPr>
                  <a:spLocks/>
                </p:cNvSpPr>
                <p:nvPr/>
              </p:nvSpPr>
              <p:spPr bwMode="auto">
                <a:xfrm>
                  <a:off x="-809" y="3355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4" name="Freeform 122"/>
                <p:cNvSpPr>
                  <a:spLocks/>
                </p:cNvSpPr>
                <p:nvPr/>
              </p:nvSpPr>
              <p:spPr bwMode="auto">
                <a:xfrm>
                  <a:off x="-858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5" name="Freeform 123"/>
                <p:cNvSpPr>
                  <a:spLocks/>
                </p:cNvSpPr>
                <p:nvPr/>
              </p:nvSpPr>
              <p:spPr bwMode="auto">
                <a:xfrm>
                  <a:off x="-923" y="2256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6" name="Freeform 124"/>
                <p:cNvSpPr>
                  <a:spLocks noEditPoints="1"/>
                </p:cNvSpPr>
                <p:nvPr/>
              </p:nvSpPr>
              <p:spPr bwMode="auto">
                <a:xfrm>
                  <a:off x="-2699" y="2452"/>
                  <a:ext cx="106" cy="824"/>
                </a:xfrm>
                <a:custGeom>
                  <a:avLst/>
                  <a:gdLst/>
                  <a:ahLst/>
                  <a:cxnLst>
                    <a:cxn ang="0">
                      <a:pos x="16" y="262"/>
                    </a:cxn>
                    <a:cxn ang="0">
                      <a:pos x="14" y="262"/>
                    </a:cxn>
                    <a:cxn ang="0">
                      <a:pos x="14" y="266"/>
                    </a:cxn>
                    <a:cxn ang="0">
                      <a:pos x="0" y="348"/>
                    </a:cxn>
                    <a:cxn ang="0">
                      <a:pos x="2" y="348"/>
                    </a:cxn>
                    <a:cxn ang="0">
                      <a:pos x="16" y="262"/>
                    </a:cxn>
                    <a:cxn ang="0">
                      <a:pos x="34" y="152"/>
                    </a:cxn>
                    <a:cxn ang="0">
                      <a:pos x="32" y="152"/>
                    </a:cxn>
                    <a:cxn ang="0">
                      <a:pos x="20" y="239"/>
                    </a:cxn>
                    <a:cxn ang="0">
                      <a:pos x="16" y="256"/>
                    </a:cxn>
                    <a:cxn ang="0">
                      <a:pos x="15" y="260"/>
                    </a:cxn>
                    <a:cxn ang="0">
                      <a:pos x="15" y="260"/>
                    </a:cxn>
                    <a:cxn ang="0">
                      <a:pos x="15" y="261"/>
                    </a:cxn>
                    <a:cxn ang="0">
                      <a:pos x="15" y="261"/>
                    </a:cxn>
                    <a:cxn ang="0">
                      <a:pos x="15" y="261"/>
                    </a:cxn>
                    <a:cxn ang="0">
                      <a:pos x="17" y="261"/>
                    </a:cxn>
                    <a:cxn ang="0">
                      <a:pos x="34" y="152"/>
                    </a:cxn>
                    <a:cxn ang="0">
                      <a:pos x="43" y="21"/>
                    </a:cxn>
                    <a:cxn ang="0">
                      <a:pos x="41" y="21"/>
                    </a:cxn>
                    <a:cxn ang="0">
                      <a:pos x="43" y="52"/>
                    </a:cxn>
                    <a:cxn ang="0">
                      <a:pos x="43" y="55"/>
                    </a:cxn>
                    <a:cxn ang="0">
                      <a:pos x="43" y="55"/>
                    </a:cxn>
                    <a:cxn ang="0">
                      <a:pos x="42" y="66"/>
                    </a:cxn>
                    <a:cxn ang="0">
                      <a:pos x="32" y="151"/>
                    </a:cxn>
                    <a:cxn ang="0">
                      <a:pos x="34" y="151"/>
                    </a:cxn>
                    <a:cxn ang="0">
                      <a:pos x="45" y="55"/>
                    </a:cxn>
                    <a:cxn ang="0">
                      <a:pos x="45" y="55"/>
                    </a:cxn>
                    <a:cxn ang="0">
                      <a:pos x="45" y="52"/>
                    </a:cxn>
                    <a:cxn ang="0">
                      <a:pos x="43" y="21"/>
                    </a:cxn>
                    <a:cxn ang="0">
                      <a:pos x="41" y="0"/>
                    </a:cxn>
                    <a:cxn ang="0">
                      <a:pos x="41" y="1"/>
                    </a:cxn>
                    <a:cxn ang="0">
                      <a:pos x="39" y="1"/>
                    </a:cxn>
                    <a:cxn ang="0">
                      <a:pos x="39" y="1"/>
                    </a:cxn>
                    <a:cxn ang="0">
                      <a:pos x="41" y="20"/>
                    </a:cxn>
                    <a:cxn ang="0">
                      <a:pos x="43" y="20"/>
                    </a:cxn>
                    <a:cxn ang="0">
                      <a:pos x="41" y="0"/>
                    </a:cxn>
                  </a:cxnLst>
                  <a:rect l="0" t="0" r="r" b="b"/>
                  <a:pathLst>
                    <a:path w="45" h="348">
                      <a:moveTo>
                        <a:pt x="16" y="262"/>
                      </a:moveTo>
                      <a:cubicBezTo>
                        <a:pt x="14" y="262"/>
                        <a:pt x="14" y="262"/>
                        <a:pt x="14" y="262"/>
                      </a:cubicBezTo>
                      <a:cubicBezTo>
                        <a:pt x="14" y="263"/>
                        <a:pt x="14" y="264"/>
                        <a:pt x="14" y="266"/>
                      </a:cubicBezTo>
                      <a:cubicBezTo>
                        <a:pt x="13" y="278"/>
                        <a:pt x="9" y="309"/>
                        <a:pt x="0" y="348"/>
                      </a:cubicBezTo>
                      <a:cubicBezTo>
                        <a:pt x="2" y="348"/>
                        <a:pt x="2" y="348"/>
                        <a:pt x="2" y="348"/>
                      </a:cubicBezTo>
                      <a:cubicBezTo>
                        <a:pt x="13" y="303"/>
                        <a:pt x="16" y="268"/>
                        <a:pt x="16" y="262"/>
                      </a:cubicBezTo>
                      <a:moveTo>
                        <a:pt x="34" y="152"/>
                      </a:moveTo>
                      <a:cubicBezTo>
                        <a:pt x="32" y="152"/>
                        <a:pt x="32" y="152"/>
                        <a:pt x="32" y="152"/>
                      </a:cubicBezTo>
                      <a:cubicBezTo>
                        <a:pt x="28" y="195"/>
                        <a:pt x="23" y="222"/>
                        <a:pt x="20" y="239"/>
                      </a:cubicBezTo>
                      <a:cubicBezTo>
                        <a:pt x="18" y="247"/>
                        <a:pt x="17" y="252"/>
                        <a:pt x="16" y="256"/>
                      </a:cubicBezTo>
                      <a:cubicBezTo>
                        <a:pt x="16" y="258"/>
                        <a:pt x="15" y="259"/>
                        <a:pt x="15" y="260"/>
                      </a:cubicBezTo>
                      <a:cubicBezTo>
                        <a:pt x="15" y="260"/>
                        <a:pt x="15" y="260"/>
                        <a:pt x="15" y="260"/>
                      </a:cubicBez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7" y="261"/>
                        <a:pt x="17" y="261"/>
                        <a:pt x="17" y="261"/>
                      </a:cubicBezTo>
                      <a:cubicBezTo>
                        <a:pt x="18" y="257"/>
                        <a:pt x="26" y="232"/>
                        <a:pt x="34" y="152"/>
                      </a:cubicBezTo>
                      <a:moveTo>
                        <a:pt x="43" y="21"/>
                      </a:moveTo>
                      <a:cubicBezTo>
                        <a:pt x="41" y="21"/>
                        <a:pt x="41" y="21"/>
                        <a:pt x="41" y="21"/>
                      </a:cubicBezTo>
                      <a:cubicBezTo>
                        <a:pt x="42" y="33"/>
                        <a:pt x="43" y="45"/>
                        <a:pt x="43" y="52"/>
                      </a:cubicBezTo>
                      <a:cubicBezTo>
                        <a:pt x="43" y="53"/>
                        <a:pt x="43" y="54"/>
                        <a:pt x="43" y="55"/>
                      </a:cubicBezTo>
                      <a:cubicBezTo>
                        <a:pt x="43" y="55"/>
                        <a:pt x="43" y="55"/>
                        <a:pt x="43" y="55"/>
                      </a:cubicBezTo>
                      <a:cubicBezTo>
                        <a:pt x="43" y="55"/>
                        <a:pt x="43" y="59"/>
                        <a:pt x="42" y="66"/>
                      </a:cubicBezTo>
                      <a:cubicBezTo>
                        <a:pt x="41" y="86"/>
                        <a:pt x="37" y="130"/>
                        <a:pt x="32" y="151"/>
                      </a:cubicBezTo>
                      <a:cubicBezTo>
                        <a:pt x="34" y="151"/>
                        <a:pt x="34" y="151"/>
                        <a:pt x="34" y="151"/>
                      </a:cubicBezTo>
                      <a:cubicBezTo>
                        <a:pt x="41" y="122"/>
                        <a:pt x="45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5" y="54"/>
                        <a:pt x="45" y="53"/>
                        <a:pt x="45" y="52"/>
                      </a:cubicBezTo>
                      <a:cubicBezTo>
                        <a:pt x="45" y="45"/>
                        <a:pt x="44" y="33"/>
                        <a:pt x="43" y="21"/>
                      </a:cubicBezTo>
                      <a:moveTo>
                        <a:pt x="41" y="0"/>
                      </a:move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6"/>
                        <a:pt x="40" y="13"/>
                        <a:pt x="41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2" y="13"/>
                        <a:pt x="41" y="6"/>
                        <a:pt x="4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7" name="Freeform 125"/>
                <p:cNvSpPr>
                  <a:spLocks/>
                </p:cNvSpPr>
                <p:nvPr/>
              </p:nvSpPr>
              <p:spPr bwMode="auto">
                <a:xfrm>
                  <a:off x="-2667" y="3070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8" name="Freeform 126"/>
                <p:cNvSpPr>
                  <a:spLocks/>
                </p:cNvSpPr>
                <p:nvPr/>
              </p:nvSpPr>
              <p:spPr bwMode="auto">
                <a:xfrm>
                  <a:off x="-2796" y="3278"/>
                  <a:ext cx="102" cy="259"/>
                </a:xfrm>
                <a:custGeom>
                  <a:avLst/>
                  <a:gdLst/>
                  <a:ahLst/>
                  <a:cxnLst>
                    <a:cxn ang="0">
                      <a:pos x="43" y="0"/>
                    </a:cxn>
                    <a:cxn ang="0">
                      <a:pos x="40" y="0"/>
                    </a:cxn>
                    <a:cxn ang="0">
                      <a:pos x="0" y="108"/>
                    </a:cxn>
                    <a:cxn ang="0">
                      <a:pos x="1" y="109"/>
                    </a:cxn>
                    <a:cxn ang="0">
                      <a:pos x="2" y="109"/>
                    </a:cxn>
                    <a:cxn ang="0">
                      <a:pos x="33" y="33"/>
                    </a:cxn>
                    <a:cxn ang="0">
                      <a:pos x="33" y="32"/>
                    </a:cxn>
                    <a:cxn ang="0">
                      <a:pos x="34" y="32"/>
                    </a:cxn>
                    <a:cxn ang="0">
                      <a:pos x="43" y="0"/>
                    </a:cxn>
                  </a:cxnLst>
                  <a:rect l="0" t="0" r="r" b="b"/>
                  <a:pathLst>
                    <a:path w="43" h="109">
                      <a:moveTo>
                        <a:pt x="43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2" y="34"/>
                        <a:pt x="19" y="73"/>
                        <a:pt x="0" y="108"/>
                      </a:cubicBezTo>
                      <a:cubicBezTo>
                        <a:pt x="1" y="109"/>
                        <a:pt x="1" y="109"/>
                        <a:pt x="1" y="109"/>
                      </a:cubicBezTo>
                      <a:cubicBezTo>
                        <a:pt x="2" y="109"/>
                        <a:pt x="2" y="109"/>
                        <a:pt x="2" y="109"/>
                      </a:cubicBezTo>
                      <a:cubicBezTo>
                        <a:pt x="15" y="84"/>
                        <a:pt x="26" y="58"/>
                        <a:pt x="33" y="33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7" y="21"/>
                        <a:pt x="40" y="10"/>
                        <a:pt x="4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9" name="Freeform 127"/>
                <p:cNvSpPr>
                  <a:spLocks/>
                </p:cNvSpPr>
                <p:nvPr/>
              </p:nvSpPr>
              <p:spPr bwMode="auto">
                <a:xfrm>
                  <a:off x="-2623" y="2810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0" name="Freeform 128"/>
                <p:cNvSpPr>
                  <a:spLocks/>
                </p:cNvSpPr>
                <p:nvPr/>
              </p:nvSpPr>
              <p:spPr bwMode="auto">
                <a:xfrm>
                  <a:off x="-2702" y="3276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1" name="Freeform 129"/>
                <p:cNvSpPr>
                  <a:spLocks/>
                </p:cNvSpPr>
                <p:nvPr/>
              </p:nvSpPr>
              <p:spPr bwMode="auto">
                <a:xfrm>
                  <a:off x="-2718" y="3355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2" name="Freeform 130"/>
                <p:cNvSpPr>
                  <a:spLocks/>
                </p:cNvSpPr>
                <p:nvPr/>
              </p:nvSpPr>
              <p:spPr bwMode="auto">
                <a:xfrm>
                  <a:off x="-2601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3" name="Freeform 131"/>
                <p:cNvSpPr>
                  <a:spLocks noEditPoints="1"/>
                </p:cNvSpPr>
                <p:nvPr/>
              </p:nvSpPr>
              <p:spPr bwMode="auto">
                <a:xfrm>
                  <a:off x="-3769" y="1987"/>
                  <a:ext cx="118" cy="270"/>
                </a:xfrm>
                <a:custGeom>
                  <a:avLst/>
                  <a:gdLst/>
                  <a:ahLst/>
                  <a:cxnLst>
                    <a:cxn ang="0">
                      <a:pos x="6" y="101"/>
                    </a:cxn>
                    <a:cxn ang="0">
                      <a:pos x="4" y="101"/>
                    </a:cxn>
                    <a:cxn ang="0">
                      <a:pos x="0" y="114"/>
                    </a:cxn>
                    <a:cxn ang="0">
                      <a:pos x="3" y="114"/>
                    </a:cxn>
                    <a:cxn ang="0">
                      <a:pos x="6" y="101"/>
                    </a:cxn>
                    <a:cxn ang="0">
                      <a:pos x="50" y="0"/>
                    </a:cxn>
                    <a:cxn ang="0">
                      <a:pos x="48" y="0"/>
                    </a:cxn>
                    <a:cxn ang="0">
                      <a:pos x="4" y="100"/>
                    </a:cxn>
                    <a:cxn ang="0">
                      <a:pos x="6" y="100"/>
                    </a:cxn>
                    <a:cxn ang="0">
                      <a:pos x="21" y="55"/>
                    </a:cxn>
                    <a:cxn ang="0">
                      <a:pos x="41" y="13"/>
                    </a:cxn>
                    <a:cxn ang="0">
                      <a:pos x="48" y="3"/>
                    </a:cxn>
                    <a:cxn ang="0">
                      <a:pos x="50" y="0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50" h="114">
                      <a:moveTo>
                        <a:pt x="6" y="101"/>
                      </a:move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3" y="105"/>
                        <a:pt x="1" y="109"/>
                        <a:pt x="0" y="114"/>
                      </a:cubicBezTo>
                      <a:cubicBezTo>
                        <a:pt x="3" y="114"/>
                        <a:pt x="3" y="114"/>
                        <a:pt x="3" y="114"/>
                      </a:cubicBezTo>
                      <a:cubicBezTo>
                        <a:pt x="4" y="109"/>
                        <a:pt x="5" y="105"/>
                        <a:pt x="6" y="101"/>
                      </a:cubicBezTo>
                      <a:moveTo>
                        <a:pt x="50" y="0"/>
                      </a:move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3" y="6"/>
                        <a:pt x="20" y="40"/>
                        <a:pt x="4" y="100"/>
                      </a:cubicBezTo>
                      <a:cubicBezTo>
                        <a:pt x="6" y="100"/>
                        <a:pt x="6" y="100"/>
                        <a:pt x="6" y="100"/>
                      </a:cubicBezTo>
                      <a:cubicBezTo>
                        <a:pt x="11" y="83"/>
                        <a:pt x="16" y="68"/>
                        <a:pt x="21" y="55"/>
                      </a:cubicBezTo>
                      <a:cubicBezTo>
                        <a:pt x="28" y="36"/>
                        <a:pt x="36" y="22"/>
                        <a:pt x="41" y="13"/>
                      </a:cubicBezTo>
                      <a:cubicBezTo>
                        <a:pt x="44" y="9"/>
                        <a:pt x="46" y="5"/>
                        <a:pt x="48" y="3"/>
                      </a:cubicBezTo>
                      <a:cubicBezTo>
                        <a:pt x="49" y="2"/>
                        <a:pt x="49" y="1"/>
                        <a:pt x="50" y="0"/>
                      </a:cubicBezTo>
                      <a:cubicBezTo>
                        <a:pt x="50" y="0"/>
                        <a:pt x="50" y="0"/>
                        <a:pt x="50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4" name="Freeform 132"/>
                <p:cNvSpPr>
                  <a:spLocks/>
                </p:cNvSpPr>
                <p:nvPr/>
              </p:nvSpPr>
              <p:spPr bwMode="auto">
                <a:xfrm>
                  <a:off x="-3760" y="2222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5" name="Freeform 133"/>
                <p:cNvSpPr>
                  <a:spLocks noEditPoints="1"/>
                </p:cNvSpPr>
                <p:nvPr/>
              </p:nvSpPr>
              <p:spPr bwMode="auto">
                <a:xfrm>
                  <a:off x="-3655" y="1522"/>
                  <a:ext cx="329" cy="462"/>
                </a:xfrm>
                <a:custGeom>
                  <a:avLst/>
                  <a:gdLst/>
                  <a:ahLst/>
                  <a:cxnLst>
                    <a:cxn ang="0">
                      <a:pos x="41" y="99"/>
                    </a:cxn>
                    <a:cxn ang="0">
                      <a:pos x="38" y="99"/>
                    </a:cxn>
                    <a:cxn ang="0">
                      <a:pos x="1" y="194"/>
                    </a:cxn>
                    <a:cxn ang="0">
                      <a:pos x="0" y="195"/>
                    </a:cxn>
                    <a:cxn ang="0">
                      <a:pos x="3" y="195"/>
                    </a:cxn>
                    <a:cxn ang="0">
                      <a:pos x="41" y="99"/>
                    </a:cxn>
                    <a:cxn ang="0">
                      <a:pos x="63" y="68"/>
                    </a:cxn>
                    <a:cxn ang="0">
                      <a:pos x="60" y="68"/>
                    </a:cxn>
                    <a:cxn ang="0">
                      <a:pos x="39" y="98"/>
                    </a:cxn>
                    <a:cxn ang="0">
                      <a:pos x="41" y="98"/>
                    </a:cxn>
                    <a:cxn ang="0">
                      <a:pos x="63" y="68"/>
                    </a:cxn>
                    <a:cxn ang="0">
                      <a:pos x="138" y="0"/>
                    </a:cxn>
                    <a:cxn ang="0">
                      <a:pos x="138" y="0"/>
                    </a:cxn>
                    <a:cxn ang="0">
                      <a:pos x="61" y="67"/>
                    </a:cxn>
                    <a:cxn ang="0">
                      <a:pos x="63" y="67"/>
                    </a:cxn>
                    <a:cxn ang="0">
                      <a:pos x="63" y="68"/>
                    </a:cxn>
                    <a:cxn ang="0">
                      <a:pos x="81" y="48"/>
                    </a:cxn>
                    <a:cxn ang="0">
                      <a:pos x="121" y="13"/>
                    </a:cxn>
                    <a:cxn ang="0">
                      <a:pos x="134" y="5"/>
                    </a:cxn>
                    <a:cxn ang="0">
                      <a:pos x="137" y="3"/>
                    </a:cxn>
                    <a:cxn ang="0">
                      <a:pos x="139" y="2"/>
                    </a:cxn>
                    <a:cxn ang="0">
                      <a:pos x="138" y="0"/>
                    </a:cxn>
                  </a:cxnLst>
                  <a:rect l="0" t="0" r="r" b="b"/>
                  <a:pathLst>
                    <a:path w="139" h="195">
                      <a:moveTo>
                        <a:pt x="41" y="99"/>
                      </a:moveTo>
                      <a:cubicBezTo>
                        <a:pt x="38" y="99"/>
                        <a:pt x="38" y="99"/>
                        <a:pt x="38" y="99"/>
                      </a:cubicBezTo>
                      <a:cubicBezTo>
                        <a:pt x="22" y="125"/>
                        <a:pt x="8" y="157"/>
                        <a:pt x="1" y="194"/>
                      </a:cubicBezTo>
                      <a:cubicBezTo>
                        <a:pt x="0" y="195"/>
                        <a:pt x="0" y="195"/>
                        <a:pt x="0" y="195"/>
                      </a:cubicBezTo>
                      <a:cubicBezTo>
                        <a:pt x="3" y="195"/>
                        <a:pt x="3" y="195"/>
                        <a:pt x="3" y="195"/>
                      </a:cubicBezTo>
                      <a:cubicBezTo>
                        <a:pt x="10" y="157"/>
                        <a:pt x="24" y="125"/>
                        <a:pt x="41" y="99"/>
                      </a:cubicBezTo>
                      <a:moveTo>
                        <a:pt x="63" y="68"/>
                      </a:moveTo>
                      <a:cubicBezTo>
                        <a:pt x="60" y="68"/>
                        <a:pt x="60" y="68"/>
                        <a:pt x="60" y="68"/>
                      </a:cubicBezTo>
                      <a:cubicBezTo>
                        <a:pt x="53" y="77"/>
                        <a:pt x="46" y="87"/>
                        <a:pt x="39" y="98"/>
                      </a:cubicBezTo>
                      <a:cubicBezTo>
                        <a:pt x="41" y="98"/>
                        <a:pt x="41" y="98"/>
                        <a:pt x="41" y="98"/>
                      </a:cubicBezTo>
                      <a:cubicBezTo>
                        <a:pt x="48" y="87"/>
                        <a:pt x="56" y="77"/>
                        <a:pt x="63" y="68"/>
                      </a:cubicBezTo>
                      <a:moveTo>
                        <a:pt x="138" y="0"/>
                      </a:moveTo>
                      <a:cubicBezTo>
                        <a:pt x="138" y="0"/>
                        <a:pt x="138" y="0"/>
                        <a:pt x="138" y="0"/>
                      </a:cubicBezTo>
                      <a:cubicBezTo>
                        <a:pt x="138" y="0"/>
                        <a:pt x="98" y="21"/>
                        <a:pt x="61" y="67"/>
                      </a:cubicBezTo>
                      <a:cubicBezTo>
                        <a:pt x="63" y="67"/>
                        <a:pt x="63" y="67"/>
                        <a:pt x="63" y="67"/>
                      </a:cubicBezTo>
                      <a:cubicBezTo>
                        <a:pt x="63" y="68"/>
                        <a:pt x="63" y="68"/>
                        <a:pt x="63" y="68"/>
                      </a:cubicBezTo>
                      <a:cubicBezTo>
                        <a:pt x="69" y="61"/>
                        <a:pt x="75" y="54"/>
                        <a:pt x="81" y="48"/>
                      </a:cubicBezTo>
                      <a:cubicBezTo>
                        <a:pt x="96" y="32"/>
                        <a:pt x="111" y="21"/>
                        <a:pt x="121" y="13"/>
                      </a:cubicBezTo>
                      <a:cubicBezTo>
                        <a:pt x="127" y="9"/>
                        <a:pt x="131" y="7"/>
                        <a:pt x="134" y="5"/>
                      </a:cubicBezTo>
                      <a:cubicBezTo>
                        <a:pt x="135" y="4"/>
                        <a:pt x="137" y="3"/>
                        <a:pt x="137" y="3"/>
                      </a:cubicBezTo>
                      <a:cubicBezTo>
                        <a:pt x="138" y="2"/>
                        <a:pt x="139" y="2"/>
                        <a:pt x="139" y="2"/>
                      </a:cubicBezTo>
                      <a:cubicBezTo>
                        <a:pt x="138" y="0"/>
                        <a:pt x="138" y="0"/>
                        <a:pt x="138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6" name="Freeform 134"/>
                <p:cNvSpPr>
                  <a:spLocks/>
                </p:cNvSpPr>
                <p:nvPr/>
              </p:nvSpPr>
              <p:spPr bwMode="auto">
                <a:xfrm>
                  <a:off x="-3566" y="1754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7" name="Freeform 135"/>
                <p:cNvSpPr>
                  <a:spLocks/>
                </p:cNvSpPr>
                <p:nvPr/>
              </p:nvSpPr>
              <p:spPr bwMode="auto">
                <a:xfrm>
                  <a:off x="-3513" y="1682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8" name="Freeform 136"/>
                <p:cNvSpPr>
                  <a:spLocks noEditPoints="1"/>
                </p:cNvSpPr>
                <p:nvPr/>
              </p:nvSpPr>
              <p:spPr bwMode="auto">
                <a:xfrm>
                  <a:off x="-3801" y="2260"/>
                  <a:ext cx="36" cy="1016"/>
                </a:xfrm>
                <a:custGeom>
                  <a:avLst/>
                  <a:gdLst/>
                  <a:ahLst/>
                  <a:cxnLst>
                    <a:cxn ang="0">
                      <a:pos x="4" y="343"/>
                    </a:cxn>
                    <a:cxn ang="0">
                      <a:pos x="2" y="343"/>
                    </a:cxn>
                    <a:cxn ang="0">
                      <a:pos x="2" y="355"/>
                    </a:cxn>
                    <a:cxn ang="0">
                      <a:pos x="3" y="429"/>
                    </a:cxn>
                    <a:cxn ang="0">
                      <a:pos x="5" y="429"/>
                    </a:cxn>
                    <a:cxn ang="0">
                      <a:pos x="4" y="355"/>
                    </a:cxn>
                    <a:cxn ang="0">
                      <a:pos x="4" y="343"/>
                    </a:cxn>
                    <a:cxn ang="0">
                      <a:pos x="3" y="255"/>
                    </a:cxn>
                    <a:cxn ang="0">
                      <a:pos x="1" y="255"/>
                    </a:cxn>
                    <a:cxn ang="0">
                      <a:pos x="2" y="327"/>
                    </a:cxn>
                    <a:cxn ang="0">
                      <a:pos x="2" y="342"/>
                    </a:cxn>
                    <a:cxn ang="0">
                      <a:pos x="4" y="342"/>
                    </a:cxn>
                    <a:cxn ang="0">
                      <a:pos x="4" y="335"/>
                    </a:cxn>
                    <a:cxn ang="0">
                      <a:pos x="4" y="327"/>
                    </a:cxn>
                    <a:cxn ang="0">
                      <a:pos x="4" y="327"/>
                    </a:cxn>
                    <a:cxn ang="0">
                      <a:pos x="3" y="255"/>
                    </a:cxn>
                    <a:cxn ang="0">
                      <a:pos x="3" y="233"/>
                    </a:cxn>
                    <a:cxn ang="0">
                      <a:pos x="1" y="233"/>
                    </a:cxn>
                    <a:cxn ang="0">
                      <a:pos x="1" y="254"/>
                    </a:cxn>
                    <a:cxn ang="0">
                      <a:pos x="3" y="254"/>
                    </a:cxn>
                    <a:cxn ang="0">
                      <a:pos x="3" y="233"/>
                    </a:cxn>
                    <a:cxn ang="0">
                      <a:pos x="2" y="102"/>
                    </a:cxn>
                    <a:cxn ang="0">
                      <a:pos x="0" y="102"/>
                    </a:cxn>
                    <a:cxn ang="0">
                      <a:pos x="0" y="156"/>
                    </a:cxn>
                    <a:cxn ang="0">
                      <a:pos x="1" y="232"/>
                    </a:cxn>
                    <a:cxn ang="0">
                      <a:pos x="3" y="232"/>
                    </a:cxn>
                    <a:cxn ang="0">
                      <a:pos x="2" y="108"/>
                    </a:cxn>
                    <a:cxn ang="0">
                      <a:pos x="2" y="102"/>
                    </a:cxn>
                    <a:cxn ang="0">
                      <a:pos x="15" y="0"/>
                    </a:cxn>
                    <a:cxn ang="0">
                      <a:pos x="13" y="0"/>
                    </a:cxn>
                    <a:cxn ang="0">
                      <a:pos x="0" y="93"/>
                    </a:cxn>
                    <a:cxn ang="0">
                      <a:pos x="0" y="101"/>
                    </a:cxn>
                    <a:cxn ang="0">
                      <a:pos x="2" y="101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429">
                      <a:moveTo>
                        <a:pt x="4" y="343"/>
                      </a:moveTo>
                      <a:cubicBezTo>
                        <a:pt x="2" y="343"/>
                        <a:pt x="2" y="343"/>
                        <a:pt x="2" y="343"/>
                      </a:cubicBezTo>
                      <a:cubicBezTo>
                        <a:pt x="2" y="347"/>
                        <a:pt x="2" y="351"/>
                        <a:pt x="2" y="355"/>
                      </a:cubicBezTo>
                      <a:cubicBezTo>
                        <a:pt x="2" y="374"/>
                        <a:pt x="2" y="401"/>
                        <a:pt x="3" y="429"/>
                      </a:cubicBezTo>
                      <a:cubicBezTo>
                        <a:pt x="5" y="429"/>
                        <a:pt x="5" y="429"/>
                        <a:pt x="5" y="429"/>
                      </a:cubicBezTo>
                      <a:cubicBezTo>
                        <a:pt x="4" y="401"/>
                        <a:pt x="4" y="374"/>
                        <a:pt x="4" y="355"/>
                      </a:cubicBezTo>
                      <a:cubicBezTo>
                        <a:pt x="4" y="351"/>
                        <a:pt x="4" y="347"/>
                        <a:pt x="4" y="343"/>
                      </a:cubicBezTo>
                      <a:moveTo>
                        <a:pt x="3" y="255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2" y="327"/>
                        <a:pt x="2" y="327"/>
                        <a:pt x="2" y="327"/>
                      </a:cubicBezTo>
                      <a:cubicBezTo>
                        <a:pt x="2" y="327"/>
                        <a:pt x="2" y="333"/>
                        <a:pt x="2" y="342"/>
                      </a:cubicBezTo>
                      <a:cubicBezTo>
                        <a:pt x="4" y="342"/>
                        <a:pt x="4" y="342"/>
                        <a:pt x="4" y="342"/>
                      </a:cubicBezTo>
                      <a:cubicBezTo>
                        <a:pt x="4" y="339"/>
                        <a:pt x="4" y="337"/>
                        <a:pt x="4" y="335"/>
                      </a:cubicBezTo>
                      <a:cubicBezTo>
                        <a:pt x="4" y="330"/>
                        <a:pt x="4" y="327"/>
                        <a:pt x="4" y="327"/>
                      </a:cubicBezTo>
                      <a:cubicBezTo>
                        <a:pt x="4" y="327"/>
                        <a:pt x="4" y="327"/>
                        <a:pt x="4" y="327"/>
                      </a:cubicBezTo>
                      <a:cubicBezTo>
                        <a:pt x="3" y="255"/>
                        <a:pt x="3" y="255"/>
                        <a:pt x="3" y="255"/>
                      </a:cubicBezTo>
                      <a:moveTo>
                        <a:pt x="3" y="233"/>
                      </a:moveTo>
                      <a:cubicBezTo>
                        <a:pt x="1" y="233"/>
                        <a:pt x="1" y="233"/>
                        <a:pt x="1" y="233"/>
                      </a:cubicBezTo>
                      <a:cubicBezTo>
                        <a:pt x="1" y="254"/>
                        <a:pt x="1" y="254"/>
                        <a:pt x="1" y="254"/>
                      </a:cubicBezTo>
                      <a:cubicBezTo>
                        <a:pt x="3" y="254"/>
                        <a:pt x="3" y="254"/>
                        <a:pt x="3" y="254"/>
                      </a:cubicBezTo>
                      <a:cubicBezTo>
                        <a:pt x="3" y="233"/>
                        <a:pt x="3" y="233"/>
                        <a:pt x="3" y="233"/>
                      </a:cubicBezTo>
                      <a:moveTo>
                        <a:pt x="2" y="102"/>
                      </a:move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56"/>
                        <a:pt x="0" y="156"/>
                        <a:pt x="0" y="156"/>
                      </a:cubicBezTo>
                      <a:cubicBezTo>
                        <a:pt x="1" y="232"/>
                        <a:pt x="1" y="232"/>
                        <a:pt x="1" y="232"/>
                      </a:cubicBezTo>
                      <a:cubicBezTo>
                        <a:pt x="3" y="232"/>
                        <a:pt x="3" y="232"/>
                        <a:pt x="3" y="232"/>
                      </a:cubicBezTo>
                      <a:cubicBezTo>
                        <a:pt x="2" y="108"/>
                        <a:pt x="2" y="108"/>
                        <a:pt x="2" y="108"/>
                      </a:cubicBezTo>
                      <a:cubicBezTo>
                        <a:pt x="2" y="106"/>
                        <a:pt x="2" y="104"/>
                        <a:pt x="2" y="102"/>
                      </a:cubicBezTo>
                      <a:moveTo>
                        <a:pt x="1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7" y="26"/>
                        <a:pt x="2" y="57"/>
                        <a:pt x="0" y="93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3" y="62"/>
                        <a:pt x="9" y="28"/>
                        <a:pt x="15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9" name="Freeform 137"/>
                <p:cNvSpPr>
                  <a:spLocks/>
                </p:cNvSpPr>
                <p:nvPr/>
              </p:nvSpPr>
              <p:spPr bwMode="auto">
                <a:xfrm>
                  <a:off x="-3795" y="307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0" name="Freeform 138"/>
                <p:cNvSpPr>
                  <a:spLocks/>
                </p:cNvSpPr>
                <p:nvPr/>
              </p:nvSpPr>
              <p:spPr bwMode="auto">
                <a:xfrm>
                  <a:off x="-3798" y="2861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1" name="Freeform 139"/>
                <p:cNvSpPr>
                  <a:spLocks/>
                </p:cNvSpPr>
                <p:nvPr/>
              </p:nvSpPr>
              <p:spPr bwMode="auto">
                <a:xfrm>
                  <a:off x="-3793" y="3278"/>
                  <a:ext cx="15" cy="245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4" y="103"/>
                    </a:cxn>
                    <a:cxn ang="0">
                      <a:pos x="6" y="102"/>
                    </a:cxn>
                    <a:cxn ang="0">
                      <a:pos x="3" y="31"/>
                    </a:cxn>
                    <a:cxn ang="0">
                      <a:pos x="1" y="31"/>
                    </a:cxn>
                    <a:cxn ang="0">
                      <a:pos x="1" y="31"/>
                    </a:cxn>
                    <a:cxn ang="0">
                      <a:pos x="3" y="3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6" h="103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35"/>
                        <a:pt x="2" y="73"/>
                        <a:pt x="4" y="103"/>
                      </a:cubicBezTo>
                      <a:cubicBezTo>
                        <a:pt x="6" y="102"/>
                        <a:pt x="6" y="102"/>
                        <a:pt x="6" y="102"/>
                      </a:cubicBezTo>
                      <a:cubicBezTo>
                        <a:pt x="5" y="82"/>
                        <a:pt x="3" y="57"/>
                        <a:pt x="3" y="31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2" y="20"/>
                        <a:pt x="2" y="1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2" name="Freeform 140"/>
                <p:cNvSpPr>
                  <a:spLocks/>
                </p:cNvSpPr>
                <p:nvPr/>
              </p:nvSpPr>
              <p:spPr bwMode="auto">
                <a:xfrm>
                  <a:off x="-3798" y="281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3" name="Freeform 141"/>
                <p:cNvSpPr>
                  <a:spLocks/>
                </p:cNvSpPr>
                <p:nvPr/>
              </p:nvSpPr>
              <p:spPr bwMode="auto">
                <a:xfrm>
                  <a:off x="-3793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4" name="Freeform 142"/>
                <p:cNvSpPr>
                  <a:spLocks/>
                </p:cNvSpPr>
                <p:nvPr/>
              </p:nvSpPr>
              <p:spPr bwMode="auto">
                <a:xfrm>
                  <a:off x="-3790" y="3352"/>
                  <a:ext cx="5" cy="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5" name="Freeform 143"/>
                <p:cNvSpPr>
                  <a:spLocks/>
                </p:cNvSpPr>
                <p:nvPr/>
              </p:nvSpPr>
              <p:spPr bwMode="auto">
                <a:xfrm>
                  <a:off x="-3801" y="2498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6" name="Freeform 144"/>
                <p:cNvSpPr>
                  <a:spLocks/>
                </p:cNvSpPr>
                <p:nvPr/>
              </p:nvSpPr>
              <p:spPr bwMode="auto">
                <a:xfrm>
                  <a:off x="-3769" y="2256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7" name="Freeform 145"/>
                <p:cNvSpPr>
                  <a:spLocks noEditPoints="1"/>
                </p:cNvSpPr>
                <p:nvPr/>
              </p:nvSpPr>
              <p:spPr bwMode="auto">
                <a:xfrm>
                  <a:off x="-3669" y="1987"/>
                  <a:ext cx="168" cy="1289"/>
                </a:xfrm>
                <a:custGeom>
                  <a:avLst/>
                  <a:gdLst/>
                  <a:ahLst/>
                  <a:cxnLst>
                    <a:cxn ang="0">
                      <a:pos x="14" y="458"/>
                    </a:cxn>
                    <a:cxn ang="0">
                      <a:pos x="12" y="458"/>
                    </a:cxn>
                    <a:cxn ang="0">
                      <a:pos x="0" y="544"/>
                    </a:cxn>
                    <a:cxn ang="0">
                      <a:pos x="2" y="544"/>
                    </a:cxn>
                    <a:cxn ang="0">
                      <a:pos x="14" y="458"/>
                    </a:cxn>
                    <a:cxn ang="0">
                      <a:pos x="28" y="348"/>
                    </a:cxn>
                    <a:cxn ang="0">
                      <a:pos x="26" y="348"/>
                    </a:cxn>
                    <a:cxn ang="0">
                      <a:pos x="13" y="442"/>
                    </a:cxn>
                    <a:cxn ang="0">
                      <a:pos x="13" y="442"/>
                    </a:cxn>
                    <a:cxn ang="0">
                      <a:pos x="13" y="442"/>
                    </a:cxn>
                    <a:cxn ang="0">
                      <a:pos x="13" y="446"/>
                    </a:cxn>
                    <a:cxn ang="0">
                      <a:pos x="12" y="457"/>
                    </a:cxn>
                    <a:cxn ang="0">
                      <a:pos x="14" y="457"/>
                    </a:cxn>
                    <a:cxn ang="0">
                      <a:pos x="15" y="443"/>
                    </a:cxn>
                    <a:cxn ang="0">
                      <a:pos x="27" y="370"/>
                    </a:cxn>
                    <a:cxn ang="0">
                      <a:pos x="27" y="370"/>
                    </a:cxn>
                    <a:cxn ang="0">
                      <a:pos x="27" y="369"/>
                    </a:cxn>
                    <a:cxn ang="0">
                      <a:pos x="27" y="369"/>
                    </a:cxn>
                    <a:cxn ang="0">
                      <a:pos x="28" y="348"/>
                    </a:cxn>
                    <a:cxn ang="0">
                      <a:pos x="29" y="217"/>
                    </a:cxn>
                    <a:cxn ang="0">
                      <a:pos x="27" y="217"/>
                    </a:cxn>
                    <a:cxn ang="0">
                      <a:pos x="27" y="220"/>
                    </a:cxn>
                    <a:cxn ang="0">
                      <a:pos x="27" y="223"/>
                    </a:cxn>
                    <a:cxn ang="0">
                      <a:pos x="28" y="258"/>
                    </a:cxn>
                    <a:cxn ang="0">
                      <a:pos x="26" y="347"/>
                    </a:cxn>
                    <a:cxn ang="0">
                      <a:pos x="28" y="347"/>
                    </a:cxn>
                    <a:cxn ang="0">
                      <a:pos x="30" y="258"/>
                    </a:cxn>
                    <a:cxn ang="0">
                      <a:pos x="29" y="223"/>
                    </a:cxn>
                    <a:cxn ang="0">
                      <a:pos x="29" y="220"/>
                    </a:cxn>
                    <a:cxn ang="0">
                      <a:pos x="29" y="217"/>
                    </a:cxn>
                    <a:cxn ang="0">
                      <a:pos x="39" y="115"/>
                    </a:cxn>
                    <a:cxn ang="0">
                      <a:pos x="37" y="115"/>
                    </a:cxn>
                    <a:cxn ang="0">
                      <a:pos x="27" y="216"/>
                    </a:cxn>
                    <a:cxn ang="0">
                      <a:pos x="29" y="216"/>
                    </a:cxn>
                    <a:cxn ang="0">
                      <a:pos x="39" y="115"/>
                    </a:cxn>
                    <a:cxn ang="0">
                      <a:pos x="71" y="0"/>
                    </a:cxn>
                    <a:cxn ang="0">
                      <a:pos x="69" y="0"/>
                    </a:cxn>
                    <a:cxn ang="0">
                      <a:pos x="69" y="0"/>
                    </a:cxn>
                    <a:cxn ang="0">
                      <a:pos x="37" y="114"/>
                    </a:cxn>
                    <a:cxn ang="0">
                      <a:pos x="39" y="114"/>
                    </a:cxn>
                    <a:cxn ang="0">
                      <a:pos x="50" y="63"/>
                    </a:cxn>
                    <a:cxn ang="0">
                      <a:pos x="64" y="17"/>
                    </a:cxn>
                    <a:cxn ang="0">
                      <a:pos x="69" y="5"/>
                    </a:cxn>
                    <a:cxn ang="0">
                      <a:pos x="71" y="1"/>
                    </a:cxn>
                    <a:cxn ang="0">
                      <a:pos x="71" y="1"/>
                    </a:cxn>
                    <a:cxn ang="0">
                      <a:pos x="71" y="1"/>
                    </a:cxn>
                    <a:cxn ang="0">
                      <a:pos x="71" y="0"/>
                    </a:cxn>
                  </a:cxnLst>
                  <a:rect l="0" t="0" r="r" b="b"/>
                  <a:pathLst>
                    <a:path w="71" h="544">
                      <a:moveTo>
                        <a:pt x="14" y="458"/>
                      </a:moveTo>
                      <a:cubicBezTo>
                        <a:pt x="12" y="458"/>
                        <a:pt x="12" y="458"/>
                        <a:pt x="12" y="458"/>
                      </a:cubicBezTo>
                      <a:cubicBezTo>
                        <a:pt x="11" y="476"/>
                        <a:pt x="8" y="508"/>
                        <a:pt x="0" y="544"/>
                      </a:cubicBezTo>
                      <a:cubicBezTo>
                        <a:pt x="2" y="544"/>
                        <a:pt x="2" y="544"/>
                        <a:pt x="2" y="544"/>
                      </a:cubicBezTo>
                      <a:cubicBezTo>
                        <a:pt x="10" y="507"/>
                        <a:pt x="13" y="476"/>
                        <a:pt x="14" y="458"/>
                      </a:cubicBezTo>
                      <a:moveTo>
                        <a:pt x="28" y="348"/>
                      </a:moveTo>
                      <a:cubicBezTo>
                        <a:pt x="26" y="348"/>
                        <a:pt x="26" y="348"/>
                        <a:pt x="26" y="348"/>
                      </a:cubicBezTo>
                      <a:cubicBezTo>
                        <a:pt x="24" y="387"/>
                        <a:pt x="20" y="411"/>
                        <a:pt x="13" y="442"/>
                      </a:cubicBezTo>
                      <a:cubicBezTo>
                        <a:pt x="13" y="442"/>
                        <a:pt x="13" y="442"/>
                        <a:pt x="13" y="442"/>
                      </a:cubicBezTo>
                      <a:cubicBezTo>
                        <a:pt x="13" y="442"/>
                        <a:pt x="13" y="442"/>
                        <a:pt x="13" y="442"/>
                      </a:cubicBezTo>
                      <a:cubicBezTo>
                        <a:pt x="13" y="442"/>
                        <a:pt x="13" y="444"/>
                        <a:pt x="13" y="446"/>
                      </a:cubicBezTo>
                      <a:cubicBezTo>
                        <a:pt x="13" y="449"/>
                        <a:pt x="13" y="452"/>
                        <a:pt x="12" y="457"/>
                      </a:cubicBezTo>
                      <a:cubicBezTo>
                        <a:pt x="14" y="457"/>
                        <a:pt x="14" y="457"/>
                        <a:pt x="14" y="457"/>
                      </a:cubicBezTo>
                      <a:cubicBezTo>
                        <a:pt x="15" y="448"/>
                        <a:pt x="15" y="443"/>
                        <a:pt x="15" y="443"/>
                      </a:cubicBezTo>
                      <a:cubicBezTo>
                        <a:pt x="21" y="418"/>
                        <a:pt x="24" y="397"/>
                        <a:pt x="27" y="370"/>
                      </a:cubicBezTo>
                      <a:cubicBezTo>
                        <a:pt x="27" y="370"/>
                        <a:pt x="27" y="370"/>
                        <a:pt x="27" y="370"/>
                      </a:cubicBezTo>
                      <a:cubicBezTo>
                        <a:pt x="27" y="369"/>
                        <a:pt x="27" y="369"/>
                        <a:pt x="27" y="369"/>
                      </a:cubicBezTo>
                      <a:cubicBezTo>
                        <a:pt x="27" y="369"/>
                        <a:pt x="27" y="369"/>
                        <a:pt x="27" y="369"/>
                      </a:cubicBezTo>
                      <a:cubicBezTo>
                        <a:pt x="27" y="363"/>
                        <a:pt x="28" y="356"/>
                        <a:pt x="28" y="348"/>
                      </a:cubicBezTo>
                      <a:moveTo>
                        <a:pt x="29" y="217"/>
                      </a:moveTo>
                      <a:cubicBezTo>
                        <a:pt x="27" y="217"/>
                        <a:pt x="27" y="217"/>
                        <a:pt x="27" y="217"/>
                      </a:cubicBezTo>
                      <a:cubicBezTo>
                        <a:pt x="27" y="218"/>
                        <a:pt x="27" y="219"/>
                        <a:pt x="27" y="220"/>
                      </a:cubicBezTo>
                      <a:cubicBezTo>
                        <a:pt x="27" y="221"/>
                        <a:pt x="27" y="222"/>
                        <a:pt x="27" y="223"/>
                      </a:cubicBezTo>
                      <a:cubicBezTo>
                        <a:pt x="28" y="235"/>
                        <a:pt x="28" y="247"/>
                        <a:pt x="28" y="258"/>
                      </a:cubicBezTo>
                      <a:cubicBezTo>
                        <a:pt x="28" y="295"/>
                        <a:pt x="27" y="324"/>
                        <a:pt x="26" y="347"/>
                      </a:cubicBezTo>
                      <a:cubicBezTo>
                        <a:pt x="28" y="347"/>
                        <a:pt x="28" y="347"/>
                        <a:pt x="28" y="347"/>
                      </a:cubicBezTo>
                      <a:cubicBezTo>
                        <a:pt x="29" y="324"/>
                        <a:pt x="30" y="295"/>
                        <a:pt x="30" y="258"/>
                      </a:cubicBezTo>
                      <a:cubicBezTo>
                        <a:pt x="30" y="247"/>
                        <a:pt x="30" y="235"/>
                        <a:pt x="29" y="223"/>
                      </a:cubicBezTo>
                      <a:cubicBezTo>
                        <a:pt x="29" y="222"/>
                        <a:pt x="29" y="221"/>
                        <a:pt x="29" y="220"/>
                      </a:cubicBezTo>
                      <a:cubicBezTo>
                        <a:pt x="29" y="219"/>
                        <a:pt x="29" y="218"/>
                        <a:pt x="29" y="217"/>
                      </a:cubicBezTo>
                      <a:moveTo>
                        <a:pt x="39" y="115"/>
                      </a:move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1" y="144"/>
                        <a:pt x="28" y="179"/>
                        <a:pt x="27" y="216"/>
                      </a:cubicBezTo>
                      <a:cubicBezTo>
                        <a:pt x="29" y="216"/>
                        <a:pt x="29" y="216"/>
                        <a:pt x="29" y="216"/>
                      </a:cubicBezTo>
                      <a:cubicBezTo>
                        <a:pt x="30" y="179"/>
                        <a:pt x="33" y="144"/>
                        <a:pt x="39" y="115"/>
                      </a:cubicBezTo>
                      <a:moveTo>
                        <a:pt x="71" y="0"/>
                      </a:move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68" y="3"/>
                        <a:pt x="49" y="46"/>
                        <a:pt x="37" y="114"/>
                      </a:cubicBezTo>
                      <a:cubicBezTo>
                        <a:pt x="39" y="114"/>
                        <a:pt x="39" y="114"/>
                        <a:pt x="39" y="114"/>
                      </a:cubicBezTo>
                      <a:cubicBezTo>
                        <a:pt x="42" y="95"/>
                        <a:pt x="46" y="78"/>
                        <a:pt x="50" y="63"/>
                      </a:cubicBezTo>
                      <a:cubicBezTo>
                        <a:pt x="55" y="43"/>
                        <a:pt x="60" y="28"/>
                        <a:pt x="64" y="17"/>
                      </a:cubicBezTo>
                      <a:cubicBezTo>
                        <a:pt x="66" y="12"/>
                        <a:pt x="68" y="8"/>
                        <a:pt x="69" y="5"/>
                      </a:cubicBezTo>
                      <a:cubicBezTo>
                        <a:pt x="70" y="2"/>
                        <a:pt x="71" y="1"/>
                        <a:pt x="71" y="1"/>
                      </a:cubicBezTo>
                      <a:cubicBezTo>
                        <a:pt x="71" y="1"/>
                        <a:pt x="71" y="1"/>
                        <a:pt x="71" y="1"/>
                      </a:cubicBezTo>
                      <a:cubicBezTo>
                        <a:pt x="71" y="1"/>
                        <a:pt x="71" y="1"/>
                        <a:pt x="71" y="1"/>
                      </a:cubicBezTo>
                      <a:cubicBezTo>
                        <a:pt x="71" y="0"/>
                        <a:pt x="71" y="0"/>
                        <a:pt x="7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8" name="Freeform 146"/>
                <p:cNvSpPr>
                  <a:spLocks/>
                </p:cNvSpPr>
                <p:nvPr/>
              </p:nvSpPr>
              <p:spPr bwMode="auto">
                <a:xfrm>
                  <a:off x="-3642" y="3070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9" name="Freeform 147"/>
                <p:cNvSpPr>
                  <a:spLocks/>
                </p:cNvSpPr>
                <p:nvPr/>
              </p:nvSpPr>
              <p:spPr bwMode="auto">
                <a:xfrm>
                  <a:off x="-3607" y="2861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0" name="Freeform 148"/>
                <p:cNvSpPr>
                  <a:spLocks noEditPoints="1"/>
                </p:cNvSpPr>
                <p:nvPr/>
              </p:nvSpPr>
              <p:spPr bwMode="auto">
                <a:xfrm>
                  <a:off x="-3714" y="1522"/>
                  <a:ext cx="435" cy="1912"/>
                </a:xfrm>
                <a:custGeom>
                  <a:avLst/>
                  <a:gdLst/>
                  <a:ahLst/>
                  <a:cxnLst>
                    <a:cxn ang="0">
                      <a:pos x="13" y="772"/>
                    </a:cxn>
                    <a:cxn ang="0">
                      <a:pos x="11" y="772"/>
                    </a:cxn>
                    <a:cxn ang="0">
                      <a:pos x="0" y="807"/>
                    </a:cxn>
                    <a:cxn ang="0">
                      <a:pos x="1" y="807"/>
                    </a:cxn>
                    <a:cxn ang="0">
                      <a:pos x="13" y="772"/>
                    </a:cxn>
                    <a:cxn ang="0">
                      <a:pos x="20" y="741"/>
                    </a:cxn>
                    <a:cxn ang="0">
                      <a:pos x="18" y="741"/>
                    </a:cxn>
                    <a:cxn ang="0">
                      <a:pos x="11" y="772"/>
                    </a:cxn>
                    <a:cxn ang="0">
                      <a:pos x="13" y="772"/>
                    </a:cxn>
                    <a:cxn ang="0">
                      <a:pos x="20" y="741"/>
                    </a:cxn>
                    <a:cxn ang="0">
                      <a:pos x="119" y="99"/>
                    </a:cxn>
                    <a:cxn ang="0">
                      <a:pos x="116" y="99"/>
                    </a:cxn>
                    <a:cxn ang="0">
                      <a:pos x="88" y="195"/>
                    </a:cxn>
                    <a:cxn ang="0">
                      <a:pos x="90" y="195"/>
                    </a:cxn>
                    <a:cxn ang="0">
                      <a:pos x="119" y="99"/>
                    </a:cxn>
                    <a:cxn ang="0">
                      <a:pos x="183" y="0"/>
                    </a:cxn>
                    <a:cxn ang="0">
                      <a:pos x="182" y="0"/>
                    </a:cxn>
                    <a:cxn ang="0">
                      <a:pos x="117" y="98"/>
                    </a:cxn>
                    <a:cxn ang="0">
                      <a:pos x="119" y="98"/>
                    </a:cxn>
                    <a:cxn ang="0">
                      <a:pos x="149" y="41"/>
                    </a:cxn>
                    <a:cxn ang="0">
                      <a:pos x="173" y="10"/>
                    </a:cxn>
                    <a:cxn ang="0">
                      <a:pos x="181" y="4"/>
                    </a:cxn>
                    <a:cxn ang="0">
                      <a:pos x="183" y="2"/>
                    </a:cxn>
                    <a:cxn ang="0">
                      <a:pos x="184" y="2"/>
                    </a:cxn>
                    <a:cxn ang="0">
                      <a:pos x="183" y="0"/>
                    </a:cxn>
                  </a:cxnLst>
                  <a:rect l="0" t="0" r="r" b="b"/>
                  <a:pathLst>
                    <a:path w="184" h="807">
                      <a:moveTo>
                        <a:pt x="13" y="772"/>
                      </a:moveTo>
                      <a:cubicBezTo>
                        <a:pt x="11" y="772"/>
                        <a:pt x="11" y="772"/>
                        <a:pt x="11" y="772"/>
                      </a:cubicBezTo>
                      <a:cubicBezTo>
                        <a:pt x="7" y="784"/>
                        <a:pt x="4" y="795"/>
                        <a:pt x="0" y="807"/>
                      </a:cubicBezTo>
                      <a:cubicBezTo>
                        <a:pt x="1" y="807"/>
                        <a:pt x="1" y="807"/>
                        <a:pt x="1" y="807"/>
                      </a:cubicBezTo>
                      <a:cubicBezTo>
                        <a:pt x="6" y="796"/>
                        <a:pt x="9" y="784"/>
                        <a:pt x="13" y="772"/>
                      </a:cubicBezTo>
                      <a:moveTo>
                        <a:pt x="20" y="741"/>
                      </a:moveTo>
                      <a:cubicBezTo>
                        <a:pt x="18" y="741"/>
                        <a:pt x="18" y="741"/>
                        <a:pt x="18" y="741"/>
                      </a:cubicBezTo>
                      <a:cubicBezTo>
                        <a:pt x="16" y="751"/>
                        <a:pt x="14" y="761"/>
                        <a:pt x="11" y="772"/>
                      </a:cubicBezTo>
                      <a:cubicBezTo>
                        <a:pt x="13" y="772"/>
                        <a:pt x="13" y="772"/>
                        <a:pt x="13" y="772"/>
                      </a:cubicBezTo>
                      <a:cubicBezTo>
                        <a:pt x="16" y="761"/>
                        <a:pt x="18" y="751"/>
                        <a:pt x="20" y="741"/>
                      </a:cubicBezTo>
                      <a:moveTo>
                        <a:pt x="119" y="99"/>
                      </a:moveTo>
                      <a:cubicBezTo>
                        <a:pt x="116" y="99"/>
                        <a:pt x="116" y="99"/>
                        <a:pt x="116" y="99"/>
                      </a:cubicBezTo>
                      <a:cubicBezTo>
                        <a:pt x="106" y="124"/>
                        <a:pt x="96" y="156"/>
                        <a:pt x="88" y="195"/>
                      </a:cubicBezTo>
                      <a:cubicBezTo>
                        <a:pt x="90" y="195"/>
                        <a:pt x="90" y="195"/>
                        <a:pt x="90" y="195"/>
                      </a:cubicBezTo>
                      <a:cubicBezTo>
                        <a:pt x="98" y="156"/>
                        <a:pt x="108" y="124"/>
                        <a:pt x="119" y="99"/>
                      </a:cubicBezTo>
                      <a:moveTo>
                        <a:pt x="183" y="0"/>
                      </a:moveTo>
                      <a:cubicBezTo>
                        <a:pt x="182" y="0"/>
                        <a:pt x="182" y="0"/>
                        <a:pt x="182" y="0"/>
                      </a:cubicBezTo>
                      <a:cubicBezTo>
                        <a:pt x="179" y="2"/>
                        <a:pt x="146" y="26"/>
                        <a:pt x="117" y="98"/>
                      </a:cubicBezTo>
                      <a:cubicBezTo>
                        <a:pt x="119" y="98"/>
                        <a:pt x="119" y="98"/>
                        <a:pt x="119" y="98"/>
                      </a:cubicBezTo>
                      <a:cubicBezTo>
                        <a:pt x="129" y="74"/>
                        <a:pt x="139" y="55"/>
                        <a:pt x="149" y="41"/>
                      </a:cubicBezTo>
                      <a:cubicBezTo>
                        <a:pt x="158" y="26"/>
                        <a:pt x="167" y="16"/>
                        <a:pt x="173" y="10"/>
                      </a:cubicBezTo>
                      <a:cubicBezTo>
                        <a:pt x="177" y="7"/>
                        <a:pt x="179" y="5"/>
                        <a:pt x="181" y="4"/>
                      </a:cubicBezTo>
                      <a:cubicBezTo>
                        <a:pt x="182" y="3"/>
                        <a:pt x="182" y="3"/>
                        <a:pt x="183" y="2"/>
                      </a:cubicBezTo>
                      <a:cubicBezTo>
                        <a:pt x="184" y="2"/>
                        <a:pt x="184" y="2"/>
                        <a:pt x="184" y="2"/>
                      </a:cubicBezTo>
                      <a:cubicBezTo>
                        <a:pt x="183" y="0"/>
                        <a:pt x="183" y="0"/>
                        <a:pt x="18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1" name="Freeform 149"/>
                <p:cNvSpPr>
                  <a:spLocks/>
                </p:cNvSpPr>
                <p:nvPr/>
              </p:nvSpPr>
              <p:spPr bwMode="auto">
                <a:xfrm>
                  <a:off x="-3440" y="1754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2" name="Freeform 150"/>
                <p:cNvSpPr>
                  <a:spLocks/>
                </p:cNvSpPr>
                <p:nvPr/>
              </p:nvSpPr>
              <p:spPr bwMode="auto">
                <a:xfrm>
                  <a:off x="-3608" y="281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3" name="Freeform 151"/>
                <p:cNvSpPr>
                  <a:spLocks/>
                </p:cNvSpPr>
                <p:nvPr/>
              </p:nvSpPr>
              <p:spPr bwMode="auto">
                <a:xfrm>
                  <a:off x="-3672" y="3276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4" name="Freeform 152"/>
                <p:cNvSpPr>
                  <a:spLocks/>
                </p:cNvSpPr>
                <p:nvPr/>
              </p:nvSpPr>
              <p:spPr bwMode="auto">
                <a:xfrm>
                  <a:off x="-3689" y="3352"/>
                  <a:ext cx="5" cy="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5" name="Freeform 153"/>
                <p:cNvSpPr>
                  <a:spLocks/>
                </p:cNvSpPr>
                <p:nvPr/>
              </p:nvSpPr>
              <p:spPr bwMode="auto">
                <a:xfrm>
                  <a:off x="-3607" y="2498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6" name="Freeform 154"/>
                <p:cNvSpPr>
                  <a:spLocks/>
                </p:cNvSpPr>
                <p:nvPr/>
              </p:nvSpPr>
              <p:spPr bwMode="auto">
                <a:xfrm>
                  <a:off x="-3583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7" name="Freeform 155"/>
                <p:cNvSpPr>
                  <a:spLocks noEditPoints="1"/>
                </p:cNvSpPr>
                <p:nvPr/>
              </p:nvSpPr>
              <p:spPr bwMode="auto">
                <a:xfrm>
                  <a:off x="-3395" y="1987"/>
                  <a:ext cx="44" cy="270"/>
                </a:xfrm>
                <a:custGeom>
                  <a:avLst/>
                  <a:gdLst/>
                  <a:ahLst/>
                  <a:cxnLst>
                    <a:cxn ang="0">
                      <a:pos x="3" y="101"/>
                    </a:cxn>
                    <a:cxn ang="0">
                      <a:pos x="1" y="101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3" y="101"/>
                    </a:cxn>
                    <a:cxn ang="0">
                      <a:pos x="19" y="0"/>
                    </a:cxn>
                    <a:cxn ang="0">
                      <a:pos x="17" y="0"/>
                    </a:cxn>
                    <a:cxn ang="0">
                      <a:pos x="17" y="2"/>
                    </a:cxn>
                    <a:cxn ang="0">
                      <a:pos x="17" y="2"/>
                    </a:cxn>
                    <a:cxn ang="0">
                      <a:pos x="16" y="10"/>
                    </a:cxn>
                    <a:cxn ang="0">
                      <a:pos x="13" y="25"/>
                    </a:cxn>
                    <a:cxn ang="0">
                      <a:pos x="1" y="100"/>
                    </a:cxn>
                    <a:cxn ang="0">
                      <a:pos x="3" y="100"/>
                    </a:cxn>
                    <a:cxn ang="0">
                      <a:pos x="15" y="25"/>
                    </a:cxn>
                    <a:cxn ang="0">
                      <a:pos x="19" y="2"/>
                    </a:cxn>
                    <a:cxn ang="0">
                      <a:pos x="19" y="2"/>
                    </a:cxn>
                    <a:cxn ang="0">
                      <a:pos x="19" y="2"/>
                    </a:cxn>
                    <a:cxn ang="0">
                      <a:pos x="19" y="0"/>
                    </a:cxn>
                  </a:cxnLst>
                  <a:rect l="0" t="0" r="r" b="b"/>
                  <a:pathLst>
                    <a:path w="19" h="114">
                      <a:moveTo>
                        <a:pt x="3" y="101"/>
                      </a:moveTo>
                      <a:cubicBezTo>
                        <a:pt x="1" y="101"/>
                        <a:pt x="1" y="101"/>
                        <a:pt x="1" y="101"/>
                      </a:cubicBezTo>
                      <a:cubicBezTo>
                        <a:pt x="0" y="105"/>
                        <a:pt x="0" y="109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2" y="109"/>
                        <a:pt x="2" y="105"/>
                        <a:pt x="3" y="101"/>
                      </a:cubicBezTo>
                      <a:moveTo>
                        <a:pt x="19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1"/>
                        <a:pt x="17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2"/>
                        <a:pt x="16" y="5"/>
                        <a:pt x="16" y="10"/>
                      </a:cubicBezTo>
                      <a:cubicBezTo>
                        <a:pt x="15" y="14"/>
                        <a:pt x="14" y="20"/>
                        <a:pt x="13" y="25"/>
                      </a:cubicBezTo>
                      <a:cubicBezTo>
                        <a:pt x="12" y="36"/>
                        <a:pt x="5" y="62"/>
                        <a:pt x="1" y="100"/>
                      </a:cubicBezTo>
                      <a:cubicBezTo>
                        <a:pt x="3" y="100"/>
                        <a:pt x="3" y="100"/>
                        <a:pt x="3" y="100"/>
                      </a:cubicBezTo>
                      <a:cubicBezTo>
                        <a:pt x="7" y="63"/>
                        <a:pt x="14" y="36"/>
                        <a:pt x="15" y="25"/>
                      </a:cubicBezTo>
                      <a:cubicBezTo>
                        <a:pt x="17" y="15"/>
                        <a:pt x="19" y="2"/>
                        <a:pt x="19" y="2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9" y="0"/>
                        <a:pt x="19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8" name="Freeform 156"/>
                <p:cNvSpPr>
                  <a:spLocks/>
                </p:cNvSpPr>
                <p:nvPr/>
              </p:nvSpPr>
              <p:spPr bwMode="auto">
                <a:xfrm>
                  <a:off x="-3393" y="2222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9" name="Freeform 157"/>
                <p:cNvSpPr>
                  <a:spLocks noEditPoints="1"/>
                </p:cNvSpPr>
                <p:nvPr/>
              </p:nvSpPr>
              <p:spPr bwMode="auto">
                <a:xfrm>
                  <a:off x="-3355" y="1522"/>
                  <a:ext cx="118" cy="462"/>
                </a:xfrm>
                <a:custGeom>
                  <a:avLst/>
                  <a:gdLst/>
                  <a:ahLst/>
                  <a:cxnLst>
                    <a:cxn ang="0">
                      <a:pos x="12" y="99"/>
                    </a:cxn>
                    <a:cxn ang="0">
                      <a:pos x="9" y="99"/>
                    </a:cxn>
                    <a:cxn ang="0">
                      <a:pos x="0" y="195"/>
                    </a:cxn>
                    <a:cxn ang="0">
                      <a:pos x="2" y="195"/>
                    </a:cxn>
                    <a:cxn ang="0">
                      <a:pos x="12" y="99"/>
                    </a:cxn>
                    <a:cxn ang="0">
                      <a:pos x="19" y="68"/>
                    </a:cxn>
                    <a:cxn ang="0">
                      <a:pos x="17" y="68"/>
                    </a:cxn>
                    <a:cxn ang="0">
                      <a:pos x="10" y="98"/>
                    </a:cxn>
                    <a:cxn ang="0">
                      <a:pos x="12" y="98"/>
                    </a:cxn>
                    <a:cxn ang="0">
                      <a:pos x="19" y="68"/>
                    </a:cxn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17" y="67"/>
                    </a:cxn>
                    <a:cxn ang="0">
                      <a:pos x="19" y="67"/>
                    </a:cxn>
                    <a:cxn ang="0">
                      <a:pos x="26" y="47"/>
                    </a:cxn>
                    <a:cxn ang="0">
                      <a:pos x="42" y="12"/>
                    </a:cxn>
                    <a:cxn ang="0">
                      <a:pos x="48" y="4"/>
                    </a:cxn>
                    <a:cxn ang="0">
                      <a:pos x="49" y="2"/>
                    </a:cxn>
                    <a:cxn ang="0">
                      <a:pos x="50" y="2"/>
                    </a:cxn>
                    <a:cxn ang="0">
                      <a:pos x="48" y="0"/>
                    </a:cxn>
                  </a:cxnLst>
                  <a:rect l="0" t="0" r="r" b="b"/>
                  <a:pathLst>
                    <a:path w="50" h="195">
                      <a:moveTo>
                        <a:pt x="12" y="99"/>
                      </a:moveTo>
                      <a:cubicBezTo>
                        <a:pt x="9" y="99"/>
                        <a:pt x="9" y="99"/>
                        <a:pt x="9" y="99"/>
                      </a:cubicBezTo>
                      <a:cubicBezTo>
                        <a:pt x="4" y="125"/>
                        <a:pt x="0" y="157"/>
                        <a:pt x="0" y="195"/>
                      </a:cubicBezTo>
                      <a:cubicBezTo>
                        <a:pt x="2" y="195"/>
                        <a:pt x="2" y="195"/>
                        <a:pt x="2" y="195"/>
                      </a:cubicBezTo>
                      <a:cubicBezTo>
                        <a:pt x="2" y="157"/>
                        <a:pt x="6" y="125"/>
                        <a:pt x="12" y="99"/>
                      </a:cubicBezTo>
                      <a:moveTo>
                        <a:pt x="19" y="68"/>
                      </a:moveTo>
                      <a:cubicBezTo>
                        <a:pt x="17" y="68"/>
                        <a:pt x="17" y="68"/>
                        <a:pt x="17" y="68"/>
                      </a:cubicBezTo>
                      <a:cubicBezTo>
                        <a:pt x="14" y="77"/>
                        <a:pt x="12" y="87"/>
                        <a:pt x="10" y="98"/>
                      </a:cubicBezTo>
                      <a:cubicBezTo>
                        <a:pt x="12" y="98"/>
                        <a:pt x="12" y="98"/>
                        <a:pt x="12" y="98"/>
                      </a:cubicBezTo>
                      <a:cubicBezTo>
                        <a:pt x="14" y="87"/>
                        <a:pt x="16" y="77"/>
                        <a:pt x="19" y="68"/>
                      </a:cubicBezTo>
                      <a:moveTo>
                        <a:pt x="48" y="0"/>
                      </a:move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0"/>
                        <a:pt x="31" y="21"/>
                        <a:pt x="17" y="67"/>
                      </a:cubicBezTo>
                      <a:cubicBezTo>
                        <a:pt x="19" y="67"/>
                        <a:pt x="19" y="67"/>
                        <a:pt x="19" y="67"/>
                      </a:cubicBezTo>
                      <a:cubicBezTo>
                        <a:pt x="22" y="60"/>
                        <a:pt x="24" y="53"/>
                        <a:pt x="26" y="47"/>
                      </a:cubicBezTo>
                      <a:cubicBezTo>
                        <a:pt x="32" y="31"/>
                        <a:pt x="38" y="20"/>
                        <a:pt x="42" y="12"/>
                      </a:cubicBezTo>
                      <a:cubicBezTo>
                        <a:pt x="45" y="9"/>
                        <a:pt x="46" y="6"/>
                        <a:pt x="48" y="4"/>
                      </a:cubicBezTo>
                      <a:cubicBezTo>
                        <a:pt x="48" y="3"/>
                        <a:pt x="49" y="3"/>
                        <a:pt x="49" y="2"/>
                      </a:cubicBezTo>
                      <a:cubicBezTo>
                        <a:pt x="50" y="2"/>
                        <a:pt x="50" y="2"/>
                        <a:pt x="50" y="2"/>
                      </a:cubicBezTo>
                      <a:cubicBezTo>
                        <a:pt x="48" y="0"/>
                        <a:pt x="48" y="0"/>
                        <a:pt x="48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0" name="Freeform 158"/>
                <p:cNvSpPr>
                  <a:spLocks/>
                </p:cNvSpPr>
                <p:nvPr/>
              </p:nvSpPr>
              <p:spPr bwMode="auto">
                <a:xfrm>
                  <a:off x="-3334" y="1754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1" name="Freeform 159"/>
                <p:cNvSpPr>
                  <a:spLocks/>
                </p:cNvSpPr>
                <p:nvPr/>
              </p:nvSpPr>
              <p:spPr bwMode="auto">
                <a:xfrm>
                  <a:off x="-3314" y="1682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2" name="Freeform 160"/>
                <p:cNvSpPr>
                  <a:spLocks noEditPoints="1"/>
                </p:cNvSpPr>
                <p:nvPr/>
              </p:nvSpPr>
              <p:spPr bwMode="auto">
                <a:xfrm>
                  <a:off x="-3557" y="2260"/>
                  <a:ext cx="167" cy="1016"/>
                </a:xfrm>
                <a:custGeom>
                  <a:avLst/>
                  <a:gdLst/>
                  <a:ahLst/>
                  <a:cxnLst>
                    <a:cxn ang="0">
                      <a:pos x="28" y="343"/>
                    </a:cxn>
                    <a:cxn ang="0">
                      <a:pos x="26" y="343"/>
                    </a:cxn>
                    <a:cxn ang="0">
                      <a:pos x="0" y="429"/>
                    </a:cxn>
                    <a:cxn ang="0">
                      <a:pos x="2" y="429"/>
                    </a:cxn>
                    <a:cxn ang="0">
                      <a:pos x="28" y="343"/>
                    </a:cxn>
                    <a:cxn ang="0">
                      <a:pos x="54" y="255"/>
                    </a:cxn>
                    <a:cxn ang="0">
                      <a:pos x="52" y="255"/>
                    </a:cxn>
                    <a:cxn ang="0">
                      <a:pos x="48" y="267"/>
                    </a:cxn>
                    <a:cxn ang="0">
                      <a:pos x="35" y="312"/>
                    </a:cxn>
                    <a:cxn ang="0">
                      <a:pos x="30" y="324"/>
                    </a:cxn>
                    <a:cxn ang="0">
                      <a:pos x="29" y="329"/>
                    </a:cxn>
                    <a:cxn ang="0">
                      <a:pos x="29" y="329"/>
                    </a:cxn>
                    <a:cxn ang="0">
                      <a:pos x="29" y="329"/>
                    </a:cxn>
                    <a:cxn ang="0">
                      <a:pos x="26" y="342"/>
                    </a:cxn>
                    <a:cxn ang="0">
                      <a:pos x="28" y="342"/>
                    </a:cxn>
                    <a:cxn ang="0">
                      <a:pos x="31" y="329"/>
                    </a:cxn>
                    <a:cxn ang="0">
                      <a:pos x="31" y="329"/>
                    </a:cxn>
                    <a:cxn ang="0">
                      <a:pos x="54" y="255"/>
                    </a:cxn>
                    <a:cxn ang="0">
                      <a:pos x="59" y="233"/>
                    </a:cxn>
                    <a:cxn ang="0">
                      <a:pos x="57" y="233"/>
                    </a:cxn>
                    <a:cxn ang="0">
                      <a:pos x="52" y="254"/>
                    </a:cxn>
                    <a:cxn ang="0">
                      <a:pos x="54" y="254"/>
                    </a:cxn>
                    <a:cxn ang="0">
                      <a:pos x="59" y="233"/>
                    </a:cxn>
                    <a:cxn ang="0">
                      <a:pos x="68" y="102"/>
                    </a:cxn>
                    <a:cxn ang="0">
                      <a:pos x="66" y="102"/>
                    </a:cxn>
                    <a:cxn ang="0">
                      <a:pos x="67" y="110"/>
                    </a:cxn>
                    <a:cxn ang="0">
                      <a:pos x="68" y="136"/>
                    </a:cxn>
                    <a:cxn ang="0">
                      <a:pos x="57" y="232"/>
                    </a:cxn>
                    <a:cxn ang="0">
                      <a:pos x="59" y="232"/>
                    </a:cxn>
                    <a:cxn ang="0">
                      <a:pos x="70" y="136"/>
                    </a:cxn>
                    <a:cxn ang="0">
                      <a:pos x="69" y="110"/>
                    </a:cxn>
                    <a:cxn ang="0">
                      <a:pos x="68" y="102"/>
                    </a:cxn>
                    <a:cxn ang="0">
                      <a:pos x="70" y="0"/>
                    </a:cxn>
                    <a:cxn ang="0">
                      <a:pos x="68" y="0"/>
                    </a:cxn>
                    <a:cxn ang="0">
                      <a:pos x="65" y="58"/>
                    </a:cxn>
                    <a:cxn ang="0">
                      <a:pos x="66" y="101"/>
                    </a:cxn>
                    <a:cxn ang="0">
                      <a:pos x="68" y="101"/>
                    </a:cxn>
                    <a:cxn ang="0">
                      <a:pos x="67" y="58"/>
                    </a:cxn>
                    <a:cxn ang="0">
                      <a:pos x="70" y="0"/>
                    </a:cxn>
                  </a:cxnLst>
                  <a:rect l="0" t="0" r="r" b="b"/>
                  <a:pathLst>
                    <a:path w="70" h="429">
                      <a:moveTo>
                        <a:pt x="28" y="343"/>
                      </a:moveTo>
                      <a:cubicBezTo>
                        <a:pt x="26" y="343"/>
                        <a:pt x="26" y="343"/>
                        <a:pt x="26" y="343"/>
                      </a:cubicBezTo>
                      <a:cubicBezTo>
                        <a:pt x="18" y="376"/>
                        <a:pt x="9" y="405"/>
                        <a:pt x="0" y="429"/>
                      </a:cubicBezTo>
                      <a:cubicBezTo>
                        <a:pt x="2" y="429"/>
                        <a:pt x="2" y="429"/>
                        <a:pt x="2" y="429"/>
                      </a:cubicBezTo>
                      <a:cubicBezTo>
                        <a:pt x="11" y="405"/>
                        <a:pt x="20" y="376"/>
                        <a:pt x="28" y="343"/>
                      </a:cubicBezTo>
                      <a:moveTo>
                        <a:pt x="54" y="255"/>
                      </a:moveTo>
                      <a:cubicBezTo>
                        <a:pt x="52" y="255"/>
                        <a:pt x="52" y="255"/>
                        <a:pt x="52" y="255"/>
                      </a:cubicBezTo>
                      <a:cubicBezTo>
                        <a:pt x="51" y="259"/>
                        <a:pt x="49" y="263"/>
                        <a:pt x="48" y="267"/>
                      </a:cubicBezTo>
                      <a:cubicBezTo>
                        <a:pt x="43" y="286"/>
                        <a:pt x="39" y="301"/>
                        <a:pt x="35" y="312"/>
                      </a:cubicBezTo>
                      <a:cubicBezTo>
                        <a:pt x="33" y="317"/>
                        <a:pt x="31" y="321"/>
                        <a:pt x="30" y="324"/>
                      </a:cubicBezTo>
                      <a:cubicBezTo>
                        <a:pt x="29" y="327"/>
                        <a:pt x="29" y="329"/>
                        <a:pt x="29" y="329"/>
                      </a:cubicBezTo>
                      <a:cubicBezTo>
                        <a:pt x="29" y="329"/>
                        <a:pt x="29" y="329"/>
                        <a:pt x="29" y="329"/>
                      </a:cubicBezTo>
                      <a:cubicBezTo>
                        <a:pt x="29" y="329"/>
                        <a:pt x="29" y="329"/>
                        <a:pt x="29" y="329"/>
                      </a:cubicBezTo>
                      <a:cubicBezTo>
                        <a:pt x="28" y="333"/>
                        <a:pt x="27" y="338"/>
                        <a:pt x="26" y="342"/>
                      </a:cubicBezTo>
                      <a:cubicBezTo>
                        <a:pt x="28" y="342"/>
                        <a:pt x="28" y="342"/>
                        <a:pt x="28" y="342"/>
                      </a:cubicBezTo>
                      <a:cubicBezTo>
                        <a:pt x="29" y="338"/>
                        <a:pt x="30" y="334"/>
                        <a:pt x="31" y="329"/>
                      </a:cubicBezTo>
                      <a:cubicBezTo>
                        <a:pt x="31" y="329"/>
                        <a:pt x="31" y="329"/>
                        <a:pt x="31" y="329"/>
                      </a:cubicBezTo>
                      <a:cubicBezTo>
                        <a:pt x="32" y="327"/>
                        <a:pt x="43" y="297"/>
                        <a:pt x="54" y="255"/>
                      </a:cubicBezTo>
                      <a:moveTo>
                        <a:pt x="59" y="233"/>
                      </a:moveTo>
                      <a:cubicBezTo>
                        <a:pt x="57" y="233"/>
                        <a:pt x="57" y="233"/>
                        <a:pt x="57" y="233"/>
                      </a:cubicBezTo>
                      <a:cubicBezTo>
                        <a:pt x="55" y="240"/>
                        <a:pt x="53" y="247"/>
                        <a:pt x="52" y="254"/>
                      </a:cubicBezTo>
                      <a:cubicBezTo>
                        <a:pt x="54" y="254"/>
                        <a:pt x="54" y="254"/>
                        <a:pt x="54" y="254"/>
                      </a:cubicBezTo>
                      <a:cubicBezTo>
                        <a:pt x="56" y="247"/>
                        <a:pt x="57" y="240"/>
                        <a:pt x="59" y="233"/>
                      </a:cubicBezTo>
                      <a:moveTo>
                        <a:pt x="68" y="102"/>
                      </a:moveTo>
                      <a:cubicBezTo>
                        <a:pt x="66" y="102"/>
                        <a:pt x="66" y="102"/>
                        <a:pt x="66" y="102"/>
                      </a:cubicBezTo>
                      <a:cubicBezTo>
                        <a:pt x="67" y="105"/>
                        <a:pt x="67" y="107"/>
                        <a:pt x="67" y="110"/>
                      </a:cubicBezTo>
                      <a:cubicBezTo>
                        <a:pt x="68" y="118"/>
                        <a:pt x="68" y="127"/>
                        <a:pt x="68" y="136"/>
                      </a:cubicBezTo>
                      <a:cubicBezTo>
                        <a:pt x="68" y="169"/>
                        <a:pt x="63" y="202"/>
                        <a:pt x="57" y="232"/>
                      </a:cubicBezTo>
                      <a:cubicBezTo>
                        <a:pt x="59" y="232"/>
                        <a:pt x="59" y="232"/>
                        <a:pt x="59" y="232"/>
                      </a:cubicBezTo>
                      <a:cubicBezTo>
                        <a:pt x="65" y="202"/>
                        <a:pt x="70" y="169"/>
                        <a:pt x="70" y="136"/>
                      </a:cubicBezTo>
                      <a:cubicBezTo>
                        <a:pt x="70" y="127"/>
                        <a:pt x="70" y="118"/>
                        <a:pt x="69" y="110"/>
                      </a:cubicBezTo>
                      <a:cubicBezTo>
                        <a:pt x="69" y="107"/>
                        <a:pt x="69" y="105"/>
                        <a:pt x="68" y="102"/>
                      </a:cubicBezTo>
                      <a:moveTo>
                        <a:pt x="70" y="0"/>
                      </a:move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6" y="17"/>
                        <a:pt x="65" y="37"/>
                        <a:pt x="65" y="58"/>
                      </a:cubicBezTo>
                      <a:cubicBezTo>
                        <a:pt x="65" y="72"/>
                        <a:pt x="65" y="86"/>
                        <a:pt x="66" y="101"/>
                      </a:cubicBezTo>
                      <a:cubicBezTo>
                        <a:pt x="68" y="101"/>
                        <a:pt x="68" y="101"/>
                        <a:pt x="68" y="101"/>
                      </a:cubicBezTo>
                      <a:cubicBezTo>
                        <a:pt x="67" y="86"/>
                        <a:pt x="67" y="72"/>
                        <a:pt x="67" y="58"/>
                      </a:cubicBezTo>
                      <a:cubicBezTo>
                        <a:pt x="67" y="37"/>
                        <a:pt x="68" y="17"/>
                        <a:pt x="70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3" name="Freeform 161"/>
                <p:cNvSpPr>
                  <a:spLocks/>
                </p:cNvSpPr>
                <p:nvPr/>
              </p:nvSpPr>
              <p:spPr bwMode="auto">
                <a:xfrm>
                  <a:off x="-3495" y="307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4" name="Freeform 162"/>
                <p:cNvSpPr>
                  <a:spLocks/>
                </p:cNvSpPr>
                <p:nvPr/>
              </p:nvSpPr>
              <p:spPr bwMode="auto">
                <a:xfrm>
                  <a:off x="-3434" y="2861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5" name="Freeform 163"/>
                <p:cNvSpPr>
                  <a:spLocks noEditPoints="1"/>
                </p:cNvSpPr>
                <p:nvPr/>
              </p:nvSpPr>
              <p:spPr bwMode="auto">
                <a:xfrm>
                  <a:off x="-3630" y="3278"/>
                  <a:ext cx="76" cy="155"/>
                </a:xfrm>
                <a:custGeom>
                  <a:avLst/>
                  <a:gdLst/>
                  <a:ahLst/>
                  <a:cxnLst>
                    <a:cxn ang="0">
                      <a:pos x="19" y="31"/>
                    </a:cxn>
                    <a:cxn ang="0">
                      <a:pos x="17" y="31"/>
                    </a:cxn>
                    <a:cxn ang="0">
                      <a:pos x="7" y="52"/>
                    </a:cxn>
                    <a:cxn ang="0">
                      <a:pos x="2" y="61"/>
                    </a:cxn>
                    <a:cxn ang="0">
                      <a:pos x="0" y="64"/>
                    </a:cxn>
                    <a:cxn ang="0">
                      <a:pos x="2" y="65"/>
                    </a:cxn>
                    <a:cxn ang="0">
                      <a:pos x="19" y="31"/>
                    </a:cxn>
                    <a:cxn ang="0">
                      <a:pos x="32" y="0"/>
                    </a:cxn>
                    <a:cxn ang="0">
                      <a:pos x="30" y="0"/>
                    </a:cxn>
                    <a:cxn ang="0">
                      <a:pos x="23" y="18"/>
                    </a:cxn>
                    <a:cxn ang="0">
                      <a:pos x="17" y="31"/>
                    </a:cxn>
                    <a:cxn ang="0">
                      <a:pos x="19" y="31"/>
                    </a:cxn>
                    <a:cxn ang="0">
                      <a:pos x="32" y="0"/>
                    </a:cxn>
                  </a:cxnLst>
                  <a:rect l="0" t="0" r="r" b="b"/>
                  <a:pathLst>
                    <a:path w="32" h="65">
                      <a:moveTo>
                        <a:pt x="19" y="31"/>
                      </a:move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40"/>
                        <a:pt x="9" y="47"/>
                        <a:pt x="7" y="52"/>
                      </a:cubicBezTo>
                      <a:cubicBezTo>
                        <a:pt x="5" y="56"/>
                        <a:pt x="3" y="59"/>
                        <a:pt x="2" y="61"/>
                      </a:cubicBezTo>
                      <a:cubicBezTo>
                        <a:pt x="1" y="63"/>
                        <a:pt x="0" y="64"/>
                        <a:pt x="0" y="64"/>
                      </a:cubicBezTo>
                      <a:cubicBezTo>
                        <a:pt x="2" y="65"/>
                        <a:pt x="2" y="65"/>
                        <a:pt x="2" y="65"/>
                      </a:cubicBezTo>
                      <a:cubicBezTo>
                        <a:pt x="2" y="65"/>
                        <a:pt x="9" y="53"/>
                        <a:pt x="19" y="31"/>
                      </a:cubicBezTo>
                      <a:moveTo>
                        <a:pt x="32" y="0"/>
                      </a:move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28" y="7"/>
                        <a:pt x="25" y="13"/>
                        <a:pt x="23" y="18"/>
                      </a:cubicBezTo>
                      <a:cubicBezTo>
                        <a:pt x="21" y="23"/>
                        <a:pt x="19" y="27"/>
                        <a:pt x="17" y="31"/>
                      </a:cubicBezTo>
                      <a:cubicBezTo>
                        <a:pt x="19" y="31"/>
                        <a:pt x="19" y="31"/>
                        <a:pt x="19" y="31"/>
                      </a:cubicBezTo>
                      <a:cubicBezTo>
                        <a:pt x="23" y="22"/>
                        <a:pt x="28" y="12"/>
                        <a:pt x="3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6" name="Freeform 164"/>
                <p:cNvSpPr>
                  <a:spLocks/>
                </p:cNvSpPr>
                <p:nvPr/>
              </p:nvSpPr>
              <p:spPr bwMode="auto">
                <a:xfrm>
                  <a:off x="-3422" y="2810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7" name="Freeform 165"/>
                <p:cNvSpPr>
                  <a:spLocks/>
                </p:cNvSpPr>
                <p:nvPr/>
              </p:nvSpPr>
              <p:spPr bwMode="auto">
                <a:xfrm>
                  <a:off x="-3558" y="3276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8" name="Freeform 166"/>
                <p:cNvSpPr>
                  <a:spLocks/>
                </p:cNvSpPr>
                <p:nvPr/>
              </p:nvSpPr>
              <p:spPr bwMode="auto">
                <a:xfrm>
                  <a:off x="-3589" y="3352"/>
                  <a:ext cx="5" cy="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9" name="Freeform 167"/>
                <p:cNvSpPr>
                  <a:spLocks/>
                </p:cNvSpPr>
                <p:nvPr/>
              </p:nvSpPr>
              <p:spPr bwMode="auto">
                <a:xfrm>
                  <a:off x="-3401" y="2498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0" name="Freeform 168"/>
                <p:cNvSpPr>
                  <a:spLocks/>
                </p:cNvSpPr>
                <p:nvPr/>
              </p:nvSpPr>
              <p:spPr bwMode="auto">
                <a:xfrm>
                  <a:off x="-3395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1" name="Freeform 169"/>
                <p:cNvSpPr>
                  <a:spLocks/>
                </p:cNvSpPr>
                <p:nvPr/>
              </p:nvSpPr>
              <p:spPr bwMode="auto">
                <a:xfrm>
                  <a:off x="-3200" y="1987"/>
                  <a:ext cx="3" cy="27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270"/>
                    </a:cxn>
                    <a:cxn ang="0">
                      <a:pos x="3" y="270"/>
                    </a:cxn>
                    <a:cxn ang="0">
                      <a:pos x="3" y="240"/>
                    </a:cxn>
                    <a:cxn ang="0">
                      <a:pos x="0" y="240"/>
                    </a:cxn>
                    <a:cxn ang="0">
                      <a:pos x="0" y="237"/>
                    </a:cxn>
                    <a:cxn ang="0">
                      <a:pos x="3" y="237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270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270"/>
                      </a:lnTo>
                      <a:lnTo>
                        <a:pt x="3" y="270"/>
                      </a:lnTo>
                      <a:lnTo>
                        <a:pt x="3" y="240"/>
                      </a:lnTo>
                      <a:lnTo>
                        <a:pt x="0" y="240"/>
                      </a:lnTo>
                      <a:lnTo>
                        <a:pt x="0" y="237"/>
                      </a:lnTo>
                      <a:lnTo>
                        <a:pt x="3" y="237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2" name="Freeform 170"/>
                <p:cNvSpPr>
                  <a:spLocks/>
                </p:cNvSpPr>
                <p:nvPr/>
              </p:nvSpPr>
              <p:spPr bwMode="auto">
                <a:xfrm>
                  <a:off x="-3200" y="2222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3" y="3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3" y="3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3" name="Freeform 171"/>
                <p:cNvSpPr>
                  <a:spLocks noEditPoints="1"/>
                </p:cNvSpPr>
                <p:nvPr/>
              </p:nvSpPr>
              <p:spPr bwMode="auto">
                <a:xfrm>
                  <a:off x="-3203" y="1524"/>
                  <a:ext cx="8" cy="998"/>
                </a:xfrm>
                <a:custGeom>
                  <a:avLst/>
                  <a:gdLst/>
                  <a:ahLst/>
                  <a:cxnLst>
                    <a:cxn ang="0">
                      <a:pos x="7" y="977"/>
                    </a:cxn>
                    <a:cxn ang="0">
                      <a:pos x="5" y="977"/>
                    </a:cxn>
                    <a:cxn ang="0">
                      <a:pos x="5" y="998"/>
                    </a:cxn>
                    <a:cxn ang="0">
                      <a:pos x="7" y="998"/>
                    </a:cxn>
                    <a:cxn ang="0">
                      <a:pos x="7" y="977"/>
                    </a:cxn>
                    <a:cxn ang="0">
                      <a:pos x="7" y="977"/>
                    </a:cxn>
                    <a:cxn ang="0">
                      <a:pos x="5" y="735"/>
                    </a:cxn>
                    <a:cxn ang="0">
                      <a:pos x="2" y="735"/>
                    </a:cxn>
                    <a:cxn ang="0">
                      <a:pos x="5" y="974"/>
                    </a:cxn>
                    <a:cxn ang="0">
                      <a:pos x="7" y="974"/>
                    </a:cxn>
                    <a:cxn ang="0">
                      <a:pos x="5" y="735"/>
                    </a:cxn>
                    <a:cxn ang="0">
                      <a:pos x="5" y="735"/>
                    </a:cxn>
                    <a:cxn ang="0">
                      <a:pos x="2" y="232"/>
                    </a:cxn>
                    <a:cxn ang="0">
                      <a:pos x="0" y="232"/>
                    </a:cxn>
                    <a:cxn ang="0">
                      <a:pos x="2" y="460"/>
                    </a:cxn>
                    <a:cxn ang="0">
                      <a:pos x="2" y="460"/>
                    </a:cxn>
                    <a:cxn ang="0">
                      <a:pos x="2" y="232"/>
                    </a:cxn>
                    <a:cxn ang="0">
                      <a:pos x="2" y="23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230"/>
                    </a:cxn>
                    <a:cxn ang="0">
                      <a:pos x="2" y="23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7" h="998">
                      <a:moveTo>
                        <a:pt x="7" y="977"/>
                      </a:moveTo>
                      <a:lnTo>
                        <a:pt x="5" y="977"/>
                      </a:lnTo>
                      <a:lnTo>
                        <a:pt x="5" y="998"/>
                      </a:lnTo>
                      <a:lnTo>
                        <a:pt x="7" y="998"/>
                      </a:lnTo>
                      <a:lnTo>
                        <a:pt x="7" y="977"/>
                      </a:lnTo>
                      <a:lnTo>
                        <a:pt x="7" y="977"/>
                      </a:lnTo>
                      <a:close/>
                      <a:moveTo>
                        <a:pt x="5" y="735"/>
                      </a:moveTo>
                      <a:lnTo>
                        <a:pt x="2" y="735"/>
                      </a:lnTo>
                      <a:lnTo>
                        <a:pt x="5" y="974"/>
                      </a:lnTo>
                      <a:lnTo>
                        <a:pt x="7" y="974"/>
                      </a:lnTo>
                      <a:lnTo>
                        <a:pt x="5" y="735"/>
                      </a:lnTo>
                      <a:lnTo>
                        <a:pt x="5" y="735"/>
                      </a:lnTo>
                      <a:close/>
                      <a:moveTo>
                        <a:pt x="2" y="232"/>
                      </a:moveTo>
                      <a:lnTo>
                        <a:pt x="0" y="232"/>
                      </a:lnTo>
                      <a:lnTo>
                        <a:pt x="2" y="460"/>
                      </a:lnTo>
                      <a:lnTo>
                        <a:pt x="2" y="460"/>
                      </a:lnTo>
                      <a:lnTo>
                        <a:pt x="2" y="232"/>
                      </a:lnTo>
                      <a:lnTo>
                        <a:pt x="2" y="232"/>
                      </a:lnTo>
                      <a:close/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230"/>
                      </a:lnTo>
                      <a:lnTo>
                        <a:pt x="2" y="23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4" name="Freeform 172"/>
                <p:cNvSpPr>
                  <a:spLocks/>
                </p:cNvSpPr>
                <p:nvPr/>
              </p:nvSpPr>
              <p:spPr bwMode="auto">
                <a:xfrm>
                  <a:off x="-3203" y="1754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2" y="2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5" name="Freeform 173"/>
                <p:cNvSpPr>
                  <a:spLocks/>
                </p:cNvSpPr>
                <p:nvPr/>
              </p:nvSpPr>
              <p:spPr bwMode="auto">
                <a:xfrm>
                  <a:off x="-3197" y="2498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2" y="3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2" y="3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6" name="Freeform 174"/>
                <p:cNvSpPr>
                  <a:spLocks/>
                </p:cNvSpPr>
                <p:nvPr/>
              </p:nvSpPr>
              <p:spPr bwMode="auto">
                <a:xfrm>
                  <a:off x="-3200" y="2256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3" y="3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3" y="3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7" name="Freeform 175"/>
                <p:cNvSpPr>
                  <a:spLocks noEditPoints="1"/>
                </p:cNvSpPr>
                <p:nvPr/>
              </p:nvSpPr>
              <p:spPr bwMode="auto">
                <a:xfrm>
                  <a:off x="-3161" y="1524"/>
                  <a:ext cx="152" cy="733"/>
                </a:xfrm>
                <a:custGeom>
                  <a:avLst/>
                  <a:gdLst/>
                  <a:ahLst/>
                  <a:cxnLst>
                    <a:cxn ang="0">
                      <a:pos x="50" y="195"/>
                    </a:cxn>
                    <a:cxn ang="0">
                      <a:pos x="48" y="195"/>
                    </a:cxn>
                    <a:cxn ang="0">
                      <a:pos x="62" y="309"/>
                    </a:cxn>
                    <a:cxn ang="0">
                      <a:pos x="64" y="309"/>
                    </a:cxn>
                    <a:cxn ang="0">
                      <a:pos x="50" y="195"/>
                    </a:cxn>
                    <a:cxn ang="0">
                      <a:pos x="29" y="98"/>
                    </a:cxn>
                    <a:cxn ang="0">
                      <a:pos x="27" y="98"/>
                    </a:cxn>
                    <a:cxn ang="0">
                      <a:pos x="48" y="194"/>
                    </a:cxn>
                    <a:cxn ang="0">
                      <a:pos x="50" y="194"/>
                    </a:cxn>
                    <a:cxn ang="0">
                      <a:pos x="29" y="98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2" y="9"/>
                    </a:cxn>
                    <a:cxn ang="0">
                      <a:pos x="19" y="66"/>
                    </a:cxn>
                    <a:cxn ang="0">
                      <a:pos x="21" y="66"/>
                    </a:cxn>
                    <a:cxn ang="0">
                      <a:pos x="21" y="67"/>
                    </a:cxn>
                    <a:cxn ang="0">
                      <a:pos x="19" y="67"/>
                    </a:cxn>
                    <a:cxn ang="0">
                      <a:pos x="27" y="97"/>
                    </a:cxn>
                    <a:cxn ang="0">
                      <a:pos x="29" y="97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64" h="309">
                      <a:moveTo>
                        <a:pt x="50" y="195"/>
                      </a:moveTo>
                      <a:cubicBezTo>
                        <a:pt x="48" y="195"/>
                        <a:pt x="48" y="195"/>
                        <a:pt x="48" y="195"/>
                      </a:cubicBezTo>
                      <a:cubicBezTo>
                        <a:pt x="55" y="233"/>
                        <a:pt x="61" y="273"/>
                        <a:pt x="62" y="309"/>
                      </a:cubicBezTo>
                      <a:cubicBezTo>
                        <a:pt x="64" y="309"/>
                        <a:pt x="64" y="309"/>
                        <a:pt x="64" y="309"/>
                      </a:cubicBezTo>
                      <a:cubicBezTo>
                        <a:pt x="63" y="273"/>
                        <a:pt x="57" y="233"/>
                        <a:pt x="50" y="195"/>
                      </a:cubicBezTo>
                      <a:moveTo>
                        <a:pt x="29" y="98"/>
                      </a:moveTo>
                      <a:cubicBezTo>
                        <a:pt x="27" y="98"/>
                        <a:pt x="27" y="98"/>
                        <a:pt x="27" y="98"/>
                      </a:cubicBezTo>
                      <a:cubicBezTo>
                        <a:pt x="34" y="127"/>
                        <a:pt x="42" y="160"/>
                        <a:pt x="48" y="194"/>
                      </a:cubicBezTo>
                      <a:cubicBezTo>
                        <a:pt x="50" y="194"/>
                        <a:pt x="50" y="194"/>
                        <a:pt x="50" y="194"/>
                      </a:cubicBezTo>
                      <a:cubicBezTo>
                        <a:pt x="44" y="160"/>
                        <a:pt x="36" y="127"/>
                        <a:pt x="29" y="98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3"/>
                        <a:pt x="2" y="9"/>
                      </a:cubicBezTo>
                      <a:cubicBezTo>
                        <a:pt x="5" y="19"/>
                        <a:pt x="12" y="40"/>
                        <a:pt x="19" y="66"/>
                      </a:cubicBezTo>
                      <a:cubicBezTo>
                        <a:pt x="21" y="66"/>
                        <a:pt x="21" y="66"/>
                        <a:pt x="21" y="66"/>
                      </a:cubicBezTo>
                      <a:cubicBezTo>
                        <a:pt x="21" y="67"/>
                        <a:pt x="21" y="67"/>
                        <a:pt x="21" y="67"/>
                      </a:cubicBezTo>
                      <a:cubicBezTo>
                        <a:pt x="19" y="67"/>
                        <a:pt x="19" y="67"/>
                        <a:pt x="19" y="67"/>
                      </a:cubicBezTo>
                      <a:cubicBezTo>
                        <a:pt x="21" y="77"/>
                        <a:pt x="24" y="87"/>
                        <a:pt x="27" y="97"/>
                      </a:cubicBezTo>
                      <a:cubicBezTo>
                        <a:pt x="29" y="97"/>
                        <a:pt x="29" y="97"/>
                        <a:pt x="29" y="97"/>
                      </a:cubicBezTo>
                      <a:cubicBezTo>
                        <a:pt x="15" y="41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8" name="Freeform 176"/>
                <p:cNvSpPr>
                  <a:spLocks/>
                </p:cNvSpPr>
                <p:nvPr/>
              </p:nvSpPr>
              <p:spPr bwMode="auto">
                <a:xfrm>
                  <a:off x="-3097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9" name="Freeform 177"/>
                <p:cNvSpPr>
                  <a:spLocks/>
                </p:cNvSpPr>
                <p:nvPr/>
              </p:nvSpPr>
              <p:spPr bwMode="auto">
                <a:xfrm>
                  <a:off x="-3116" y="1682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0" name="Line 178"/>
                <p:cNvSpPr>
                  <a:spLocks noChangeShapeType="1"/>
                </p:cNvSpPr>
                <p:nvPr/>
              </p:nvSpPr>
              <p:spPr bwMode="auto">
                <a:xfrm>
                  <a:off x="-3111" y="1682"/>
                  <a:ext cx="2" cy="0"/>
                </a:xfrm>
                <a:prstGeom prst="lin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1" name="Line 179"/>
                <p:cNvSpPr>
                  <a:spLocks noChangeShapeType="1"/>
                </p:cNvSpPr>
                <p:nvPr/>
              </p:nvSpPr>
              <p:spPr bwMode="auto">
                <a:xfrm>
                  <a:off x="-3111" y="1682"/>
                  <a:ext cx="2" cy="0"/>
                </a:xfrm>
                <a:prstGeom prst="lin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2" name="Freeform 180"/>
                <p:cNvSpPr>
                  <a:spLocks noEditPoints="1"/>
                </p:cNvSpPr>
                <p:nvPr/>
              </p:nvSpPr>
              <p:spPr bwMode="auto">
                <a:xfrm>
                  <a:off x="-3014" y="2260"/>
                  <a:ext cx="92" cy="1016"/>
                </a:xfrm>
                <a:custGeom>
                  <a:avLst/>
                  <a:gdLst/>
                  <a:ahLst/>
                  <a:cxnLst>
                    <a:cxn ang="0">
                      <a:pos x="26" y="343"/>
                    </a:cxn>
                    <a:cxn ang="0">
                      <a:pos x="24" y="343"/>
                    </a:cxn>
                    <a:cxn ang="0">
                      <a:pos x="37" y="429"/>
                    </a:cxn>
                    <a:cxn ang="0">
                      <a:pos x="39" y="429"/>
                    </a:cxn>
                    <a:cxn ang="0">
                      <a:pos x="30" y="378"/>
                    </a:cxn>
                    <a:cxn ang="0">
                      <a:pos x="26" y="345"/>
                    </a:cxn>
                    <a:cxn ang="0">
                      <a:pos x="26" y="343"/>
                    </a:cxn>
                    <a:cxn ang="0">
                      <a:pos x="13" y="255"/>
                    </a:cxn>
                    <a:cxn ang="0">
                      <a:pos x="11" y="255"/>
                    </a:cxn>
                    <a:cxn ang="0">
                      <a:pos x="23" y="333"/>
                    </a:cxn>
                    <a:cxn ang="0">
                      <a:pos x="23" y="333"/>
                    </a:cxn>
                    <a:cxn ang="0">
                      <a:pos x="24" y="342"/>
                    </a:cxn>
                    <a:cxn ang="0">
                      <a:pos x="26" y="342"/>
                    </a:cxn>
                    <a:cxn ang="0">
                      <a:pos x="25" y="333"/>
                    </a:cxn>
                    <a:cxn ang="0">
                      <a:pos x="25" y="333"/>
                    </a:cxn>
                    <a:cxn ang="0">
                      <a:pos x="25" y="333"/>
                    </a:cxn>
                    <a:cxn ang="0">
                      <a:pos x="13" y="255"/>
                    </a:cxn>
                    <a:cxn ang="0">
                      <a:pos x="10" y="233"/>
                    </a:cxn>
                    <a:cxn ang="0">
                      <a:pos x="8" y="233"/>
                    </a:cxn>
                    <a:cxn ang="0">
                      <a:pos x="11" y="254"/>
                    </a:cxn>
                    <a:cxn ang="0">
                      <a:pos x="13" y="254"/>
                    </a:cxn>
                    <a:cxn ang="0">
                      <a:pos x="10" y="233"/>
                    </a:cxn>
                    <a:cxn ang="0">
                      <a:pos x="4" y="102"/>
                    </a:cxn>
                    <a:cxn ang="0">
                      <a:pos x="2" y="102"/>
                    </a:cxn>
                    <a:cxn ang="0">
                      <a:pos x="2" y="113"/>
                    </a:cxn>
                    <a:cxn ang="0">
                      <a:pos x="2" y="132"/>
                    </a:cxn>
                    <a:cxn ang="0">
                      <a:pos x="8" y="232"/>
                    </a:cxn>
                    <a:cxn ang="0">
                      <a:pos x="10" y="232"/>
                    </a:cxn>
                    <a:cxn ang="0">
                      <a:pos x="4" y="132"/>
                    </a:cxn>
                    <a:cxn ang="0">
                      <a:pos x="4" y="118"/>
                    </a:cxn>
                    <a:cxn ang="0">
                      <a:pos x="4" y="113"/>
                    </a:cxn>
                    <a:cxn ang="0">
                      <a:pos x="4" y="113"/>
                    </a:cxn>
                    <a:cxn ang="0">
                      <a:pos x="4" y="113"/>
                    </a:cxn>
                    <a:cxn ang="0">
                      <a:pos x="4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2" y="101"/>
                    </a:cxn>
                    <a:cxn ang="0">
                      <a:pos x="4" y="101"/>
                    </a:cxn>
                    <a:cxn ang="0">
                      <a:pos x="2" y="5"/>
                    </a:cxn>
                    <a:cxn ang="0">
                      <a:pos x="2" y="5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9" h="429">
                      <a:moveTo>
                        <a:pt x="26" y="343"/>
                      </a:moveTo>
                      <a:cubicBezTo>
                        <a:pt x="24" y="343"/>
                        <a:pt x="24" y="343"/>
                        <a:pt x="24" y="343"/>
                      </a:cubicBezTo>
                      <a:cubicBezTo>
                        <a:pt x="26" y="358"/>
                        <a:pt x="29" y="390"/>
                        <a:pt x="37" y="429"/>
                      </a:cubicBezTo>
                      <a:cubicBezTo>
                        <a:pt x="39" y="429"/>
                        <a:pt x="39" y="429"/>
                        <a:pt x="39" y="429"/>
                      </a:cubicBezTo>
                      <a:cubicBezTo>
                        <a:pt x="35" y="410"/>
                        <a:pt x="32" y="393"/>
                        <a:pt x="30" y="378"/>
                      </a:cubicBezTo>
                      <a:cubicBezTo>
                        <a:pt x="28" y="364"/>
                        <a:pt x="27" y="353"/>
                        <a:pt x="26" y="345"/>
                      </a:cubicBezTo>
                      <a:cubicBezTo>
                        <a:pt x="26" y="344"/>
                        <a:pt x="26" y="344"/>
                        <a:pt x="26" y="343"/>
                      </a:cubicBezTo>
                      <a:moveTo>
                        <a:pt x="13" y="255"/>
                      </a:moveTo>
                      <a:cubicBezTo>
                        <a:pt x="11" y="255"/>
                        <a:pt x="11" y="255"/>
                        <a:pt x="11" y="255"/>
                      </a:cubicBezTo>
                      <a:cubicBezTo>
                        <a:pt x="14" y="279"/>
                        <a:pt x="18" y="305"/>
                        <a:pt x="23" y="333"/>
                      </a:cubicBezTo>
                      <a:cubicBezTo>
                        <a:pt x="23" y="333"/>
                        <a:pt x="23" y="333"/>
                        <a:pt x="23" y="333"/>
                      </a:cubicBezTo>
                      <a:cubicBezTo>
                        <a:pt x="23" y="334"/>
                        <a:pt x="24" y="337"/>
                        <a:pt x="24" y="342"/>
                      </a:cubicBezTo>
                      <a:cubicBezTo>
                        <a:pt x="26" y="342"/>
                        <a:pt x="26" y="342"/>
                        <a:pt x="26" y="342"/>
                      </a:cubicBezTo>
                      <a:cubicBezTo>
                        <a:pt x="25" y="336"/>
                        <a:pt x="25" y="333"/>
                        <a:pt x="25" y="333"/>
                      </a:cubicBezTo>
                      <a:cubicBezTo>
                        <a:pt x="25" y="333"/>
                        <a:pt x="25" y="333"/>
                        <a:pt x="25" y="333"/>
                      </a:cubicBezTo>
                      <a:cubicBezTo>
                        <a:pt x="25" y="333"/>
                        <a:pt x="25" y="333"/>
                        <a:pt x="25" y="333"/>
                      </a:cubicBezTo>
                      <a:cubicBezTo>
                        <a:pt x="20" y="305"/>
                        <a:pt x="16" y="279"/>
                        <a:pt x="13" y="255"/>
                      </a:cubicBezTo>
                      <a:moveTo>
                        <a:pt x="10" y="233"/>
                      </a:moveTo>
                      <a:cubicBezTo>
                        <a:pt x="8" y="233"/>
                        <a:pt x="8" y="233"/>
                        <a:pt x="8" y="233"/>
                      </a:cubicBezTo>
                      <a:cubicBezTo>
                        <a:pt x="9" y="240"/>
                        <a:pt x="10" y="247"/>
                        <a:pt x="11" y="254"/>
                      </a:cubicBezTo>
                      <a:cubicBezTo>
                        <a:pt x="13" y="254"/>
                        <a:pt x="13" y="254"/>
                        <a:pt x="13" y="254"/>
                      </a:cubicBezTo>
                      <a:cubicBezTo>
                        <a:pt x="12" y="247"/>
                        <a:pt x="11" y="240"/>
                        <a:pt x="10" y="233"/>
                      </a:cubicBezTo>
                      <a:moveTo>
                        <a:pt x="4" y="102"/>
                      </a:moveTo>
                      <a:cubicBezTo>
                        <a:pt x="2" y="102"/>
                        <a:pt x="2" y="102"/>
                        <a:pt x="2" y="102"/>
                      </a:cubicBezTo>
                      <a:cubicBezTo>
                        <a:pt x="2" y="105"/>
                        <a:pt x="2" y="109"/>
                        <a:pt x="2" y="113"/>
                      </a:cubicBezTo>
                      <a:cubicBezTo>
                        <a:pt x="2" y="113"/>
                        <a:pt x="2" y="120"/>
                        <a:pt x="2" y="132"/>
                      </a:cubicBezTo>
                      <a:cubicBezTo>
                        <a:pt x="2" y="152"/>
                        <a:pt x="3" y="186"/>
                        <a:pt x="8" y="232"/>
                      </a:cubicBezTo>
                      <a:cubicBezTo>
                        <a:pt x="10" y="232"/>
                        <a:pt x="10" y="232"/>
                        <a:pt x="10" y="232"/>
                      </a:cubicBezTo>
                      <a:cubicBezTo>
                        <a:pt x="5" y="186"/>
                        <a:pt x="4" y="152"/>
                        <a:pt x="4" y="132"/>
                      </a:cubicBezTo>
                      <a:cubicBezTo>
                        <a:pt x="4" y="126"/>
                        <a:pt x="4" y="121"/>
                        <a:pt x="4" y="118"/>
                      </a:cubicBezTo>
                      <a:cubicBezTo>
                        <a:pt x="4" y="115"/>
                        <a:pt x="4" y="113"/>
                        <a:pt x="4" y="113"/>
                      </a:cubicBezTo>
                      <a:cubicBezTo>
                        <a:pt x="4" y="113"/>
                        <a:pt x="4" y="113"/>
                        <a:pt x="4" y="113"/>
                      </a:cubicBezTo>
                      <a:cubicBezTo>
                        <a:pt x="4" y="113"/>
                        <a:pt x="4" y="113"/>
                        <a:pt x="4" y="113"/>
                      </a:cubicBezTo>
                      <a:cubicBezTo>
                        <a:pt x="4" y="109"/>
                        <a:pt x="4" y="106"/>
                        <a:pt x="4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6"/>
                        <a:pt x="1" y="19"/>
                        <a:pt x="2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3" y="13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3"/>
                        <a:pt x="2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3" name="Freeform 181"/>
                <p:cNvSpPr>
                  <a:spLocks/>
                </p:cNvSpPr>
                <p:nvPr/>
              </p:nvSpPr>
              <p:spPr bwMode="auto">
                <a:xfrm>
                  <a:off x="-2958" y="3070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4" name="Freeform 182"/>
                <p:cNvSpPr>
                  <a:spLocks/>
                </p:cNvSpPr>
                <p:nvPr/>
              </p:nvSpPr>
              <p:spPr bwMode="auto">
                <a:xfrm>
                  <a:off x="-2988" y="2861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5" name="Freeform 183"/>
                <p:cNvSpPr>
                  <a:spLocks/>
                </p:cNvSpPr>
                <p:nvPr/>
              </p:nvSpPr>
              <p:spPr bwMode="auto">
                <a:xfrm>
                  <a:off x="-2926" y="3278"/>
                  <a:ext cx="23" cy="77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8" y="32"/>
                    </a:cxn>
                    <a:cxn ang="0">
                      <a:pos x="10" y="3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0" h="3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0"/>
                        <a:pt x="5" y="21"/>
                        <a:pt x="8" y="32"/>
                      </a:cubicBez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7" y="21"/>
                        <a:pt x="5" y="1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6" name="Freeform 184"/>
                <p:cNvSpPr>
                  <a:spLocks/>
                </p:cNvSpPr>
                <p:nvPr/>
              </p:nvSpPr>
              <p:spPr bwMode="auto">
                <a:xfrm>
                  <a:off x="-2996" y="2810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7" name="Freeform 185"/>
                <p:cNvSpPr>
                  <a:spLocks/>
                </p:cNvSpPr>
                <p:nvPr/>
              </p:nvSpPr>
              <p:spPr bwMode="auto">
                <a:xfrm>
                  <a:off x="-2926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8" name="Freeform 186"/>
                <p:cNvSpPr>
                  <a:spLocks/>
                </p:cNvSpPr>
                <p:nvPr/>
              </p:nvSpPr>
              <p:spPr bwMode="auto">
                <a:xfrm>
                  <a:off x="-2908" y="3357"/>
                  <a:ext cx="20" cy="57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6" y="24"/>
                    </a:cxn>
                    <a:cxn ang="0">
                      <a:pos x="8" y="2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8" h="2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8"/>
                        <a:pt x="4" y="16"/>
                        <a:pt x="6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6" y="16"/>
                        <a:pt x="4" y="8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9" name="Freeform 187"/>
                <p:cNvSpPr>
                  <a:spLocks/>
                </p:cNvSpPr>
                <p:nvPr/>
              </p:nvSpPr>
              <p:spPr bwMode="auto">
                <a:xfrm>
                  <a:off x="-2908" y="3355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0" name="Freeform 188"/>
                <p:cNvSpPr>
                  <a:spLocks/>
                </p:cNvSpPr>
                <p:nvPr/>
              </p:nvSpPr>
              <p:spPr bwMode="auto">
                <a:xfrm>
                  <a:off x="-3009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1" name="Freeform 189"/>
                <p:cNvSpPr>
                  <a:spLocks/>
                </p:cNvSpPr>
                <p:nvPr/>
              </p:nvSpPr>
              <p:spPr bwMode="auto">
                <a:xfrm>
                  <a:off x="-3014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2" name="Freeform 190"/>
                <p:cNvSpPr>
                  <a:spLocks/>
                </p:cNvSpPr>
                <p:nvPr/>
              </p:nvSpPr>
              <p:spPr bwMode="auto">
                <a:xfrm>
                  <a:off x="-2903" y="1987"/>
                  <a:ext cx="83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5"/>
                    </a:cxn>
                    <a:cxn ang="0">
                      <a:pos x="1" y="5"/>
                    </a:cxn>
                    <a:cxn ang="0">
                      <a:pos x="1" y="5"/>
                    </a:cxn>
                    <a:cxn ang="0">
                      <a:pos x="2" y="8"/>
                    </a:cxn>
                    <a:cxn ang="0">
                      <a:pos x="33" y="114"/>
                    </a:cxn>
                    <a:cxn ang="0">
                      <a:pos x="35" y="114"/>
                    </a:cxn>
                    <a:cxn ang="0">
                      <a:pos x="32" y="101"/>
                    </a:cxn>
                    <a:cxn ang="0">
                      <a:pos x="30" y="101"/>
                    </a:cxn>
                    <a:cxn ang="0">
                      <a:pos x="30" y="100"/>
                    </a:cxn>
                    <a:cxn ang="0">
                      <a:pos x="32" y="100"/>
                    </a:cxn>
                    <a:cxn ang="0">
                      <a:pos x="2" y="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5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2" y="8"/>
                      </a:cubicBezTo>
                      <a:cubicBezTo>
                        <a:pt x="7" y="20"/>
                        <a:pt x="23" y="60"/>
                        <a:pt x="33" y="114"/>
                      </a:cubicBezTo>
                      <a:cubicBezTo>
                        <a:pt x="35" y="114"/>
                        <a:pt x="35" y="114"/>
                        <a:pt x="35" y="114"/>
                      </a:cubicBezTo>
                      <a:cubicBezTo>
                        <a:pt x="34" y="109"/>
                        <a:pt x="33" y="105"/>
                        <a:pt x="32" y="101"/>
                      </a:cubicBezTo>
                      <a:cubicBezTo>
                        <a:pt x="30" y="101"/>
                        <a:pt x="30" y="101"/>
                        <a:pt x="30" y="101"/>
                      </a:cubicBezTo>
                      <a:cubicBezTo>
                        <a:pt x="30" y="100"/>
                        <a:pt x="30" y="100"/>
                        <a:pt x="30" y="100"/>
                      </a:cubicBezTo>
                      <a:cubicBezTo>
                        <a:pt x="32" y="100"/>
                        <a:pt x="32" y="100"/>
                        <a:pt x="32" y="100"/>
                      </a:cubicBezTo>
                      <a:cubicBezTo>
                        <a:pt x="20" y="45"/>
                        <a:pt x="3" y="7"/>
                        <a:pt x="2" y="4"/>
                      </a:cubicBezTo>
                      <a:cubicBezTo>
                        <a:pt x="2" y="3"/>
                        <a:pt x="2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3" name="Freeform 191"/>
                <p:cNvSpPr>
                  <a:spLocks/>
                </p:cNvSpPr>
                <p:nvPr/>
              </p:nvSpPr>
              <p:spPr bwMode="auto">
                <a:xfrm>
                  <a:off x="-2832" y="2222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4" name="Freeform 192"/>
                <p:cNvSpPr>
                  <a:spLocks noEditPoints="1"/>
                </p:cNvSpPr>
                <p:nvPr/>
              </p:nvSpPr>
              <p:spPr bwMode="auto">
                <a:xfrm>
                  <a:off x="-3112" y="1522"/>
                  <a:ext cx="214" cy="462"/>
                </a:xfrm>
                <a:custGeom>
                  <a:avLst/>
                  <a:gdLst/>
                  <a:ahLst/>
                  <a:cxnLst>
                    <a:cxn ang="0">
                      <a:pos x="67" y="99"/>
                    </a:cxn>
                    <a:cxn ang="0">
                      <a:pos x="65" y="99"/>
                    </a:cxn>
                    <a:cxn ang="0">
                      <a:pos x="89" y="195"/>
                    </a:cxn>
                    <a:cxn ang="0">
                      <a:pos x="91" y="195"/>
                    </a:cxn>
                    <a:cxn ang="0">
                      <a:pos x="67" y="99"/>
                    </a:cxn>
                    <a:cxn ang="0">
                      <a:pos x="53" y="68"/>
                    </a:cxn>
                    <a:cxn ang="0">
                      <a:pos x="53" y="68"/>
                    </a:cxn>
                    <a:cxn ang="0">
                      <a:pos x="51" y="68"/>
                    </a:cxn>
                    <a:cxn ang="0">
                      <a:pos x="64" y="98"/>
                    </a:cxn>
                    <a:cxn ang="0">
                      <a:pos x="66" y="98"/>
                    </a:cxn>
                    <a:cxn ang="0">
                      <a:pos x="53" y="68"/>
                    </a:cxn>
                    <a:cxn ang="0">
                      <a:pos x="2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" y="2"/>
                    </a:cxn>
                    <a:cxn ang="0">
                      <a:pos x="50" y="67"/>
                    </a:cxn>
                    <a:cxn ang="0">
                      <a:pos x="52" y="67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91" h="195">
                      <a:moveTo>
                        <a:pt x="67" y="99"/>
                      </a:moveTo>
                      <a:cubicBezTo>
                        <a:pt x="65" y="99"/>
                        <a:pt x="65" y="99"/>
                        <a:pt x="65" y="99"/>
                      </a:cubicBezTo>
                      <a:cubicBezTo>
                        <a:pt x="75" y="125"/>
                        <a:pt x="84" y="157"/>
                        <a:pt x="89" y="195"/>
                      </a:cubicBezTo>
                      <a:cubicBezTo>
                        <a:pt x="91" y="195"/>
                        <a:pt x="91" y="195"/>
                        <a:pt x="91" y="195"/>
                      </a:cubicBezTo>
                      <a:cubicBezTo>
                        <a:pt x="86" y="157"/>
                        <a:pt x="77" y="125"/>
                        <a:pt x="67" y="99"/>
                      </a:cubicBezTo>
                      <a:moveTo>
                        <a:pt x="53" y="68"/>
                      </a:moveTo>
                      <a:cubicBezTo>
                        <a:pt x="53" y="68"/>
                        <a:pt x="53" y="68"/>
                        <a:pt x="53" y="68"/>
                      </a:cubicBezTo>
                      <a:cubicBezTo>
                        <a:pt x="51" y="68"/>
                        <a:pt x="51" y="68"/>
                        <a:pt x="51" y="68"/>
                      </a:cubicBezTo>
                      <a:cubicBezTo>
                        <a:pt x="55" y="77"/>
                        <a:pt x="60" y="87"/>
                        <a:pt x="64" y="98"/>
                      </a:cubicBezTo>
                      <a:cubicBezTo>
                        <a:pt x="66" y="98"/>
                        <a:pt x="66" y="98"/>
                        <a:pt x="66" y="98"/>
                      </a:cubicBezTo>
                      <a:cubicBezTo>
                        <a:pt x="62" y="87"/>
                        <a:pt x="57" y="77"/>
                        <a:pt x="53" y="68"/>
                      </a:cubicBezTo>
                      <a:moveTo>
                        <a:pt x="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6" y="6"/>
                        <a:pt x="28" y="26"/>
                        <a:pt x="50" y="67"/>
                      </a:cubicBezTo>
                      <a:cubicBezTo>
                        <a:pt x="52" y="67"/>
                        <a:pt x="52" y="67"/>
                        <a:pt x="52" y="67"/>
                      </a:cubicBezTo>
                      <a:cubicBezTo>
                        <a:pt x="30" y="24"/>
                        <a:pt x="6" y="3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5" name="Freeform 193"/>
                <p:cNvSpPr>
                  <a:spLocks/>
                </p:cNvSpPr>
                <p:nvPr/>
              </p:nvSpPr>
              <p:spPr bwMode="auto">
                <a:xfrm>
                  <a:off x="-2962" y="1754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6" name="Freeform 194"/>
                <p:cNvSpPr>
                  <a:spLocks/>
                </p:cNvSpPr>
                <p:nvPr/>
              </p:nvSpPr>
              <p:spPr bwMode="auto">
                <a:xfrm>
                  <a:off x="-2990" y="1682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1"/>
                        <a:pt x="0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7" name="Freeform 195"/>
                <p:cNvSpPr>
                  <a:spLocks/>
                </p:cNvSpPr>
                <p:nvPr/>
              </p:nvSpPr>
              <p:spPr bwMode="auto">
                <a:xfrm>
                  <a:off x="-2996" y="1682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1" y="1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8" name="Freeform 196"/>
                <p:cNvSpPr>
                  <a:spLocks noEditPoints="1"/>
                </p:cNvSpPr>
                <p:nvPr/>
              </p:nvSpPr>
              <p:spPr bwMode="auto">
                <a:xfrm>
                  <a:off x="-2824" y="2260"/>
                  <a:ext cx="26" cy="1016"/>
                </a:xfrm>
                <a:custGeom>
                  <a:avLst/>
                  <a:gdLst/>
                  <a:ahLst/>
                  <a:cxnLst>
                    <a:cxn ang="0">
                      <a:pos x="8" y="343"/>
                    </a:cxn>
                    <a:cxn ang="0">
                      <a:pos x="6" y="343"/>
                    </a:cxn>
                    <a:cxn ang="0">
                      <a:pos x="6" y="429"/>
                    </a:cxn>
                    <a:cxn ang="0">
                      <a:pos x="8" y="429"/>
                    </a:cxn>
                    <a:cxn ang="0">
                      <a:pos x="8" y="343"/>
                    </a:cxn>
                    <a:cxn ang="0">
                      <a:pos x="11" y="233"/>
                    </a:cxn>
                    <a:cxn ang="0">
                      <a:pos x="9" y="233"/>
                    </a:cxn>
                    <a:cxn ang="0">
                      <a:pos x="5" y="333"/>
                    </a:cxn>
                    <a:cxn ang="0">
                      <a:pos x="6" y="342"/>
                    </a:cxn>
                    <a:cxn ang="0">
                      <a:pos x="8" y="342"/>
                    </a:cxn>
                    <a:cxn ang="0">
                      <a:pos x="8" y="333"/>
                    </a:cxn>
                    <a:cxn ang="0">
                      <a:pos x="11" y="233"/>
                    </a:cxn>
                    <a:cxn ang="0">
                      <a:pos x="10" y="102"/>
                    </a:cxn>
                    <a:cxn ang="0">
                      <a:pos x="8" y="102"/>
                    </a:cxn>
                    <a:cxn ang="0">
                      <a:pos x="9" y="178"/>
                    </a:cxn>
                    <a:cxn ang="0">
                      <a:pos x="9" y="232"/>
                    </a:cxn>
                    <a:cxn ang="0">
                      <a:pos x="11" y="232"/>
                    </a:cxn>
                    <a:cxn ang="0">
                      <a:pos x="11" y="178"/>
                    </a:cxn>
                    <a:cxn ang="0">
                      <a:pos x="10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7" y="60"/>
                    </a:cxn>
                    <a:cxn ang="0">
                      <a:pos x="7" y="69"/>
                    </a:cxn>
                    <a:cxn ang="0">
                      <a:pos x="8" y="101"/>
                    </a:cxn>
                    <a:cxn ang="0">
                      <a:pos x="10" y="101"/>
                    </a:cxn>
                    <a:cxn ang="0">
                      <a:pos x="9" y="6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1" h="429">
                      <a:moveTo>
                        <a:pt x="8" y="343"/>
                      </a:moveTo>
                      <a:cubicBezTo>
                        <a:pt x="6" y="343"/>
                        <a:pt x="6" y="343"/>
                        <a:pt x="6" y="343"/>
                      </a:cubicBezTo>
                      <a:cubicBezTo>
                        <a:pt x="6" y="429"/>
                        <a:pt x="6" y="429"/>
                        <a:pt x="6" y="429"/>
                      </a:cubicBezTo>
                      <a:cubicBezTo>
                        <a:pt x="8" y="429"/>
                        <a:pt x="8" y="429"/>
                        <a:pt x="8" y="429"/>
                      </a:cubicBezTo>
                      <a:cubicBezTo>
                        <a:pt x="8" y="343"/>
                        <a:pt x="8" y="343"/>
                        <a:pt x="8" y="343"/>
                      </a:cubicBezTo>
                      <a:moveTo>
                        <a:pt x="11" y="233"/>
                      </a:moveTo>
                      <a:cubicBezTo>
                        <a:pt x="9" y="233"/>
                        <a:pt x="9" y="233"/>
                        <a:pt x="9" y="233"/>
                      </a:cubicBezTo>
                      <a:cubicBezTo>
                        <a:pt x="8" y="264"/>
                        <a:pt x="7" y="298"/>
                        <a:pt x="5" y="333"/>
                      </a:cubicBezTo>
                      <a:cubicBezTo>
                        <a:pt x="6" y="342"/>
                        <a:pt x="6" y="342"/>
                        <a:pt x="6" y="342"/>
                      </a:cubicBezTo>
                      <a:cubicBezTo>
                        <a:pt x="8" y="342"/>
                        <a:pt x="8" y="342"/>
                        <a:pt x="8" y="342"/>
                      </a:cubicBezTo>
                      <a:cubicBezTo>
                        <a:pt x="8" y="333"/>
                        <a:pt x="8" y="333"/>
                        <a:pt x="8" y="333"/>
                      </a:cubicBezTo>
                      <a:cubicBezTo>
                        <a:pt x="9" y="298"/>
                        <a:pt x="10" y="264"/>
                        <a:pt x="11" y="233"/>
                      </a:cubicBezTo>
                      <a:moveTo>
                        <a:pt x="10" y="102"/>
                      </a:moveTo>
                      <a:cubicBezTo>
                        <a:pt x="8" y="102"/>
                        <a:pt x="8" y="102"/>
                        <a:pt x="8" y="102"/>
                      </a:cubicBezTo>
                      <a:cubicBezTo>
                        <a:pt x="9" y="122"/>
                        <a:pt x="9" y="147"/>
                        <a:pt x="9" y="178"/>
                      </a:cubicBezTo>
                      <a:cubicBezTo>
                        <a:pt x="9" y="195"/>
                        <a:pt x="9" y="213"/>
                        <a:pt x="9" y="232"/>
                      </a:cubicBezTo>
                      <a:cubicBezTo>
                        <a:pt x="11" y="232"/>
                        <a:pt x="11" y="232"/>
                        <a:pt x="11" y="232"/>
                      </a:cubicBezTo>
                      <a:cubicBezTo>
                        <a:pt x="11" y="213"/>
                        <a:pt x="11" y="195"/>
                        <a:pt x="11" y="178"/>
                      </a:cubicBezTo>
                      <a:cubicBezTo>
                        <a:pt x="11" y="147"/>
                        <a:pt x="11" y="122"/>
                        <a:pt x="10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8"/>
                        <a:pt x="6" y="39"/>
                        <a:pt x="7" y="60"/>
                      </a:cubicBezTo>
                      <a:cubicBezTo>
                        <a:pt x="7" y="60"/>
                        <a:pt x="7" y="63"/>
                        <a:pt x="7" y="69"/>
                      </a:cubicBezTo>
                      <a:cubicBezTo>
                        <a:pt x="8" y="76"/>
                        <a:pt x="8" y="87"/>
                        <a:pt x="8" y="101"/>
                      </a:cubicBezTo>
                      <a:cubicBezTo>
                        <a:pt x="10" y="101"/>
                        <a:pt x="10" y="101"/>
                        <a:pt x="10" y="101"/>
                      </a:cubicBezTo>
                      <a:cubicBezTo>
                        <a:pt x="10" y="75"/>
                        <a:pt x="9" y="60"/>
                        <a:pt x="9" y="60"/>
                      </a:cubicBezTo>
                      <a:cubicBezTo>
                        <a:pt x="8" y="39"/>
                        <a:pt x="5" y="18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9" name="Freeform 197"/>
                <p:cNvSpPr>
                  <a:spLocks/>
                </p:cNvSpPr>
                <p:nvPr/>
              </p:nvSpPr>
              <p:spPr bwMode="auto">
                <a:xfrm>
                  <a:off x="-2811" y="307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4" y="3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4" y="3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0" name="Freeform 198"/>
                <p:cNvSpPr>
                  <a:spLocks/>
                </p:cNvSpPr>
                <p:nvPr/>
              </p:nvSpPr>
              <p:spPr bwMode="auto">
                <a:xfrm>
                  <a:off x="-2811" y="3278"/>
                  <a:ext cx="5" cy="77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76"/>
                    </a:cxn>
                    <a:cxn ang="0">
                      <a:pos x="4" y="76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76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76"/>
                      </a:lnTo>
                      <a:lnTo>
                        <a:pt x="4" y="76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1" name="Freeform 199"/>
                <p:cNvSpPr>
                  <a:spLocks/>
                </p:cNvSpPr>
                <p:nvPr/>
              </p:nvSpPr>
              <p:spPr bwMode="auto">
                <a:xfrm>
                  <a:off x="-2803" y="281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2" name="Freeform 200"/>
                <p:cNvSpPr>
                  <a:spLocks/>
                </p:cNvSpPr>
                <p:nvPr/>
              </p:nvSpPr>
              <p:spPr bwMode="auto">
                <a:xfrm>
                  <a:off x="-2811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3" name="Freeform 201"/>
                <p:cNvSpPr>
                  <a:spLocks/>
                </p:cNvSpPr>
                <p:nvPr/>
              </p:nvSpPr>
              <p:spPr bwMode="auto">
                <a:xfrm>
                  <a:off x="-2811" y="3357"/>
                  <a:ext cx="5" cy="71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71"/>
                    </a:cxn>
                    <a:cxn ang="0">
                      <a:pos x="4" y="71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71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71"/>
                      </a:lnTo>
                      <a:lnTo>
                        <a:pt x="4" y="71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4" name="Freeform 202"/>
                <p:cNvSpPr>
                  <a:spLocks/>
                </p:cNvSpPr>
                <p:nvPr/>
              </p:nvSpPr>
              <p:spPr bwMode="auto">
                <a:xfrm>
                  <a:off x="-2811" y="3355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5" name="Freeform 203"/>
                <p:cNvSpPr>
                  <a:spLocks/>
                </p:cNvSpPr>
                <p:nvPr/>
              </p:nvSpPr>
              <p:spPr bwMode="auto">
                <a:xfrm>
                  <a:off x="-2806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6" name="Freeform 204"/>
                <p:cNvSpPr>
                  <a:spLocks/>
                </p:cNvSpPr>
                <p:nvPr/>
              </p:nvSpPr>
              <p:spPr bwMode="auto">
                <a:xfrm>
                  <a:off x="-2824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3" name="Freeform 206"/>
              <p:cNvSpPr>
                <a:spLocks/>
              </p:cNvSpPr>
              <p:nvPr/>
            </p:nvSpPr>
            <p:spPr bwMode="auto">
              <a:xfrm>
                <a:off x="-4871258" y="2416156"/>
                <a:ext cx="349031" cy="36896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91" y="98"/>
                  </a:cxn>
                  <a:cxn ang="0">
                    <a:pos x="93" y="98"/>
                  </a:cxn>
                  <a:cxn ang="0">
                    <a:pos x="71" y="68"/>
                  </a:cxn>
                  <a:cxn ang="0">
                    <a:pos x="70" y="68"/>
                  </a:cxn>
                  <a:cxn ang="0">
                    <a:pos x="70" y="68"/>
                  </a:cxn>
                  <a:cxn ang="0">
                    <a:pos x="0" y="0"/>
                  </a:cxn>
                </a:cxnLst>
                <a:rect l="0" t="0" r="r" b="b"/>
                <a:pathLst>
                  <a:path w="93" h="9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9" y="6"/>
                      <a:pt x="41" y="26"/>
                      <a:pt x="91" y="98"/>
                    </a:cubicBezTo>
                    <a:cubicBezTo>
                      <a:pt x="93" y="98"/>
                      <a:pt x="93" y="98"/>
                      <a:pt x="93" y="98"/>
                    </a:cubicBezTo>
                    <a:cubicBezTo>
                      <a:pt x="85" y="87"/>
                      <a:pt x="77" y="77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26" y="11"/>
                      <a:pt x="0" y="1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207"/>
              <p:cNvSpPr>
                <a:spLocks/>
              </p:cNvSpPr>
              <p:nvPr/>
            </p:nvSpPr>
            <p:spPr bwMode="auto">
              <a:xfrm>
                <a:off x="-4608883" y="2671974"/>
                <a:ext cx="4814" cy="24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208"/>
              <p:cNvSpPr>
                <a:spLocks/>
              </p:cNvSpPr>
              <p:nvPr/>
            </p:nvSpPr>
            <p:spPr bwMode="auto">
              <a:xfrm>
                <a:off x="-4818302" y="2418615"/>
                <a:ext cx="481423" cy="36651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102" y="66"/>
                  </a:cxn>
                  <a:cxn ang="0">
                    <a:pos x="103" y="66"/>
                  </a:cxn>
                  <a:cxn ang="0">
                    <a:pos x="103" y="67"/>
                  </a:cxn>
                  <a:cxn ang="0">
                    <a:pos x="103" y="67"/>
                  </a:cxn>
                  <a:cxn ang="0">
                    <a:pos x="127" y="97"/>
                  </a:cxn>
                  <a:cxn ang="0">
                    <a:pos x="128" y="97"/>
                  </a:cxn>
                  <a:cxn ang="0">
                    <a:pos x="1" y="0"/>
                  </a:cxn>
                </a:cxnLst>
                <a:rect l="0" t="0" r="r" b="b"/>
                <a:pathLst>
                  <a:path w="128" h="97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15" y="4"/>
                      <a:pt x="57" y="19"/>
                      <a:pt x="102" y="66"/>
                    </a:cubicBezTo>
                    <a:cubicBezTo>
                      <a:pt x="103" y="66"/>
                      <a:pt x="103" y="66"/>
                      <a:pt x="103" y="66"/>
                    </a:cubicBezTo>
                    <a:cubicBezTo>
                      <a:pt x="103" y="67"/>
                      <a:pt x="103" y="67"/>
                      <a:pt x="103" y="67"/>
                    </a:cubicBezTo>
                    <a:cubicBezTo>
                      <a:pt x="103" y="67"/>
                      <a:pt x="103" y="67"/>
                      <a:pt x="103" y="67"/>
                    </a:cubicBezTo>
                    <a:cubicBezTo>
                      <a:pt x="111" y="76"/>
                      <a:pt x="119" y="86"/>
                      <a:pt x="127" y="97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68" y="13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09"/>
              <p:cNvSpPr>
                <a:spLocks/>
              </p:cNvSpPr>
              <p:nvPr/>
            </p:nvSpPr>
            <p:spPr bwMode="auto">
              <a:xfrm>
                <a:off x="-4435571" y="2669513"/>
                <a:ext cx="4814" cy="246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210"/>
              <p:cNvSpPr>
                <a:spLocks noEditPoints="1"/>
              </p:cNvSpPr>
              <p:nvPr/>
            </p:nvSpPr>
            <p:spPr bwMode="auto">
              <a:xfrm>
                <a:off x="-2680782" y="3151632"/>
                <a:ext cx="72214" cy="430464"/>
              </a:xfrm>
              <a:custGeom>
                <a:avLst/>
                <a:gdLst/>
                <a:ahLst/>
                <a:cxnLst>
                  <a:cxn ang="0">
                    <a:pos x="17" y="101"/>
                  </a:cxn>
                  <a:cxn ang="0">
                    <a:pos x="15" y="101"/>
                  </a:cxn>
                  <a:cxn ang="0">
                    <a:pos x="16" y="110"/>
                  </a:cxn>
                  <a:cxn ang="0">
                    <a:pos x="16" y="110"/>
                  </a:cxn>
                  <a:cxn ang="0">
                    <a:pos x="16" y="110"/>
                  </a:cxn>
                  <a:cxn ang="0">
                    <a:pos x="17" y="114"/>
                  </a:cxn>
                  <a:cxn ang="0">
                    <a:pos x="19" y="114"/>
                  </a:cxn>
                  <a:cxn ang="0">
                    <a:pos x="18" y="109"/>
                  </a:cxn>
                  <a:cxn ang="0">
                    <a:pos x="18" y="109"/>
                  </a:cxn>
                  <a:cxn ang="0">
                    <a:pos x="17" y="101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15" y="100"/>
                  </a:cxn>
                  <a:cxn ang="0">
                    <a:pos x="17" y="100"/>
                  </a:cxn>
                  <a:cxn ang="0">
                    <a:pos x="2" y="0"/>
                  </a:cxn>
                </a:cxnLst>
                <a:rect l="0" t="0" r="r" b="b"/>
                <a:pathLst>
                  <a:path w="19" h="114">
                    <a:moveTo>
                      <a:pt x="17" y="101"/>
                    </a:moveTo>
                    <a:cubicBezTo>
                      <a:pt x="15" y="101"/>
                      <a:pt x="15" y="101"/>
                      <a:pt x="15" y="101"/>
                    </a:cubicBezTo>
                    <a:cubicBezTo>
                      <a:pt x="16" y="104"/>
                      <a:pt x="16" y="107"/>
                      <a:pt x="16" y="110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110"/>
                      <a:pt x="16" y="111"/>
                      <a:pt x="17" y="114"/>
                    </a:cubicBezTo>
                    <a:cubicBezTo>
                      <a:pt x="19" y="114"/>
                      <a:pt x="19" y="114"/>
                      <a:pt x="19" y="114"/>
                    </a:cubicBezTo>
                    <a:cubicBezTo>
                      <a:pt x="18" y="111"/>
                      <a:pt x="18" y="109"/>
                      <a:pt x="18" y="109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8" y="106"/>
                      <a:pt x="18" y="104"/>
                      <a:pt x="17" y="101"/>
                    </a:cubicBezTo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29"/>
                      <a:pt x="11" y="62"/>
                      <a:pt x="15" y="100"/>
                    </a:cubicBezTo>
                    <a:cubicBezTo>
                      <a:pt x="17" y="100"/>
                      <a:pt x="17" y="100"/>
                      <a:pt x="17" y="100"/>
                    </a:cubicBezTo>
                    <a:cubicBezTo>
                      <a:pt x="13" y="62"/>
                      <a:pt x="8" y="29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211"/>
              <p:cNvSpPr>
                <a:spLocks/>
              </p:cNvSpPr>
              <p:nvPr/>
            </p:nvSpPr>
            <p:spPr bwMode="auto">
              <a:xfrm>
                <a:off x="-2623011" y="3527981"/>
                <a:ext cx="7221" cy="492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212"/>
              <p:cNvSpPr>
                <a:spLocks noEditPoints="1"/>
              </p:cNvSpPr>
              <p:nvPr/>
            </p:nvSpPr>
            <p:spPr bwMode="auto">
              <a:xfrm>
                <a:off x="-2810766" y="3587016"/>
                <a:ext cx="233490" cy="1613622"/>
              </a:xfrm>
              <a:custGeom>
                <a:avLst/>
                <a:gdLst/>
                <a:ahLst/>
                <a:cxnLst>
                  <a:cxn ang="0">
                    <a:pos x="31" y="343"/>
                  </a:cxn>
                  <a:cxn ang="0">
                    <a:pos x="29" y="343"/>
                  </a:cxn>
                  <a:cxn ang="0">
                    <a:pos x="0" y="429"/>
                  </a:cxn>
                  <a:cxn ang="0">
                    <a:pos x="2" y="429"/>
                  </a:cxn>
                  <a:cxn ang="0">
                    <a:pos x="31" y="343"/>
                  </a:cxn>
                  <a:cxn ang="0">
                    <a:pos x="55" y="233"/>
                  </a:cxn>
                  <a:cxn ang="0">
                    <a:pos x="53" y="233"/>
                  </a:cxn>
                  <a:cxn ang="0">
                    <a:pos x="52" y="239"/>
                  </a:cxn>
                  <a:cxn ang="0">
                    <a:pos x="29" y="342"/>
                  </a:cxn>
                  <a:cxn ang="0">
                    <a:pos x="29" y="342"/>
                  </a:cxn>
                  <a:cxn ang="0">
                    <a:pos x="31" y="342"/>
                  </a:cxn>
                  <a:cxn ang="0">
                    <a:pos x="55" y="233"/>
                  </a:cxn>
                  <a:cxn ang="0">
                    <a:pos x="61" y="102"/>
                  </a:cxn>
                  <a:cxn ang="0">
                    <a:pos x="59" y="102"/>
                  </a:cxn>
                  <a:cxn ang="0">
                    <a:pos x="60" y="129"/>
                  </a:cxn>
                  <a:cxn ang="0">
                    <a:pos x="54" y="231"/>
                  </a:cxn>
                  <a:cxn ang="0">
                    <a:pos x="54" y="231"/>
                  </a:cxn>
                  <a:cxn ang="0">
                    <a:pos x="54" y="232"/>
                  </a:cxn>
                  <a:cxn ang="0">
                    <a:pos x="56" y="232"/>
                  </a:cxn>
                  <a:cxn ang="0">
                    <a:pos x="56" y="231"/>
                  </a:cxn>
                  <a:cxn ang="0">
                    <a:pos x="56" y="231"/>
                  </a:cxn>
                  <a:cxn ang="0">
                    <a:pos x="62" y="129"/>
                  </a:cxn>
                  <a:cxn ang="0">
                    <a:pos x="61" y="102"/>
                  </a:cxn>
                  <a:cxn ang="0">
                    <a:pos x="54" y="0"/>
                  </a:cxn>
                  <a:cxn ang="0">
                    <a:pos x="52" y="0"/>
                  </a:cxn>
                  <a:cxn ang="0">
                    <a:pos x="53" y="5"/>
                  </a:cxn>
                  <a:cxn ang="0">
                    <a:pos x="59" y="101"/>
                  </a:cxn>
                  <a:cxn ang="0">
                    <a:pos x="61" y="101"/>
                  </a:cxn>
                  <a:cxn ang="0">
                    <a:pos x="54" y="0"/>
                  </a:cxn>
                </a:cxnLst>
                <a:rect l="0" t="0" r="r" b="b"/>
                <a:pathLst>
                  <a:path w="62" h="429">
                    <a:moveTo>
                      <a:pt x="31" y="343"/>
                    </a:moveTo>
                    <a:cubicBezTo>
                      <a:pt x="29" y="343"/>
                      <a:pt x="29" y="343"/>
                      <a:pt x="29" y="343"/>
                    </a:cubicBezTo>
                    <a:cubicBezTo>
                      <a:pt x="18" y="386"/>
                      <a:pt x="8" y="411"/>
                      <a:pt x="0" y="429"/>
                    </a:cubicBezTo>
                    <a:cubicBezTo>
                      <a:pt x="2" y="429"/>
                      <a:pt x="2" y="429"/>
                      <a:pt x="2" y="429"/>
                    </a:cubicBezTo>
                    <a:cubicBezTo>
                      <a:pt x="10" y="411"/>
                      <a:pt x="20" y="385"/>
                      <a:pt x="31" y="343"/>
                    </a:cubicBezTo>
                    <a:moveTo>
                      <a:pt x="55" y="233"/>
                    </a:moveTo>
                    <a:cubicBezTo>
                      <a:pt x="53" y="233"/>
                      <a:pt x="53" y="233"/>
                      <a:pt x="53" y="233"/>
                    </a:cubicBezTo>
                    <a:cubicBezTo>
                      <a:pt x="53" y="234"/>
                      <a:pt x="53" y="236"/>
                      <a:pt x="52" y="239"/>
                    </a:cubicBezTo>
                    <a:cubicBezTo>
                      <a:pt x="50" y="254"/>
                      <a:pt x="42" y="290"/>
                      <a:pt x="29" y="342"/>
                    </a:cubicBezTo>
                    <a:cubicBezTo>
                      <a:pt x="29" y="342"/>
                      <a:pt x="29" y="342"/>
                      <a:pt x="29" y="342"/>
                    </a:cubicBezTo>
                    <a:cubicBezTo>
                      <a:pt x="31" y="342"/>
                      <a:pt x="31" y="342"/>
                      <a:pt x="31" y="342"/>
                    </a:cubicBezTo>
                    <a:cubicBezTo>
                      <a:pt x="46" y="282"/>
                      <a:pt x="54" y="242"/>
                      <a:pt x="55" y="233"/>
                    </a:cubicBezTo>
                    <a:moveTo>
                      <a:pt x="61" y="102"/>
                    </a:moveTo>
                    <a:cubicBezTo>
                      <a:pt x="59" y="102"/>
                      <a:pt x="59" y="102"/>
                      <a:pt x="59" y="102"/>
                    </a:cubicBezTo>
                    <a:cubicBezTo>
                      <a:pt x="60" y="111"/>
                      <a:pt x="60" y="119"/>
                      <a:pt x="60" y="129"/>
                    </a:cubicBezTo>
                    <a:cubicBezTo>
                      <a:pt x="60" y="161"/>
                      <a:pt x="58" y="196"/>
                      <a:pt x="54" y="231"/>
                    </a:cubicBezTo>
                    <a:cubicBezTo>
                      <a:pt x="54" y="231"/>
                      <a:pt x="54" y="231"/>
                      <a:pt x="54" y="231"/>
                    </a:cubicBezTo>
                    <a:cubicBezTo>
                      <a:pt x="54" y="231"/>
                      <a:pt x="54" y="231"/>
                      <a:pt x="54" y="232"/>
                    </a:cubicBezTo>
                    <a:cubicBezTo>
                      <a:pt x="56" y="232"/>
                      <a:pt x="56" y="232"/>
                      <a:pt x="56" y="232"/>
                    </a:cubicBezTo>
                    <a:cubicBezTo>
                      <a:pt x="56" y="231"/>
                      <a:pt x="56" y="231"/>
                      <a:pt x="56" y="231"/>
                    </a:cubicBezTo>
                    <a:cubicBezTo>
                      <a:pt x="56" y="231"/>
                      <a:pt x="56" y="231"/>
                      <a:pt x="56" y="231"/>
                    </a:cubicBezTo>
                    <a:cubicBezTo>
                      <a:pt x="60" y="196"/>
                      <a:pt x="62" y="161"/>
                      <a:pt x="62" y="129"/>
                    </a:cubicBezTo>
                    <a:cubicBezTo>
                      <a:pt x="62" y="119"/>
                      <a:pt x="62" y="111"/>
                      <a:pt x="61" y="102"/>
                    </a:cubicBezTo>
                    <a:moveTo>
                      <a:pt x="54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52" y="1"/>
                      <a:pt x="52" y="3"/>
                      <a:pt x="53" y="5"/>
                    </a:cubicBezTo>
                    <a:cubicBezTo>
                      <a:pt x="55" y="22"/>
                      <a:pt x="58" y="57"/>
                      <a:pt x="59" y="101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60" y="51"/>
                      <a:pt x="56" y="13"/>
                      <a:pt x="54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213"/>
              <p:cNvSpPr>
                <a:spLocks/>
              </p:cNvSpPr>
              <p:nvPr/>
            </p:nvSpPr>
            <p:spPr bwMode="auto">
              <a:xfrm>
                <a:off x="-2702447" y="4871026"/>
                <a:ext cx="7222" cy="492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214"/>
              <p:cNvSpPr>
                <a:spLocks noEditPoints="1"/>
              </p:cNvSpPr>
              <p:nvPr/>
            </p:nvSpPr>
            <p:spPr bwMode="auto">
              <a:xfrm>
                <a:off x="-2955193" y="2418615"/>
                <a:ext cx="281632" cy="2954209"/>
              </a:xfrm>
              <a:custGeom>
                <a:avLst/>
                <a:gdLst/>
                <a:ahLst/>
                <a:cxnLst>
                  <a:cxn ang="0">
                    <a:pos x="39" y="740"/>
                  </a:cxn>
                  <a:cxn ang="0">
                    <a:pos x="37" y="740"/>
                  </a:cxn>
                  <a:cxn ang="0">
                    <a:pos x="19" y="774"/>
                  </a:cxn>
                  <a:cxn ang="0">
                    <a:pos x="19" y="774"/>
                  </a:cxn>
                  <a:cxn ang="0">
                    <a:pos x="15" y="784"/>
                  </a:cxn>
                  <a:cxn ang="0">
                    <a:pos x="16" y="785"/>
                  </a:cxn>
                  <a:cxn ang="0">
                    <a:pos x="21" y="775"/>
                  </a:cxn>
                  <a:cxn ang="0">
                    <a:pos x="21" y="775"/>
                  </a:cxn>
                  <a:cxn ang="0">
                    <a:pos x="22" y="773"/>
                  </a:cxn>
                  <a:cxn ang="0">
                    <a:pos x="21" y="773"/>
                  </a:cxn>
                  <a:cxn ang="0">
                    <a:pos x="21" y="772"/>
                  </a:cxn>
                  <a:cxn ang="0">
                    <a:pos x="22" y="772"/>
                  </a:cxn>
                  <a:cxn ang="0">
                    <a:pos x="39" y="740"/>
                  </a:cxn>
                  <a:cxn ang="0">
                    <a:pos x="49" y="98"/>
                  </a:cxn>
                  <a:cxn ang="0">
                    <a:pos x="47" y="98"/>
                  </a:cxn>
                  <a:cxn ang="0">
                    <a:pos x="73" y="194"/>
                  </a:cxn>
                  <a:cxn ang="0">
                    <a:pos x="75" y="194"/>
                  </a:cxn>
                  <a:cxn ang="0">
                    <a:pos x="49" y="98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47" y="97"/>
                  </a:cxn>
                  <a:cxn ang="0">
                    <a:pos x="49" y="97"/>
                  </a:cxn>
                  <a:cxn ang="0">
                    <a:pos x="1" y="0"/>
                  </a:cxn>
                </a:cxnLst>
                <a:rect l="0" t="0" r="r" b="b"/>
                <a:pathLst>
                  <a:path w="75" h="785">
                    <a:moveTo>
                      <a:pt x="39" y="740"/>
                    </a:moveTo>
                    <a:cubicBezTo>
                      <a:pt x="37" y="740"/>
                      <a:pt x="37" y="740"/>
                      <a:pt x="37" y="740"/>
                    </a:cubicBezTo>
                    <a:cubicBezTo>
                      <a:pt x="30" y="755"/>
                      <a:pt x="24" y="764"/>
                      <a:pt x="19" y="774"/>
                    </a:cubicBezTo>
                    <a:cubicBezTo>
                      <a:pt x="19" y="774"/>
                      <a:pt x="19" y="774"/>
                      <a:pt x="19" y="774"/>
                    </a:cubicBezTo>
                    <a:cubicBezTo>
                      <a:pt x="15" y="784"/>
                      <a:pt x="15" y="784"/>
                      <a:pt x="15" y="784"/>
                    </a:cubicBezTo>
                    <a:cubicBezTo>
                      <a:pt x="16" y="785"/>
                      <a:pt x="16" y="785"/>
                      <a:pt x="16" y="785"/>
                    </a:cubicBezTo>
                    <a:cubicBezTo>
                      <a:pt x="21" y="775"/>
                      <a:pt x="21" y="775"/>
                      <a:pt x="21" y="775"/>
                    </a:cubicBezTo>
                    <a:cubicBezTo>
                      <a:pt x="21" y="775"/>
                      <a:pt x="21" y="775"/>
                      <a:pt x="21" y="775"/>
                    </a:cubicBezTo>
                    <a:cubicBezTo>
                      <a:pt x="21" y="774"/>
                      <a:pt x="21" y="774"/>
                      <a:pt x="22" y="773"/>
                    </a:cubicBezTo>
                    <a:cubicBezTo>
                      <a:pt x="21" y="773"/>
                      <a:pt x="21" y="773"/>
                      <a:pt x="21" y="773"/>
                    </a:cubicBezTo>
                    <a:cubicBezTo>
                      <a:pt x="21" y="772"/>
                      <a:pt x="21" y="772"/>
                      <a:pt x="21" y="772"/>
                    </a:cubicBezTo>
                    <a:cubicBezTo>
                      <a:pt x="22" y="772"/>
                      <a:pt x="22" y="772"/>
                      <a:pt x="22" y="772"/>
                    </a:cubicBezTo>
                    <a:cubicBezTo>
                      <a:pt x="27" y="763"/>
                      <a:pt x="33" y="754"/>
                      <a:pt x="39" y="740"/>
                    </a:cubicBezTo>
                    <a:moveTo>
                      <a:pt x="49" y="98"/>
                    </a:moveTo>
                    <a:cubicBezTo>
                      <a:pt x="47" y="98"/>
                      <a:pt x="47" y="98"/>
                      <a:pt x="47" y="98"/>
                    </a:cubicBezTo>
                    <a:cubicBezTo>
                      <a:pt x="56" y="124"/>
                      <a:pt x="65" y="156"/>
                      <a:pt x="73" y="194"/>
                    </a:cubicBezTo>
                    <a:cubicBezTo>
                      <a:pt x="75" y="194"/>
                      <a:pt x="75" y="194"/>
                      <a:pt x="75" y="194"/>
                    </a:cubicBezTo>
                    <a:cubicBezTo>
                      <a:pt x="67" y="156"/>
                      <a:pt x="58" y="124"/>
                      <a:pt x="49" y="98"/>
                    </a:cubicBezTo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5" y="7"/>
                      <a:pt x="26" y="36"/>
                      <a:pt x="47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25" y="28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215"/>
              <p:cNvSpPr>
                <a:spLocks/>
              </p:cNvSpPr>
              <p:nvPr/>
            </p:nvSpPr>
            <p:spPr bwMode="auto">
              <a:xfrm>
                <a:off x="-2777067" y="2785124"/>
                <a:ext cx="7221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216"/>
              <p:cNvSpPr>
                <a:spLocks/>
              </p:cNvSpPr>
              <p:nvPr/>
            </p:nvSpPr>
            <p:spPr bwMode="auto">
              <a:xfrm>
                <a:off x="-2613383" y="4460241"/>
                <a:ext cx="12035" cy="2461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17"/>
              <p:cNvSpPr>
                <a:spLocks/>
              </p:cNvSpPr>
              <p:nvPr/>
            </p:nvSpPr>
            <p:spPr bwMode="auto">
              <a:xfrm>
                <a:off x="-2815581" y="5200638"/>
                <a:ext cx="12035" cy="2459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18"/>
              <p:cNvSpPr>
                <a:spLocks/>
              </p:cNvSpPr>
              <p:nvPr/>
            </p:nvSpPr>
            <p:spPr bwMode="auto">
              <a:xfrm>
                <a:off x="-2875759" y="5323628"/>
                <a:ext cx="4814" cy="492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19"/>
              <p:cNvSpPr>
                <a:spLocks/>
              </p:cNvSpPr>
              <p:nvPr/>
            </p:nvSpPr>
            <p:spPr bwMode="auto">
              <a:xfrm>
                <a:off x="-2591719" y="3965824"/>
                <a:ext cx="9628" cy="492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220"/>
              <p:cNvSpPr>
                <a:spLocks/>
              </p:cNvSpPr>
              <p:nvPr/>
            </p:nvSpPr>
            <p:spPr bwMode="auto">
              <a:xfrm>
                <a:off x="-2615791" y="3582096"/>
                <a:ext cx="7222" cy="492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21"/>
              <p:cNvSpPr>
                <a:spLocks/>
              </p:cNvSpPr>
              <p:nvPr/>
            </p:nvSpPr>
            <p:spPr bwMode="auto">
              <a:xfrm>
                <a:off x="-5802814" y="3149173"/>
                <a:ext cx="12036" cy="2459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222"/>
              <p:cNvSpPr>
                <a:spLocks/>
              </p:cNvSpPr>
              <p:nvPr/>
            </p:nvSpPr>
            <p:spPr bwMode="auto">
              <a:xfrm>
                <a:off x="-5566916" y="3149173"/>
                <a:ext cx="9628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23"/>
              <p:cNvSpPr>
                <a:spLocks/>
              </p:cNvSpPr>
              <p:nvPr/>
            </p:nvSpPr>
            <p:spPr bwMode="auto">
              <a:xfrm>
                <a:off x="-5326204" y="3149173"/>
                <a:ext cx="7222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24"/>
              <p:cNvSpPr>
                <a:spLocks/>
              </p:cNvSpPr>
              <p:nvPr/>
            </p:nvSpPr>
            <p:spPr bwMode="auto">
              <a:xfrm>
                <a:off x="-5080678" y="3149173"/>
                <a:ext cx="4814" cy="24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3" y="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25"/>
              <p:cNvSpPr>
                <a:spLocks/>
              </p:cNvSpPr>
              <p:nvPr/>
            </p:nvSpPr>
            <p:spPr bwMode="auto">
              <a:xfrm>
                <a:off x="-4837559" y="3149173"/>
                <a:ext cx="7221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226"/>
              <p:cNvSpPr>
                <a:spLocks/>
              </p:cNvSpPr>
              <p:nvPr/>
            </p:nvSpPr>
            <p:spPr bwMode="auto">
              <a:xfrm>
                <a:off x="-4608883" y="3149173"/>
                <a:ext cx="7222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227"/>
              <p:cNvSpPr>
                <a:spLocks/>
              </p:cNvSpPr>
              <p:nvPr/>
            </p:nvSpPr>
            <p:spPr bwMode="auto">
              <a:xfrm>
                <a:off x="-1956240" y="3149173"/>
                <a:ext cx="7222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228"/>
              <p:cNvSpPr>
                <a:spLocks/>
              </p:cNvSpPr>
              <p:nvPr/>
            </p:nvSpPr>
            <p:spPr bwMode="auto">
              <a:xfrm>
                <a:off x="-3641222" y="3149173"/>
                <a:ext cx="4814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229"/>
              <p:cNvSpPr>
                <a:spLocks/>
              </p:cNvSpPr>
              <p:nvPr/>
            </p:nvSpPr>
            <p:spPr bwMode="auto">
              <a:xfrm>
                <a:off x="-3422174" y="3149173"/>
                <a:ext cx="12035" cy="2459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30"/>
              <p:cNvSpPr>
                <a:spLocks/>
              </p:cNvSpPr>
              <p:nvPr/>
            </p:nvSpPr>
            <p:spPr bwMode="auto">
              <a:xfrm>
                <a:off x="-3171834" y="3149173"/>
                <a:ext cx="7221" cy="245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4" y="2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231"/>
              <p:cNvSpPr>
                <a:spLocks/>
              </p:cNvSpPr>
              <p:nvPr/>
            </p:nvSpPr>
            <p:spPr bwMode="auto">
              <a:xfrm>
                <a:off x="-2921494" y="3149173"/>
                <a:ext cx="9628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32"/>
              <p:cNvSpPr>
                <a:spLocks/>
              </p:cNvSpPr>
              <p:nvPr/>
            </p:nvSpPr>
            <p:spPr bwMode="auto">
              <a:xfrm>
                <a:off x="-2399150" y="3149173"/>
                <a:ext cx="4814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33"/>
              <p:cNvSpPr>
                <a:spLocks/>
              </p:cNvSpPr>
              <p:nvPr/>
            </p:nvSpPr>
            <p:spPr bwMode="auto">
              <a:xfrm>
                <a:off x="-2187324" y="3149173"/>
                <a:ext cx="12036" cy="2459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234"/>
              <p:cNvSpPr>
                <a:spLocks/>
              </p:cNvSpPr>
              <p:nvPr/>
            </p:nvSpPr>
            <p:spPr bwMode="auto">
              <a:xfrm>
                <a:off x="-1515737" y="3149173"/>
                <a:ext cx="9628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35"/>
              <p:cNvSpPr>
                <a:spLocks/>
              </p:cNvSpPr>
              <p:nvPr/>
            </p:nvSpPr>
            <p:spPr bwMode="auto">
              <a:xfrm>
                <a:off x="-1746821" y="3149173"/>
                <a:ext cx="9628" cy="2459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236"/>
              <p:cNvSpPr>
                <a:spLocks/>
              </p:cNvSpPr>
              <p:nvPr/>
            </p:nvSpPr>
            <p:spPr bwMode="auto">
              <a:xfrm>
                <a:off x="-2680782" y="3149173"/>
                <a:ext cx="7221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237"/>
              <p:cNvSpPr>
                <a:spLocks noEditPoints="1"/>
              </p:cNvSpPr>
              <p:nvPr/>
            </p:nvSpPr>
            <p:spPr bwMode="auto">
              <a:xfrm>
                <a:off x="-6346822" y="2366960"/>
                <a:ext cx="5613397" cy="3281360"/>
              </a:xfrm>
              <a:custGeom>
                <a:avLst/>
                <a:gdLst/>
                <a:ahLst/>
                <a:cxnLst>
                  <a:cxn ang="0">
                    <a:pos x="215" y="38"/>
                  </a:cxn>
                  <a:cxn ang="0">
                    <a:pos x="535" y="111"/>
                  </a:cxn>
                  <a:cxn ang="0">
                    <a:pos x="485" y="112"/>
                  </a:cxn>
                  <a:cxn ang="0">
                    <a:pos x="527" y="211"/>
                  </a:cxn>
                  <a:cxn ang="0">
                    <a:pos x="575" y="331"/>
                  </a:cxn>
                  <a:cxn ang="0">
                    <a:pos x="605" y="324"/>
                  </a:cxn>
                  <a:cxn ang="0">
                    <a:pos x="651" y="221"/>
                  </a:cxn>
                  <a:cxn ang="0">
                    <a:pos x="704" y="118"/>
                  </a:cxn>
                  <a:cxn ang="0">
                    <a:pos x="688" y="109"/>
                  </a:cxn>
                  <a:cxn ang="0">
                    <a:pos x="894" y="6"/>
                  </a:cxn>
                  <a:cxn ang="0">
                    <a:pos x="1266" y="104"/>
                  </a:cxn>
                  <a:cxn ang="0">
                    <a:pos x="1344" y="208"/>
                  </a:cxn>
                  <a:cxn ang="0">
                    <a:pos x="1450" y="323"/>
                  </a:cxn>
                  <a:cxn ang="0">
                    <a:pos x="1492" y="475"/>
                  </a:cxn>
                  <a:cxn ang="0">
                    <a:pos x="1467" y="667"/>
                  </a:cxn>
                  <a:cxn ang="0">
                    <a:pos x="1428" y="807"/>
                  </a:cxn>
                  <a:cxn ang="0">
                    <a:pos x="1219" y="787"/>
                  </a:cxn>
                  <a:cxn ang="0">
                    <a:pos x="1138" y="666"/>
                  </a:cxn>
                  <a:cxn ang="0">
                    <a:pos x="1104" y="556"/>
                  </a:cxn>
                  <a:cxn ang="0">
                    <a:pos x="1085" y="446"/>
                  </a:cxn>
                  <a:cxn ang="0">
                    <a:pos x="1057" y="579"/>
                  </a:cxn>
                  <a:cxn ang="0">
                    <a:pos x="1023" y="667"/>
                  </a:cxn>
                  <a:cxn ang="0">
                    <a:pos x="958" y="787"/>
                  </a:cxn>
                  <a:cxn ang="0">
                    <a:pos x="749" y="787"/>
                  </a:cxn>
                  <a:cxn ang="0">
                    <a:pos x="712" y="667"/>
                  </a:cxn>
                  <a:cxn ang="0">
                    <a:pos x="679" y="557"/>
                  </a:cxn>
                  <a:cxn ang="0">
                    <a:pos x="669" y="459"/>
                  </a:cxn>
                  <a:cxn ang="0">
                    <a:pos x="625" y="668"/>
                  </a:cxn>
                  <a:cxn ang="0">
                    <a:pos x="584" y="786"/>
                  </a:cxn>
                  <a:cxn ang="0">
                    <a:pos x="502" y="863"/>
                  </a:cxn>
                  <a:cxn ang="0">
                    <a:pos x="417" y="787"/>
                  </a:cxn>
                  <a:cxn ang="0">
                    <a:pos x="403" y="753"/>
                  </a:cxn>
                  <a:cxn ang="0">
                    <a:pos x="353" y="578"/>
                  </a:cxn>
                  <a:cxn ang="0">
                    <a:pos x="339" y="435"/>
                  </a:cxn>
                  <a:cxn ang="0">
                    <a:pos x="319" y="557"/>
                  </a:cxn>
                  <a:cxn ang="0">
                    <a:pos x="270" y="668"/>
                  </a:cxn>
                  <a:cxn ang="0">
                    <a:pos x="214" y="785"/>
                  </a:cxn>
                  <a:cxn ang="0">
                    <a:pos x="46" y="785"/>
                  </a:cxn>
                  <a:cxn ang="0">
                    <a:pos x="28" y="667"/>
                  </a:cxn>
                  <a:cxn ang="0">
                    <a:pos x="10" y="574"/>
                  </a:cxn>
                  <a:cxn ang="0">
                    <a:pos x="1" y="452"/>
                  </a:cxn>
                  <a:cxn ang="0">
                    <a:pos x="23" y="324"/>
                  </a:cxn>
                  <a:cxn ang="0">
                    <a:pos x="29" y="309"/>
                  </a:cxn>
                  <a:cxn ang="0">
                    <a:pos x="84" y="209"/>
                  </a:cxn>
                  <a:cxn ang="0">
                    <a:pos x="162" y="81"/>
                  </a:cxn>
                  <a:cxn ang="0">
                    <a:pos x="214" y="36"/>
                  </a:cxn>
                  <a:cxn ang="0">
                    <a:pos x="23" y="318"/>
                  </a:cxn>
                  <a:cxn ang="0">
                    <a:pos x="38" y="769"/>
                  </a:cxn>
                  <a:cxn ang="0">
                    <a:pos x="273" y="667"/>
                  </a:cxn>
                  <a:cxn ang="0">
                    <a:pos x="464" y="848"/>
                  </a:cxn>
                  <a:cxn ang="0">
                    <a:pos x="590" y="776"/>
                  </a:cxn>
                  <a:cxn ang="0">
                    <a:pos x="899" y="852"/>
                  </a:cxn>
                  <a:cxn ang="0">
                    <a:pos x="1345" y="872"/>
                  </a:cxn>
                  <a:cxn ang="0">
                    <a:pos x="1474" y="366"/>
                  </a:cxn>
                  <a:cxn ang="0">
                    <a:pos x="1236" y="87"/>
                  </a:cxn>
                  <a:cxn ang="0">
                    <a:pos x="742" y="53"/>
                  </a:cxn>
                  <a:cxn ang="0">
                    <a:pos x="577" y="331"/>
                  </a:cxn>
                </a:cxnLst>
                <a:rect l="0" t="0" r="r" b="b"/>
                <a:pathLst>
                  <a:path w="1494" h="872">
                    <a:moveTo>
                      <a:pt x="484" y="111"/>
                    </a:moveTo>
                    <a:cubicBezTo>
                      <a:pt x="484" y="111"/>
                      <a:pt x="484" y="111"/>
                      <a:pt x="484" y="111"/>
                    </a:cubicBezTo>
                    <a:cubicBezTo>
                      <a:pt x="485" y="111"/>
                      <a:pt x="485" y="111"/>
                      <a:pt x="485" y="111"/>
                    </a:cubicBezTo>
                    <a:cubicBezTo>
                      <a:pt x="485" y="111"/>
                      <a:pt x="485" y="111"/>
                      <a:pt x="484" y="111"/>
                    </a:cubicBezTo>
                    <a:cubicBezTo>
                      <a:pt x="484" y="111"/>
                      <a:pt x="484" y="111"/>
                      <a:pt x="484" y="111"/>
                    </a:cubicBezTo>
                    <a:moveTo>
                      <a:pt x="165" y="78"/>
                    </a:moveTo>
                    <a:cubicBezTo>
                      <a:pt x="166" y="78"/>
                      <a:pt x="169" y="75"/>
                      <a:pt x="173" y="71"/>
                    </a:cubicBezTo>
                    <a:cubicBezTo>
                      <a:pt x="175" y="69"/>
                      <a:pt x="178" y="67"/>
                      <a:pt x="180" y="65"/>
                    </a:cubicBezTo>
                    <a:cubicBezTo>
                      <a:pt x="191" y="56"/>
                      <a:pt x="205" y="44"/>
                      <a:pt x="215" y="38"/>
                    </a:cubicBezTo>
                    <a:cubicBezTo>
                      <a:pt x="224" y="33"/>
                      <a:pt x="240" y="25"/>
                      <a:pt x="255" y="18"/>
                    </a:cubicBezTo>
                    <a:cubicBezTo>
                      <a:pt x="271" y="12"/>
                      <a:pt x="286" y="6"/>
                      <a:pt x="292" y="5"/>
                    </a:cubicBezTo>
                    <a:cubicBezTo>
                      <a:pt x="299" y="4"/>
                      <a:pt x="312" y="1"/>
                      <a:pt x="331" y="1"/>
                    </a:cubicBezTo>
                    <a:cubicBezTo>
                      <a:pt x="347" y="1"/>
                      <a:pt x="367" y="3"/>
                      <a:pt x="390" y="8"/>
                    </a:cubicBezTo>
                    <a:cubicBezTo>
                      <a:pt x="429" y="17"/>
                      <a:pt x="474" y="38"/>
                      <a:pt x="501" y="55"/>
                    </a:cubicBezTo>
                    <a:cubicBezTo>
                      <a:pt x="509" y="60"/>
                      <a:pt x="525" y="74"/>
                      <a:pt x="539" y="88"/>
                    </a:cubicBezTo>
                    <a:cubicBezTo>
                      <a:pt x="546" y="94"/>
                      <a:pt x="553" y="100"/>
                      <a:pt x="558" y="105"/>
                    </a:cubicBezTo>
                    <a:cubicBezTo>
                      <a:pt x="561" y="107"/>
                      <a:pt x="563" y="109"/>
                      <a:pt x="564" y="111"/>
                    </a:cubicBezTo>
                    <a:cubicBezTo>
                      <a:pt x="535" y="111"/>
                      <a:pt x="535" y="111"/>
                      <a:pt x="535" y="111"/>
                    </a:cubicBezTo>
                    <a:cubicBezTo>
                      <a:pt x="535" y="111"/>
                      <a:pt x="535" y="111"/>
                      <a:pt x="535" y="111"/>
                    </a:cubicBezTo>
                    <a:cubicBezTo>
                      <a:pt x="534" y="112"/>
                      <a:pt x="534" y="112"/>
                      <a:pt x="534" y="112"/>
                    </a:cubicBezTo>
                    <a:cubicBezTo>
                      <a:pt x="534" y="111"/>
                      <a:pt x="534" y="111"/>
                      <a:pt x="534" y="111"/>
                    </a:cubicBezTo>
                    <a:cubicBezTo>
                      <a:pt x="486" y="111"/>
                      <a:pt x="486" y="111"/>
                      <a:pt x="486" y="111"/>
                    </a:cubicBezTo>
                    <a:cubicBezTo>
                      <a:pt x="486" y="111"/>
                      <a:pt x="486" y="111"/>
                      <a:pt x="486" y="111"/>
                    </a:cubicBezTo>
                    <a:cubicBezTo>
                      <a:pt x="486" y="112"/>
                      <a:pt x="486" y="112"/>
                      <a:pt x="486" y="112"/>
                    </a:cubicBezTo>
                    <a:cubicBezTo>
                      <a:pt x="486" y="112"/>
                      <a:pt x="486" y="112"/>
                      <a:pt x="486" y="112"/>
                    </a:cubicBezTo>
                    <a:cubicBezTo>
                      <a:pt x="485" y="112"/>
                      <a:pt x="485" y="112"/>
                      <a:pt x="485" y="112"/>
                    </a:cubicBezTo>
                    <a:cubicBezTo>
                      <a:pt x="485" y="112"/>
                      <a:pt x="485" y="112"/>
                      <a:pt x="485" y="112"/>
                    </a:cubicBezTo>
                    <a:cubicBezTo>
                      <a:pt x="485" y="112"/>
                      <a:pt x="487" y="116"/>
                      <a:pt x="490" y="122"/>
                    </a:cubicBezTo>
                    <a:cubicBezTo>
                      <a:pt x="499" y="140"/>
                      <a:pt x="517" y="179"/>
                      <a:pt x="525" y="208"/>
                    </a:cubicBezTo>
                    <a:cubicBezTo>
                      <a:pt x="525" y="208"/>
                      <a:pt x="525" y="208"/>
                      <a:pt x="525" y="208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6" y="210"/>
                      <a:pt x="527" y="211"/>
                    </a:cubicBezTo>
                    <a:cubicBezTo>
                      <a:pt x="533" y="220"/>
                      <a:pt x="556" y="254"/>
                      <a:pt x="570" y="309"/>
                    </a:cubicBezTo>
                    <a:cubicBezTo>
                      <a:pt x="571" y="309"/>
                      <a:pt x="571" y="309"/>
                      <a:pt x="571" y="309"/>
                    </a:cubicBezTo>
                    <a:cubicBezTo>
                      <a:pt x="571" y="310"/>
                      <a:pt x="571" y="310"/>
                      <a:pt x="571" y="310"/>
                    </a:cubicBezTo>
                    <a:cubicBezTo>
                      <a:pt x="570" y="310"/>
                      <a:pt x="570" y="310"/>
                      <a:pt x="570" y="310"/>
                    </a:cubicBezTo>
                    <a:cubicBezTo>
                      <a:pt x="571" y="314"/>
                      <a:pt x="572" y="318"/>
                      <a:pt x="573" y="323"/>
                    </a:cubicBezTo>
                    <a:cubicBezTo>
                      <a:pt x="574" y="323"/>
                      <a:pt x="574" y="323"/>
                      <a:pt x="574" y="323"/>
                    </a:cubicBezTo>
                    <a:cubicBezTo>
                      <a:pt x="574" y="324"/>
                      <a:pt x="574" y="324"/>
                      <a:pt x="574" y="324"/>
                    </a:cubicBezTo>
                    <a:cubicBezTo>
                      <a:pt x="573" y="324"/>
                      <a:pt x="573" y="324"/>
                      <a:pt x="573" y="324"/>
                    </a:cubicBezTo>
                    <a:cubicBezTo>
                      <a:pt x="574" y="326"/>
                      <a:pt x="574" y="329"/>
                      <a:pt x="575" y="331"/>
                    </a:cubicBezTo>
                    <a:cubicBezTo>
                      <a:pt x="575" y="331"/>
                      <a:pt x="575" y="333"/>
                      <a:pt x="576" y="337"/>
                    </a:cubicBezTo>
                    <a:cubicBezTo>
                      <a:pt x="579" y="349"/>
                      <a:pt x="584" y="376"/>
                      <a:pt x="587" y="402"/>
                    </a:cubicBezTo>
                    <a:cubicBezTo>
                      <a:pt x="587" y="402"/>
                      <a:pt x="587" y="402"/>
                      <a:pt x="587" y="402"/>
                    </a:cubicBezTo>
                    <a:cubicBezTo>
                      <a:pt x="588" y="406"/>
                      <a:pt x="588" y="406"/>
                      <a:pt x="588" y="406"/>
                    </a:cubicBezTo>
                    <a:cubicBezTo>
                      <a:pt x="588" y="406"/>
                      <a:pt x="588" y="406"/>
                      <a:pt x="588" y="406"/>
                    </a:cubicBezTo>
                    <a:cubicBezTo>
                      <a:pt x="590" y="405"/>
                      <a:pt x="590" y="405"/>
                      <a:pt x="590" y="405"/>
                    </a:cubicBezTo>
                    <a:cubicBezTo>
                      <a:pt x="590" y="405"/>
                      <a:pt x="590" y="405"/>
                      <a:pt x="590" y="405"/>
                    </a:cubicBezTo>
                    <a:cubicBezTo>
                      <a:pt x="592" y="385"/>
                      <a:pt x="592" y="385"/>
                      <a:pt x="592" y="385"/>
                    </a:cubicBezTo>
                    <a:cubicBezTo>
                      <a:pt x="595" y="363"/>
                      <a:pt x="600" y="342"/>
                      <a:pt x="605" y="324"/>
                    </a:cubicBezTo>
                    <a:cubicBezTo>
                      <a:pt x="604" y="324"/>
                      <a:pt x="604" y="324"/>
                      <a:pt x="604" y="324"/>
                    </a:cubicBezTo>
                    <a:cubicBezTo>
                      <a:pt x="604" y="323"/>
                      <a:pt x="604" y="323"/>
                      <a:pt x="604" y="323"/>
                    </a:cubicBezTo>
                    <a:cubicBezTo>
                      <a:pt x="605" y="323"/>
                      <a:pt x="605" y="323"/>
                      <a:pt x="605" y="323"/>
                    </a:cubicBezTo>
                    <a:cubicBezTo>
                      <a:pt x="606" y="318"/>
                      <a:pt x="608" y="314"/>
                      <a:pt x="609" y="310"/>
                    </a:cubicBezTo>
                    <a:cubicBezTo>
                      <a:pt x="608" y="310"/>
                      <a:pt x="608" y="310"/>
                      <a:pt x="608" y="310"/>
                    </a:cubicBezTo>
                    <a:cubicBezTo>
                      <a:pt x="608" y="309"/>
                      <a:pt x="608" y="309"/>
                      <a:pt x="608" y="309"/>
                    </a:cubicBezTo>
                    <a:cubicBezTo>
                      <a:pt x="609" y="309"/>
                      <a:pt x="609" y="309"/>
                      <a:pt x="609" y="309"/>
                    </a:cubicBezTo>
                    <a:cubicBezTo>
                      <a:pt x="616" y="288"/>
                      <a:pt x="624" y="271"/>
                      <a:pt x="631" y="256"/>
                    </a:cubicBezTo>
                    <a:cubicBezTo>
                      <a:pt x="639" y="241"/>
                      <a:pt x="646" y="229"/>
                      <a:pt x="651" y="221"/>
                    </a:cubicBezTo>
                    <a:cubicBezTo>
                      <a:pt x="654" y="217"/>
                      <a:pt x="656" y="214"/>
                      <a:pt x="657" y="212"/>
                    </a:cubicBezTo>
                    <a:cubicBezTo>
                      <a:pt x="659" y="210"/>
                      <a:pt x="660" y="209"/>
                      <a:pt x="660" y="209"/>
                    </a:cubicBezTo>
                    <a:cubicBezTo>
                      <a:pt x="660" y="209"/>
                      <a:pt x="660" y="209"/>
                      <a:pt x="660" y="209"/>
                    </a:cubicBezTo>
                    <a:cubicBezTo>
                      <a:pt x="660" y="209"/>
                      <a:pt x="660" y="209"/>
                      <a:pt x="660" y="209"/>
                    </a:cubicBezTo>
                    <a:cubicBezTo>
                      <a:pt x="659" y="209"/>
                      <a:pt x="659" y="209"/>
                      <a:pt x="659" y="209"/>
                    </a:cubicBezTo>
                    <a:cubicBezTo>
                      <a:pt x="659" y="208"/>
                      <a:pt x="659" y="208"/>
                      <a:pt x="659" y="208"/>
                    </a:cubicBezTo>
                    <a:cubicBezTo>
                      <a:pt x="660" y="208"/>
                      <a:pt x="660" y="208"/>
                      <a:pt x="660" y="208"/>
                    </a:cubicBezTo>
                    <a:cubicBezTo>
                      <a:pt x="670" y="174"/>
                      <a:pt x="682" y="151"/>
                      <a:pt x="692" y="135"/>
                    </a:cubicBezTo>
                    <a:cubicBezTo>
                      <a:pt x="696" y="127"/>
                      <a:pt x="701" y="121"/>
                      <a:pt x="704" y="118"/>
                    </a:cubicBezTo>
                    <a:cubicBezTo>
                      <a:pt x="705" y="116"/>
                      <a:pt x="706" y="114"/>
                      <a:pt x="707" y="114"/>
                    </a:cubicBezTo>
                    <a:cubicBezTo>
                      <a:pt x="708" y="113"/>
                      <a:pt x="708" y="112"/>
                      <a:pt x="708" y="112"/>
                    </a:cubicBezTo>
                    <a:cubicBezTo>
                      <a:pt x="708" y="112"/>
                      <a:pt x="708" y="112"/>
                      <a:pt x="708" y="112"/>
                    </a:cubicBezTo>
                    <a:cubicBezTo>
                      <a:pt x="707" y="112"/>
                      <a:pt x="707" y="112"/>
                      <a:pt x="707" y="112"/>
                    </a:cubicBezTo>
                    <a:cubicBezTo>
                      <a:pt x="707" y="111"/>
                      <a:pt x="707" y="111"/>
                      <a:pt x="707" y="111"/>
                    </a:cubicBezTo>
                    <a:cubicBezTo>
                      <a:pt x="709" y="111"/>
                      <a:pt x="709" y="111"/>
                      <a:pt x="709" y="111"/>
                    </a:cubicBezTo>
                    <a:cubicBezTo>
                      <a:pt x="710" y="111"/>
                      <a:pt x="710" y="111"/>
                      <a:pt x="710" y="111"/>
                    </a:cubicBezTo>
                    <a:cubicBezTo>
                      <a:pt x="687" y="110"/>
                      <a:pt x="687" y="110"/>
                      <a:pt x="687" y="110"/>
                    </a:cubicBezTo>
                    <a:cubicBezTo>
                      <a:pt x="687" y="110"/>
                      <a:pt x="687" y="110"/>
                      <a:pt x="688" y="109"/>
                    </a:cubicBezTo>
                    <a:cubicBezTo>
                      <a:pt x="689" y="107"/>
                      <a:pt x="691" y="105"/>
                      <a:pt x="694" y="102"/>
                    </a:cubicBezTo>
                    <a:cubicBezTo>
                      <a:pt x="698" y="96"/>
                      <a:pt x="704" y="89"/>
                      <a:pt x="712" y="81"/>
                    </a:cubicBezTo>
                    <a:cubicBezTo>
                      <a:pt x="712" y="81"/>
                      <a:pt x="712" y="81"/>
                      <a:pt x="712" y="81"/>
                    </a:cubicBezTo>
                    <a:cubicBezTo>
                      <a:pt x="712" y="80"/>
                      <a:pt x="712" y="80"/>
                      <a:pt x="712" y="80"/>
                    </a:cubicBezTo>
                    <a:cubicBezTo>
                      <a:pt x="713" y="80"/>
                      <a:pt x="713" y="80"/>
                      <a:pt x="713" y="80"/>
                    </a:cubicBezTo>
                    <a:cubicBezTo>
                      <a:pt x="721" y="72"/>
                      <a:pt x="731" y="63"/>
                      <a:pt x="743" y="55"/>
                    </a:cubicBezTo>
                    <a:cubicBezTo>
                      <a:pt x="758" y="43"/>
                      <a:pt x="775" y="33"/>
                      <a:pt x="795" y="24"/>
                    </a:cubicBezTo>
                    <a:cubicBezTo>
                      <a:pt x="820" y="13"/>
                      <a:pt x="849" y="5"/>
                      <a:pt x="881" y="5"/>
                    </a:cubicBezTo>
                    <a:cubicBezTo>
                      <a:pt x="885" y="5"/>
                      <a:pt x="890" y="6"/>
                      <a:pt x="894" y="6"/>
                    </a:cubicBezTo>
                    <a:cubicBezTo>
                      <a:pt x="894" y="6"/>
                      <a:pt x="894" y="6"/>
                      <a:pt x="894" y="6"/>
                    </a:cubicBezTo>
                    <a:cubicBezTo>
                      <a:pt x="894" y="6"/>
                      <a:pt x="894" y="6"/>
                      <a:pt x="894" y="6"/>
                    </a:cubicBezTo>
                    <a:cubicBezTo>
                      <a:pt x="894" y="6"/>
                      <a:pt x="896" y="6"/>
                      <a:pt x="900" y="6"/>
                    </a:cubicBezTo>
                    <a:cubicBezTo>
                      <a:pt x="918" y="6"/>
                      <a:pt x="971" y="7"/>
                      <a:pt x="1029" y="19"/>
                    </a:cubicBezTo>
                    <a:cubicBezTo>
                      <a:pt x="1083" y="31"/>
                      <a:pt x="1129" y="40"/>
                      <a:pt x="1203" y="73"/>
                    </a:cubicBezTo>
                    <a:cubicBezTo>
                      <a:pt x="1207" y="75"/>
                      <a:pt x="1210" y="76"/>
                      <a:pt x="1214" y="78"/>
                    </a:cubicBezTo>
                    <a:cubicBezTo>
                      <a:pt x="1217" y="80"/>
                      <a:pt x="1221" y="81"/>
                      <a:pt x="1225" y="83"/>
                    </a:cubicBezTo>
                    <a:cubicBezTo>
                      <a:pt x="1228" y="85"/>
                      <a:pt x="1232" y="87"/>
                      <a:pt x="1235" y="88"/>
                    </a:cubicBezTo>
                    <a:cubicBezTo>
                      <a:pt x="1245" y="93"/>
                      <a:pt x="1255" y="98"/>
                      <a:pt x="1266" y="104"/>
                    </a:cubicBezTo>
                    <a:cubicBezTo>
                      <a:pt x="1274" y="109"/>
                      <a:pt x="1283" y="113"/>
                      <a:pt x="1292" y="118"/>
                    </a:cubicBezTo>
                    <a:cubicBezTo>
                      <a:pt x="1292" y="118"/>
                      <a:pt x="1294" y="120"/>
                      <a:pt x="1299" y="122"/>
                    </a:cubicBezTo>
                    <a:cubicBezTo>
                      <a:pt x="1303" y="125"/>
                      <a:pt x="1309" y="129"/>
                      <a:pt x="1317" y="134"/>
                    </a:cubicBezTo>
                    <a:cubicBezTo>
                      <a:pt x="1318" y="135"/>
                      <a:pt x="1319" y="136"/>
                      <a:pt x="1321" y="137"/>
                    </a:cubicBezTo>
                    <a:cubicBezTo>
                      <a:pt x="1322" y="138"/>
                      <a:pt x="1324" y="139"/>
                      <a:pt x="1325" y="140"/>
                    </a:cubicBezTo>
                    <a:cubicBezTo>
                      <a:pt x="1349" y="156"/>
                      <a:pt x="1380" y="179"/>
                      <a:pt x="1404" y="207"/>
                    </a:cubicBezTo>
                    <a:cubicBezTo>
                      <a:pt x="1344" y="207"/>
                      <a:pt x="1344" y="207"/>
                      <a:pt x="1344" y="207"/>
                    </a:cubicBezTo>
                    <a:cubicBezTo>
                      <a:pt x="1344" y="207"/>
                      <a:pt x="1344" y="208"/>
                      <a:pt x="1345" y="208"/>
                    </a:cubicBezTo>
                    <a:cubicBezTo>
                      <a:pt x="1344" y="208"/>
                      <a:pt x="1344" y="208"/>
                      <a:pt x="1344" y="208"/>
                    </a:cubicBezTo>
                    <a:cubicBezTo>
                      <a:pt x="1344" y="209"/>
                      <a:pt x="1344" y="209"/>
                      <a:pt x="1344" y="209"/>
                    </a:cubicBezTo>
                    <a:cubicBezTo>
                      <a:pt x="1343" y="209"/>
                      <a:pt x="1343" y="209"/>
                      <a:pt x="1343" y="209"/>
                    </a:cubicBezTo>
                    <a:cubicBezTo>
                      <a:pt x="1344" y="209"/>
                      <a:pt x="1344" y="209"/>
                      <a:pt x="1344" y="209"/>
                    </a:cubicBezTo>
                    <a:cubicBezTo>
                      <a:pt x="1344" y="209"/>
                      <a:pt x="1345" y="210"/>
                      <a:pt x="1348" y="212"/>
                    </a:cubicBezTo>
                    <a:cubicBezTo>
                      <a:pt x="1362" y="224"/>
                      <a:pt x="1407" y="263"/>
                      <a:pt x="1440" y="309"/>
                    </a:cubicBezTo>
                    <a:cubicBezTo>
                      <a:pt x="1442" y="309"/>
                      <a:pt x="1442" y="309"/>
                      <a:pt x="1442" y="309"/>
                    </a:cubicBezTo>
                    <a:cubicBezTo>
                      <a:pt x="1442" y="310"/>
                      <a:pt x="1442" y="310"/>
                      <a:pt x="1442" y="310"/>
                    </a:cubicBezTo>
                    <a:cubicBezTo>
                      <a:pt x="1441" y="310"/>
                      <a:pt x="1441" y="310"/>
                      <a:pt x="1441" y="310"/>
                    </a:cubicBezTo>
                    <a:cubicBezTo>
                      <a:pt x="1444" y="314"/>
                      <a:pt x="1447" y="318"/>
                      <a:pt x="1450" y="323"/>
                    </a:cubicBezTo>
                    <a:cubicBezTo>
                      <a:pt x="1451" y="323"/>
                      <a:pt x="1451" y="323"/>
                      <a:pt x="1451" y="323"/>
                    </a:cubicBezTo>
                    <a:cubicBezTo>
                      <a:pt x="1451" y="324"/>
                      <a:pt x="1451" y="324"/>
                      <a:pt x="1451" y="324"/>
                    </a:cubicBezTo>
                    <a:cubicBezTo>
                      <a:pt x="1450" y="324"/>
                      <a:pt x="1450" y="324"/>
                      <a:pt x="1450" y="324"/>
                    </a:cubicBezTo>
                    <a:cubicBezTo>
                      <a:pt x="1459" y="338"/>
                      <a:pt x="1467" y="352"/>
                      <a:pt x="1472" y="367"/>
                    </a:cubicBezTo>
                    <a:cubicBezTo>
                      <a:pt x="1480" y="388"/>
                      <a:pt x="1485" y="407"/>
                      <a:pt x="1488" y="425"/>
                    </a:cubicBezTo>
                    <a:cubicBezTo>
                      <a:pt x="1489" y="425"/>
                      <a:pt x="1489" y="425"/>
                      <a:pt x="1489" y="425"/>
                    </a:cubicBezTo>
                    <a:cubicBezTo>
                      <a:pt x="1489" y="426"/>
                      <a:pt x="1489" y="426"/>
                      <a:pt x="1489" y="426"/>
                    </a:cubicBezTo>
                    <a:cubicBezTo>
                      <a:pt x="1488" y="426"/>
                      <a:pt x="1488" y="426"/>
                      <a:pt x="1488" y="426"/>
                    </a:cubicBezTo>
                    <a:cubicBezTo>
                      <a:pt x="1491" y="442"/>
                      <a:pt x="1492" y="458"/>
                      <a:pt x="1492" y="475"/>
                    </a:cubicBezTo>
                    <a:cubicBezTo>
                      <a:pt x="1492" y="498"/>
                      <a:pt x="1490" y="524"/>
                      <a:pt x="1485" y="556"/>
                    </a:cubicBezTo>
                    <a:cubicBezTo>
                      <a:pt x="1486" y="556"/>
                      <a:pt x="1486" y="556"/>
                      <a:pt x="1486" y="556"/>
                    </a:cubicBezTo>
                    <a:cubicBezTo>
                      <a:pt x="1486" y="557"/>
                      <a:pt x="1486" y="557"/>
                      <a:pt x="1486" y="557"/>
                    </a:cubicBezTo>
                    <a:cubicBezTo>
                      <a:pt x="1485" y="557"/>
                      <a:pt x="1485" y="557"/>
                      <a:pt x="1485" y="557"/>
                    </a:cubicBezTo>
                    <a:cubicBezTo>
                      <a:pt x="1483" y="574"/>
                      <a:pt x="1480" y="593"/>
                      <a:pt x="1477" y="614"/>
                    </a:cubicBezTo>
                    <a:cubicBezTo>
                      <a:pt x="1474" y="632"/>
                      <a:pt x="1470" y="650"/>
                      <a:pt x="1467" y="666"/>
                    </a:cubicBezTo>
                    <a:cubicBezTo>
                      <a:pt x="1468" y="666"/>
                      <a:pt x="1468" y="666"/>
                      <a:pt x="1468" y="666"/>
                    </a:cubicBezTo>
                    <a:cubicBezTo>
                      <a:pt x="1468" y="667"/>
                      <a:pt x="1468" y="667"/>
                      <a:pt x="1468" y="667"/>
                    </a:cubicBezTo>
                    <a:cubicBezTo>
                      <a:pt x="1467" y="667"/>
                      <a:pt x="1467" y="667"/>
                      <a:pt x="1467" y="667"/>
                    </a:cubicBezTo>
                    <a:cubicBezTo>
                      <a:pt x="1460" y="703"/>
                      <a:pt x="1453" y="732"/>
                      <a:pt x="1447" y="753"/>
                    </a:cubicBezTo>
                    <a:cubicBezTo>
                      <a:pt x="1447" y="753"/>
                      <a:pt x="1447" y="753"/>
                      <a:pt x="1447" y="753"/>
                    </a:cubicBezTo>
                    <a:cubicBezTo>
                      <a:pt x="1447" y="754"/>
                      <a:pt x="1447" y="754"/>
                      <a:pt x="1447" y="754"/>
                    </a:cubicBezTo>
                    <a:cubicBezTo>
                      <a:pt x="1446" y="754"/>
                      <a:pt x="1446" y="754"/>
                      <a:pt x="1446" y="754"/>
                    </a:cubicBezTo>
                    <a:cubicBezTo>
                      <a:pt x="1446" y="756"/>
                      <a:pt x="1445" y="759"/>
                      <a:pt x="1444" y="761"/>
                    </a:cubicBezTo>
                    <a:cubicBezTo>
                      <a:pt x="1440" y="777"/>
                      <a:pt x="1436" y="788"/>
                      <a:pt x="1433" y="796"/>
                    </a:cubicBezTo>
                    <a:cubicBezTo>
                      <a:pt x="1431" y="799"/>
                      <a:pt x="1430" y="802"/>
                      <a:pt x="1429" y="804"/>
                    </a:cubicBezTo>
                    <a:cubicBezTo>
                      <a:pt x="1429" y="806"/>
                      <a:pt x="1428" y="807"/>
                      <a:pt x="1428" y="807"/>
                    </a:cubicBezTo>
                    <a:cubicBezTo>
                      <a:pt x="1428" y="807"/>
                      <a:pt x="1428" y="807"/>
                      <a:pt x="1428" y="807"/>
                    </a:cubicBezTo>
                    <a:cubicBezTo>
                      <a:pt x="1428" y="807"/>
                      <a:pt x="1428" y="807"/>
                      <a:pt x="1428" y="807"/>
                    </a:cubicBezTo>
                    <a:cubicBezTo>
                      <a:pt x="1428" y="807"/>
                      <a:pt x="1428" y="808"/>
                      <a:pt x="1427" y="809"/>
                    </a:cubicBezTo>
                    <a:cubicBezTo>
                      <a:pt x="1425" y="814"/>
                      <a:pt x="1419" y="828"/>
                      <a:pt x="1411" y="840"/>
                    </a:cubicBezTo>
                    <a:cubicBezTo>
                      <a:pt x="1403" y="853"/>
                      <a:pt x="1392" y="864"/>
                      <a:pt x="1381" y="867"/>
                    </a:cubicBezTo>
                    <a:cubicBezTo>
                      <a:pt x="1374" y="869"/>
                      <a:pt x="1365" y="870"/>
                      <a:pt x="1355" y="870"/>
                    </a:cubicBezTo>
                    <a:cubicBezTo>
                      <a:pt x="1330" y="870"/>
                      <a:pt x="1296" y="860"/>
                      <a:pt x="1250" y="816"/>
                    </a:cubicBezTo>
                    <a:cubicBezTo>
                      <a:pt x="1243" y="809"/>
                      <a:pt x="1236" y="803"/>
                      <a:pt x="1230" y="797"/>
                    </a:cubicBezTo>
                    <a:cubicBezTo>
                      <a:pt x="1227" y="793"/>
                      <a:pt x="1224" y="790"/>
                      <a:pt x="1221" y="787"/>
                    </a:cubicBezTo>
                    <a:cubicBezTo>
                      <a:pt x="1219" y="787"/>
                      <a:pt x="1219" y="787"/>
                      <a:pt x="1219" y="787"/>
                    </a:cubicBezTo>
                    <a:cubicBezTo>
                      <a:pt x="1219" y="786"/>
                      <a:pt x="1219" y="786"/>
                      <a:pt x="1219" y="786"/>
                    </a:cubicBezTo>
                    <a:cubicBezTo>
                      <a:pt x="1220" y="786"/>
                      <a:pt x="1220" y="786"/>
                      <a:pt x="1220" y="786"/>
                    </a:cubicBezTo>
                    <a:cubicBezTo>
                      <a:pt x="1209" y="775"/>
                      <a:pt x="1199" y="765"/>
                      <a:pt x="1191" y="754"/>
                    </a:cubicBezTo>
                    <a:cubicBezTo>
                      <a:pt x="1189" y="754"/>
                      <a:pt x="1189" y="754"/>
                      <a:pt x="1189" y="754"/>
                    </a:cubicBezTo>
                    <a:cubicBezTo>
                      <a:pt x="1189" y="753"/>
                      <a:pt x="1189" y="753"/>
                      <a:pt x="1189" y="753"/>
                    </a:cubicBezTo>
                    <a:cubicBezTo>
                      <a:pt x="1190" y="753"/>
                      <a:pt x="1190" y="753"/>
                      <a:pt x="1190" y="753"/>
                    </a:cubicBezTo>
                    <a:cubicBezTo>
                      <a:pt x="1169" y="726"/>
                      <a:pt x="1154" y="700"/>
                      <a:pt x="1139" y="667"/>
                    </a:cubicBezTo>
                    <a:cubicBezTo>
                      <a:pt x="1138" y="667"/>
                      <a:pt x="1138" y="667"/>
                      <a:pt x="1138" y="667"/>
                    </a:cubicBezTo>
                    <a:cubicBezTo>
                      <a:pt x="1138" y="666"/>
                      <a:pt x="1138" y="666"/>
                      <a:pt x="1138" y="666"/>
                    </a:cubicBezTo>
                    <a:cubicBezTo>
                      <a:pt x="1139" y="666"/>
                      <a:pt x="1139" y="666"/>
                      <a:pt x="1139" y="666"/>
                    </a:cubicBezTo>
                    <a:cubicBezTo>
                      <a:pt x="1137" y="662"/>
                      <a:pt x="1135" y="658"/>
                      <a:pt x="1133" y="654"/>
                    </a:cubicBezTo>
                    <a:cubicBezTo>
                      <a:pt x="1124" y="632"/>
                      <a:pt x="1116" y="606"/>
                      <a:pt x="1110" y="579"/>
                    </a:cubicBezTo>
                    <a:cubicBezTo>
                      <a:pt x="1110" y="579"/>
                      <a:pt x="1110" y="579"/>
                      <a:pt x="1110" y="579"/>
                    </a:cubicBezTo>
                    <a:cubicBezTo>
                      <a:pt x="1110" y="578"/>
                      <a:pt x="1110" y="578"/>
                      <a:pt x="1110" y="578"/>
                    </a:cubicBezTo>
                    <a:cubicBezTo>
                      <a:pt x="1110" y="578"/>
                      <a:pt x="1110" y="578"/>
                      <a:pt x="1110" y="578"/>
                    </a:cubicBezTo>
                    <a:cubicBezTo>
                      <a:pt x="1108" y="571"/>
                      <a:pt x="1107" y="564"/>
                      <a:pt x="1105" y="557"/>
                    </a:cubicBezTo>
                    <a:cubicBezTo>
                      <a:pt x="1104" y="557"/>
                      <a:pt x="1104" y="557"/>
                      <a:pt x="1104" y="557"/>
                    </a:cubicBezTo>
                    <a:cubicBezTo>
                      <a:pt x="1104" y="556"/>
                      <a:pt x="1104" y="556"/>
                      <a:pt x="1104" y="556"/>
                    </a:cubicBezTo>
                    <a:cubicBezTo>
                      <a:pt x="1105" y="556"/>
                      <a:pt x="1105" y="556"/>
                      <a:pt x="1105" y="556"/>
                    </a:cubicBezTo>
                    <a:cubicBezTo>
                      <a:pt x="1102" y="544"/>
                      <a:pt x="1100" y="532"/>
                      <a:pt x="1098" y="521"/>
                    </a:cubicBezTo>
                    <a:cubicBezTo>
                      <a:pt x="1094" y="500"/>
                      <a:pt x="1091" y="481"/>
                      <a:pt x="1090" y="467"/>
                    </a:cubicBezTo>
                    <a:cubicBezTo>
                      <a:pt x="1089" y="461"/>
                      <a:pt x="1088" y="455"/>
                      <a:pt x="1087" y="452"/>
                    </a:cubicBezTo>
                    <a:cubicBezTo>
                      <a:pt x="1087" y="448"/>
                      <a:pt x="1087" y="446"/>
                      <a:pt x="1087" y="446"/>
                    </a:cubicBezTo>
                    <a:cubicBezTo>
                      <a:pt x="1086" y="446"/>
                      <a:pt x="1086" y="446"/>
                      <a:pt x="1086" y="446"/>
                    </a:cubicBezTo>
                    <a:cubicBezTo>
                      <a:pt x="1086" y="446"/>
                      <a:pt x="1086" y="446"/>
                      <a:pt x="1086" y="446"/>
                    </a:cubicBezTo>
                    <a:cubicBezTo>
                      <a:pt x="1085" y="446"/>
                      <a:pt x="1085" y="446"/>
                      <a:pt x="1085" y="446"/>
                    </a:cubicBezTo>
                    <a:cubicBezTo>
                      <a:pt x="1085" y="446"/>
                      <a:pt x="1085" y="446"/>
                      <a:pt x="1085" y="446"/>
                    </a:cubicBezTo>
                    <a:cubicBezTo>
                      <a:pt x="1085" y="446"/>
                      <a:pt x="1085" y="446"/>
                      <a:pt x="1085" y="446"/>
                    </a:cubicBezTo>
                    <a:cubicBezTo>
                      <a:pt x="1085" y="446"/>
                      <a:pt x="1085" y="447"/>
                      <a:pt x="1085" y="450"/>
                    </a:cubicBezTo>
                    <a:cubicBezTo>
                      <a:pt x="1083" y="463"/>
                      <a:pt x="1078" y="509"/>
                      <a:pt x="1065" y="556"/>
                    </a:cubicBezTo>
                    <a:cubicBezTo>
                      <a:pt x="1065" y="557"/>
                      <a:pt x="1065" y="557"/>
                      <a:pt x="1065" y="557"/>
                    </a:cubicBezTo>
                    <a:cubicBezTo>
                      <a:pt x="1064" y="557"/>
                      <a:pt x="1064" y="557"/>
                      <a:pt x="1064" y="557"/>
                    </a:cubicBezTo>
                    <a:cubicBezTo>
                      <a:pt x="1062" y="564"/>
                      <a:pt x="1060" y="571"/>
                      <a:pt x="1058" y="578"/>
                    </a:cubicBezTo>
                    <a:cubicBezTo>
                      <a:pt x="1058" y="578"/>
                      <a:pt x="1058" y="578"/>
                      <a:pt x="1058" y="578"/>
                    </a:cubicBezTo>
                    <a:cubicBezTo>
                      <a:pt x="1058" y="579"/>
                      <a:pt x="1058" y="579"/>
                      <a:pt x="1058" y="579"/>
                    </a:cubicBezTo>
                    <a:cubicBezTo>
                      <a:pt x="1057" y="579"/>
                      <a:pt x="1057" y="579"/>
                      <a:pt x="1057" y="579"/>
                    </a:cubicBezTo>
                    <a:cubicBezTo>
                      <a:pt x="1057" y="579"/>
                      <a:pt x="1057" y="579"/>
                      <a:pt x="1057" y="579"/>
                    </a:cubicBezTo>
                    <a:cubicBezTo>
                      <a:pt x="1055" y="585"/>
                      <a:pt x="1053" y="591"/>
                      <a:pt x="1050" y="597"/>
                    </a:cubicBezTo>
                    <a:cubicBezTo>
                      <a:pt x="1050" y="597"/>
                      <a:pt x="1050" y="597"/>
                      <a:pt x="1050" y="597"/>
                    </a:cubicBezTo>
                    <a:cubicBezTo>
                      <a:pt x="1050" y="597"/>
                      <a:pt x="1050" y="597"/>
                      <a:pt x="1050" y="597"/>
                    </a:cubicBezTo>
                    <a:cubicBezTo>
                      <a:pt x="1050" y="597"/>
                      <a:pt x="1050" y="599"/>
                      <a:pt x="1049" y="601"/>
                    </a:cubicBezTo>
                    <a:cubicBezTo>
                      <a:pt x="1045" y="611"/>
                      <a:pt x="1036" y="636"/>
                      <a:pt x="1023" y="666"/>
                    </a:cubicBezTo>
                    <a:cubicBezTo>
                      <a:pt x="1024" y="666"/>
                      <a:pt x="1024" y="666"/>
                      <a:pt x="1024" y="666"/>
                    </a:cubicBezTo>
                    <a:cubicBezTo>
                      <a:pt x="1024" y="667"/>
                      <a:pt x="1024" y="667"/>
                      <a:pt x="1024" y="667"/>
                    </a:cubicBezTo>
                    <a:cubicBezTo>
                      <a:pt x="1023" y="667"/>
                      <a:pt x="1023" y="667"/>
                      <a:pt x="1023" y="667"/>
                    </a:cubicBezTo>
                    <a:cubicBezTo>
                      <a:pt x="1011" y="694"/>
                      <a:pt x="996" y="725"/>
                      <a:pt x="981" y="751"/>
                    </a:cubicBezTo>
                    <a:cubicBezTo>
                      <a:pt x="980" y="751"/>
                      <a:pt x="980" y="752"/>
                      <a:pt x="979" y="753"/>
                    </a:cubicBezTo>
                    <a:cubicBezTo>
                      <a:pt x="980" y="753"/>
                      <a:pt x="980" y="753"/>
                      <a:pt x="980" y="753"/>
                    </a:cubicBezTo>
                    <a:cubicBezTo>
                      <a:pt x="980" y="754"/>
                      <a:pt x="980" y="754"/>
                      <a:pt x="980" y="754"/>
                    </a:cubicBezTo>
                    <a:cubicBezTo>
                      <a:pt x="979" y="754"/>
                      <a:pt x="979" y="754"/>
                      <a:pt x="979" y="754"/>
                    </a:cubicBezTo>
                    <a:cubicBezTo>
                      <a:pt x="971" y="766"/>
                      <a:pt x="965" y="777"/>
                      <a:pt x="958" y="786"/>
                    </a:cubicBezTo>
                    <a:cubicBezTo>
                      <a:pt x="959" y="786"/>
                      <a:pt x="959" y="786"/>
                      <a:pt x="959" y="786"/>
                    </a:cubicBezTo>
                    <a:cubicBezTo>
                      <a:pt x="959" y="787"/>
                      <a:pt x="959" y="787"/>
                      <a:pt x="959" y="787"/>
                    </a:cubicBezTo>
                    <a:cubicBezTo>
                      <a:pt x="958" y="787"/>
                      <a:pt x="958" y="787"/>
                      <a:pt x="958" y="787"/>
                    </a:cubicBezTo>
                    <a:cubicBezTo>
                      <a:pt x="953" y="795"/>
                      <a:pt x="948" y="802"/>
                      <a:pt x="944" y="808"/>
                    </a:cubicBezTo>
                    <a:cubicBezTo>
                      <a:pt x="932" y="824"/>
                      <a:pt x="920" y="837"/>
                      <a:pt x="898" y="850"/>
                    </a:cubicBezTo>
                    <a:cubicBezTo>
                      <a:pt x="886" y="858"/>
                      <a:pt x="878" y="862"/>
                      <a:pt x="871" y="865"/>
                    </a:cubicBezTo>
                    <a:cubicBezTo>
                      <a:pt x="864" y="868"/>
                      <a:pt x="859" y="869"/>
                      <a:pt x="854" y="869"/>
                    </a:cubicBezTo>
                    <a:cubicBezTo>
                      <a:pt x="854" y="869"/>
                      <a:pt x="854" y="869"/>
                      <a:pt x="854" y="869"/>
                    </a:cubicBezTo>
                    <a:cubicBezTo>
                      <a:pt x="848" y="869"/>
                      <a:pt x="841" y="867"/>
                      <a:pt x="829" y="865"/>
                    </a:cubicBezTo>
                    <a:cubicBezTo>
                      <a:pt x="804" y="860"/>
                      <a:pt x="786" y="846"/>
                      <a:pt x="769" y="821"/>
                    </a:cubicBezTo>
                    <a:cubicBezTo>
                      <a:pt x="767" y="818"/>
                      <a:pt x="765" y="815"/>
                      <a:pt x="763" y="813"/>
                    </a:cubicBezTo>
                    <a:cubicBezTo>
                      <a:pt x="759" y="805"/>
                      <a:pt x="754" y="797"/>
                      <a:pt x="749" y="787"/>
                    </a:cubicBezTo>
                    <a:cubicBezTo>
                      <a:pt x="748" y="787"/>
                      <a:pt x="748" y="787"/>
                      <a:pt x="748" y="787"/>
                    </a:cubicBezTo>
                    <a:cubicBezTo>
                      <a:pt x="748" y="786"/>
                      <a:pt x="748" y="786"/>
                      <a:pt x="748" y="786"/>
                    </a:cubicBezTo>
                    <a:cubicBezTo>
                      <a:pt x="748" y="786"/>
                      <a:pt x="748" y="786"/>
                      <a:pt x="748" y="786"/>
                    </a:cubicBezTo>
                    <a:cubicBezTo>
                      <a:pt x="743" y="777"/>
                      <a:pt x="739" y="766"/>
                      <a:pt x="734" y="754"/>
                    </a:cubicBezTo>
                    <a:cubicBezTo>
                      <a:pt x="733" y="754"/>
                      <a:pt x="733" y="754"/>
                      <a:pt x="733" y="754"/>
                    </a:cubicBezTo>
                    <a:cubicBezTo>
                      <a:pt x="733" y="753"/>
                      <a:pt x="733" y="753"/>
                      <a:pt x="733" y="753"/>
                    </a:cubicBezTo>
                    <a:cubicBezTo>
                      <a:pt x="734" y="753"/>
                      <a:pt x="734" y="753"/>
                      <a:pt x="734" y="753"/>
                    </a:cubicBezTo>
                    <a:cubicBezTo>
                      <a:pt x="724" y="728"/>
                      <a:pt x="716" y="699"/>
                      <a:pt x="713" y="667"/>
                    </a:cubicBezTo>
                    <a:cubicBezTo>
                      <a:pt x="712" y="667"/>
                      <a:pt x="712" y="667"/>
                      <a:pt x="712" y="667"/>
                    </a:cubicBezTo>
                    <a:cubicBezTo>
                      <a:pt x="712" y="666"/>
                      <a:pt x="712" y="666"/>
                      <a:pt x="712" y="666"/>
                    </a:cubicBezTo>
                    <a:cubicBezTo>
                      <a:pt x="713" y="666"/>
                      <a:pt x="713" y="666"/>
                      <a:pt x="713" y="666"/>
                    </a:cubicBezTo>
                    <a:cubicBezTo>
                      <a:pt x="713" y="666"/>
                      <a:pt x="712" y="666"/>
                      <a:pt x="712" y="665"/>
                    </a:cubicBezTo>
                    <a:cubicBezTo>
                      <a:pt x="710" y="662"/>
                      <a:pt x="695" y="638"/>
                      <a:pt x="684" y="579"/>
                    </a:cubicBezTo>
                    <a:cubicBezTo>
                      <a:pt x="683" y="579"/>
                      <a:pt x="683" y="579"/>
                      <a:pt x="683" y="579"/>
                    </a:cubicBezTo>
                    <a:cubicBezTo>
                      <a:pt x="683" y="578"/>
                      <a:pt x="683" y="578"/>
                      <a:pt x="683" y="578"/>
                    </a:cubicBezTo>
                    <a:cubicBezTo>
                      <a:pt x="684" y="578"/>
                      <a:pt x="684" y="578"/>
                      <a:pt x="684" y="578"/>
                    </a:cubicBezTo>
                    <a:cubicBezTo>
                      <a:pt x="682" y="571"/>
                      <a:pt x="681" y="565"/>
                      <a:pt x="680" y="557"/>
                    </a:cubicBezTo>
                    <a:cubicBezTo>
                      <a:pt x="679" y="557"/>
                      <a:pt x="679" y="557"/>
                      <a:pt x="679" y="557"/>
                    </a:cubicBezTo>
                    <a:cubicBezTo>
                      <a:pt x="679" y="556"/>
                      <a:pt x="679" y="556"/>
                      <a:pt x="679" y="556"/>
                    </a:cubicBezTo>
                    <a:cubicBezTo>
                      <a:pt x="680" y="556"/>
                      <a:pt x="680" y="556"/>
                      <a:pt x="680" y="556"/>
                    </a:cubicBezTo>
                    <a:cubicBezTo>
                      <a:pt x="676" y="530"/>
                      <a:pt x="673" y="497"/>
                      <a:pt x="671" y="459"/>
                    </a:cubicBezTo>
                    <a:cubicBezTo>
                      <a:pt x="671" y="458"/>
                      <a:pt x="671" y="458"/>
                      <a:pt x="671" y="458"/>
                    </a:cubicBezTo>
                    <a:cubicBezTo>
                      <a:pt x="671" y="458"/>
                      <a:pt x="671" y="458"/>
                      <a:pt x="671" y="458"/>
                    </a:cubicBezTo>
                    <a:cubicBezTo>
                      <a:pt x="671" y="458"/>
                      <a:pt x="671" y="458"/>
                      <a:pt x="671" y="458"/>
                    </a:cubicBezTo>
                    <a:cubicBezTo>
                      <a:pt x="670" y="458"/>
                      <a:pt x="670" y="458"/>
                      <a:pt x="670" y="458"/>
                    </a:cubicBezTo>
                    <a:cubicBezTo>
                      <a:pt x="669" y="458"/>
                      <a:pt x="669" y="458"/>
                      <a:pt x="669" y="458"/>
                    </a:cubicBezTo>
                    <a:cubicBezTo>
                      <a:pt x="669" y="459"/>
                      <a:pt x="669" y="459"/>
                      <a:pt x="669" y="459"/>
                    </a:cubicBezTo>
                    <a:cubicBezTo>
                      <a:pt x="669" y="467"/>
                      <a:pt x="668" y="505"/>
                      <a:pt x="658" y="556"/>
                    </a:cubicBezTo>
                    <a:cubicBezTo>
                      <a:pt x="659" y="556"/>
                      <a:pt x="659" y="556"/>
                      <a:pt x="659" y="556"/>
                    </a:cubicBezTo>
                    <a:cubicBezTo>
                      <a:pt x="659" y="557"/>
                      <a:pt x="659" y="557"/>
                      <a:pt x="659" y="557"/>
                    </a:cubicBezTo>
                    <a:cubicBezTo>
                      <a:pt x="658" y="557"/>
                      <a:pt x="658" y="557"/>
                      <a:pt x="658" y="557"/>
                    </a:cubicBezTo>
                    <a:cubicBezTo>
                      <a:pt x="652" y="590"/>
                      <a:pt x="642" y="627"/>
                      <a:pt x="625" y="666"/>
                    </a:cubicBezTo>
                    <a:cubicBezTo>
                      <a:pt x="626" y="666"/>
                      <a:pt x="626" y="666"/>
                      <a:pt x="626" y="666"/>
                    </a:cubicBezTo>
                    <a:cubicBezTo>
                      <a:pt x="626" y="667"/>
                      <a:pt x="626" y="667"/>
                      <a:pt x="626" y="667"/>
                    </a:cubicBezTo>
                    <a:cubicBezTo>
                      <a:pt x="625" y="667"/>
                      <a:pt x="625" y="667"/>
                      <a:pt x="625" y="667"/>
                    </a:cubicBezTo>
                    <a:cubicBezTo>
                      <a:pt x="625" y="668"/>
                      <a:pt x="625" y="668"/>
                      <a:pt x="625" y="668"/>
                    </a:cubicBezTo>
                    <a:cubicBezTo>
                      <a:pt x="624" y="676"/>
                      <a:pt x="619" y="708"/>
                      <a:pt x="598" y="753"/>
                    </a:cubicBezTo>
                    <a:cubicBezTo>
                      <a:pt x="599" y="753"/>
                      <a:pt x="599" y="753"/>
                      <a:pt x="599" y="753"/>
                    </a:cubicBezTo>
                    <a:cubicBezTo>
                      <a:pt x="599" y="754"/>
                      <a:pt x="599" y="754"/>
                      <a:pt x="599" y="754"/>
                    </a:cubicBezTo>
                    <a:cubicBezTo>
                      <a:pt x="598" y="754"/>
                      <a:pt x="598" y="754"/>
                      <a:pt x="598" y="754"/>
                    </a:cubicBezTo>
                    <a:cubicBezTo>
                      <a:pt x="595" y="761"/>
                      <a:pt x="592" y="768"/>
                      <a:pt x="588" y="776"/>
                    </a:cubicBezTo>
                    <a:cubicBezTo>
                      <a:pt x="588" y="776"/>
                      <a:pt x="588" y="776"/>
                      <a:pt x="588" y="77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7"/>
                      <a:pt x="584" y="787"/>
                      <a:pt x="584" y="787"/>
                    </a:cubicBezTo>
                    <a:cubicBezTo>
                      <a:pt x="583" y="787"/>
                      <a:pt x="583" y="787"/>
                      <a:pt x="583" y="787"/>
                    </a:cubicBezTo>
                    <a:cubicBezTo>
                      <a:pt x="580" y="798"/>
                      <a:pt x="576" y="804"/>
                      <a:pt x="570" y="815"/>
                    </a:cubicBezTo>
                    <a:cubicBezTo>
                      <a:pt x="562" y="826"/>
                      <a:pt x="554" y="837"/>
                      <a:pt x="549" y="843"/>
                    </a:cubicBezTo>
                    <a:cubicBezTo>
                      <a:pt x="546" y="847"/>
                      <a:pt x="541" y="851"/>
                      <a:pt x="536" y="854"/>
                    </a:cubicBezTo>
                    <a:cubicBezTo>
                      <a:pt x="528" y="859"/>
                      <a:pt x="518" y="863"/>
                      <a:pt x="506" y="863"/>
                    </a:cubicBezTo>
                    <a:cubicBezTo>
                      <a:pt x="505" y="863"/>
                      <a:pt x="504" y="863"/>
                      <a:pt x="503" y="863"/>
                    </a:cubicBezTo>
                    <a:cubicBezTo>
                      <a:pt x="502" y="863"/>
                      <a:pt x="502" y="863"/>
                      <a:pt x="502" y="863"/>
                    </a:cubicBezTo>
                    <a:cubicBezTo>
                      <a:pt x="491" y="863"/>
                      <a:pt x="481" y="859"/>
                      <a:pt x="475" y="854"/>
                    </a:cubicBezTo>
                    <a:cubicBezTo>
                      <a:pt x="472" y="852"/>
                      <a:pt x="469" y="850"/>
                      <a:pt x="468" y="849"/>
                    </a:cubicBezTo>
                    <a:cubicBezTo>
                      <a:pt x="467" y="848"/>
                      <a:pt x="466" y="847"/>
                      <a:pt x="466" y="847"/>
                    </a:cubicBezTo>
                    <a:cubicBezTo>
                      <a:pt x="465" y="846"/>
                      <a:pt x="465" y="846"/>
                      <a:pt x="465" y="846"/>
                    </a:cubicBezTo>
                    <a:cubicBezTo>
                      <a:pt x="465" y="846"/>
                      <a:pt x="465" y="846"/>
                      <a:pt x="465" y="846"/>
                    </a:cubicBezTo>
                    <a:cubicBezTo>
                      <a:pt x="465" y="846"/>
                      <a:pt x="465" y="846"/>
                      <a:pt x="465" y="846"/>
                    </a:cubicBezTo>
                    <a:cubicBezTo>
                      <a:pt x="450" y="834"/>
                      <a:pt x="437" y="818"/>
                      <a:pt x="427" y="803"/>
                    </a:cubicBezTo>
                    <a:cubicBezTo>
                      <a:pt x="424" y="798"/>
                      <a:pt x="421" y="792"/>
                      <a:pt x="418" y="787"/>
                    </a:cubicBezTo>
                    <a:cubicBezTo>
                      <a:pt x="417" y="787"/>
                      <a:pt x="417" y="787"/>
                      <a:pt x="417" y="787"/>
                    </a:cubicBezTo>
                    <a:cubicBezTo>
                      <a:pt x="417" y="786"/>
                      <a:pt x="417" y="786"/>
                      <a:pt x="417" y="786"/>
                    </a:cubicBezTo>
                    <a:cubicBezTo>
                      <a:pt x="417" y="786"/>
                      <a:pt x="417" y="786"/>
                      <a:pt x="417" y="786"/>
                    </a:cubicBezTo>
                    <a:cubicBezTo>
                      <a:pt x="414" y="781"/>
                      <a:pt x="412" y="776"/>
                      <a:pt x="410" y="772"/>
                    </a:cubicBezTo>
                    <a:cubicBezTo>
                      <a:pt x="408" y="768"/>
                      <a:pt x="407" y="764"/>
                      <a:pt x="406" y="762"/>
                    </a:cubicBezTo>
                    <a:cubicBezTo>
                      <a:pt x="405" y="759"/>
                      <a:pt x="404" y="758"/>
                      <a:pt x="404" y="758"/>
                    </a:cubicBezTo>
                    <a:cubicBezTo>
                      <a:pt x="404" y="758"/>
                      <a:pt x="404" y="757"/>
                      <a:pt x="403" y="754"/>
                    </a:cubicBezTo>
                    <a:cubicBezTo>
                      <a:pt x="402" y="754"/>
                      <a:pt x="402" y="754"/>
                      <a:pt x="402" y="754"/>
                    </a:cubicBezTo>
                    <a:cubicBezTo>
                      <a:pt x="402" y="753"/>
                      <a:pt x="402" y="753"/>
                      <a:pt x="402" y="753"/>
                    </a:cubicBezTo>
                    <a:cubicBezTo>
                      <a:pt x="403" y="753"/>
                      <a:pt x="403" y="753"/>
                      <a:pt x="403" y="753"/>
                    </a:cubicBezTo>
                    <a:cubicBezTo>
                      <a:pt x="402" y="752"/>
                      <a:pt x="402" y="752"/>
                      <a:pt x="402" y="751"/>
                    </a:cubicBezTo>
                    <a:cubicBezTo>
                      <a:pt x="397" y="737"/>
                      <a:pt x="387" y="704"/>
                      <a:pt x="383" y="667"/>
                    </a:cubicBezTo>
                    <a:cubicBezTo>
                      <a:pt x="382" y="667"/>
                      <a:pt x="382" y="667"/>
                      <a:pt x="382" y="667"/>
                    </a:cubicBezTo>
                    <a:cubicBezTo>
                      <a:pt x="382" y="666"/>
                      <a:pt x="382" y="666"/>
                      <a:pt x="382" y="666"/>
                    </a:cubicBezTo>
                    <a:cubicBezTo>
                      <a:pt x="382" y="666"/>
                      <a:pt x="382" y="666"/>
                      <a:pt x="382" y="666"/>
                    </a:cubicBezTo>
                    <a:cubicBezTo>
                      <a:pt x="382" y="666"/>
                      <a:pt x="382" y="665"/>
                      <a:pt x="381" y="663"/>
                    </a:cubicBezTo>
                    <a:cubicBezTo>
                      <a:pt x="377" y="653"/>
                      <a:pt x="363" y="619"/>
                      <a:pt x="355" y="579"/>
                    </a:cubicBezTo>
                    <a:cubicBezTo>
                      <a:pt x="353" y="579"/>
                      <a:pt x="353" y="579"/>
                      <a:pt x="353" y="579"/>
                    </a:cubicBezTo>
                    <a:cubicBezTo>
                      <a:pt x="353" y="578"/>
                      <a:pt x="353" y="578"/>
                      <a:pt x="353" y="578"/>
                    </a:cubicBezTo>
                    <a:cubicBezTo>
                      <a:pt x="354" y="578"/>
                      <a:pt x="354" y="578"/>
                      <a:pt x="354" y="578"/>
                    </a:cubicBezTo>
                    <a:cubicBezTo>
                      <a:pt x="353" y="571"/>
                      <a:pt x="351" y="564"/>
                      <a:pt x="350" y="557"/>
                    </a:cubicBezTo>
                    <a:cubicBezTo>
                      <a:pt x="349" y="557"/>
                      <a:pt x="349" y="557"/>
                      <a:pt x="349" y="557"/>
                    </a:cubicBezTo>
                    <a:cubicBezTo>
                      <a:pt x="349" y="556"/>
                      <a:pt x="349" y="556"/>
                      <a:pt x="349" y="556"/>
                    </a:cubicBezTo>
                    <a:cubicBezTo>
                      <a:pt x="350" y="556"/>
                      <a:pt x="350" y="556"/>
                      <a:pt x="350" y="556"/>
                    </a:cubicBezTo>
                    <a:cubicBezTo>
                      <a:pt x="350" y="552"/>
                      <a:pt x="349" y="548"/>
                      <a:pt x="349" y="543"/>
                    </a:cubicBezTo>
                    <a:cubicBezTo>
                      <a:pt x="345" y="513"/>
                      <a:pt x="343" y="486"/>
                      <a:pt x="342" y="466"/>
                    </a:cubicBezTo>
                    <a:cubicBezTo>
                      <a:pt x="341" y="457"/>
                      <a:pt x="340" y="449"/>
                      <a:pt x="340" y="443"/>
                    </a:cubicBezTo>
                    <a:cubicBezTo>
                      <a:pt x="339" y="438"/>
                      <a:pt x="339" y="435"/>
                      <a:pt x="339" y="435"/>
                    </a:cubicBezTo>
                    <a:cubicBezTo>
                      <a:pt x="339" y="435"/>
                      <a:pt x="339" y="435"/>
                      <a:pt x="339" y="435"/>
                    </a:cubicBezTo>
                    <a:cubicBezTo>
                      <a:pt x="339" y="435"/>
                      <a:pt x="339" y="435"/>
                      <a:pt x="339" y="435"/>
                    </a:cubicBezTo>
                    <a:cubicBezTo>
                      <a:pt x="338" y="435"/>
                      <a:pt x="338" y="435"/>
                      <a:pt x="338" y="435"/>
                    </a:cubicBezTo>
                    <a:cubicBezTo>
                      <a:pt x="338" y="435"/>
                      <a:pt x="338" y="435"/>
                      <a:pt x="338" y="435"/>
                    </a:cubicBezTo>
                    <a:cubicBezTo>
                      <a:pt x="337" y="435"/>
                      <a:pt x="337" y="435"/>
                      <a:pt x="337" y="435"/>
                    </a:cubicBezTo>
                    <a:cubicBezTo>
                      <a:pt x="337" y="435"/>
                      <a:pt x="337" y="440"/>
                      <a:pt x="336" y="449"/>
                    </a:cubicBezTo>
                    <a:cubicBezTo>
                      <a:pt x="335" y="473"/>
                      <a:pt x="330" y="524"/>
                      <a:pt x="319" y="556"/>
                    </a:cubicBezTo>
                    <a:cubicBezTo>
                      <a:pt x="319" y="556"/>
                      <a:pt x="319" y="556"/>
                      <a:pt x="319" y="556"/>
                    </a:cubicBezTo>
                    <a:cubicBezTo>
                      <a:pt x="319" y="557"/>
                      <a:pt x="319" y="557"/>
                      <a:pt x="319" y="557"/>
                    </a:cubicBezTo>
                    <a:cubicBezTo>
                      <a:pt x="318" y="557"/>
                      <a:pt x="318" y="557"/>
                      <a:pt x="318" y="557"/>
                    </a:cubicBezTo>
                    <a:cubicBezTo>
                      <a:pt x="318" y="559"/>
                      <a:pt x="317" y="561"/>
                      <a:pt x="316" y="562"/>
                    </a:cubicBezTo>
                    <a:cubicBezTo>
                      <a:pt x="308" y="583"/>
                      <a:pt x="296" y="609"/>
                      <a:pt x="287" y="630"/>
                    </a:cubicBezTo>
                    <a:cubicBezTo>
                      <a:pt x="282" y="640"/>
                      <a:pt x="278" y="649"/>
                      <a:pt x="275" y="656"/>
                    </a:cubicBezTo>
                    <a:cubicBezTo>
                      <a:pt x="273" y="662"/>
                      <a:pt x="271" y="666"/>
                      <a:pt x="271" y="666"/>
                    </a:cubicBezTo>
                    <a:cubicBezTo>
                      <a:pt x="272" y="666"/>
                      <a:pt x="272" y="666"/>
                      <a:pt x="272" y="666"/>
                    </a:cubicBezTo>
                    <a:cubicBezTo>
                      <a:pt x="272" y="667"/>
                      <a:pt x="272" y="667"/>
                      <a:pt x="272" y="667"/>
                    </a:cubicBezTo>
                    <a:cubicBezTo>
                      <a:pt x="270" y="667"/>
                      <a:pt x="270" y="667"/>
                      <a:pt x="270" y="667"/>
                    </a:cubicBezTo>
                    <a:cubicBezTo>
                      <a:pt x="270" y="668"/>
                      <a:pt x="270" y="668"/>
                      <a:pt x="270" y="668"/>
                    </a:cubicBezTo>
                    <a:cubicBezTo>
                      <a:pt x="268" y="677"/>
                      <a:pt x="259" y="712"/>
                      <a:pt x="234" y="753"/>
                    </a:cubicBezTo>
                    <a:cubicBezTo>
                      <a:pt x="235" y="753"/>
                      <a:pt x="235" y="753"/>
                      <a:pt x="235" y="753"/>
                    </a:cubicBezTo>
                    <a:cubicBezTo>
                      <a:pt x="235" y="754"/>
                      <a:pt x="235" y="754"/>
                      <a:pt x="235" y="754"/>
                    </a:cubicBezTo>
                    <a:cubicBezTo>
                      <a:pt x="234" y="754"/>
                      <a:pt x="234" y="754"/>
                      <a:pt x="234" y="754"/>
                    </a:cubicBezTo>
                    <a:cubicBezTo>
                      <a:pt x="232" y="757"/>
                      <a:pt x="230" y="759"/>
                      <a:pt x="229" y="762"/>
                    </a:cubicBezTo>
                    <a:cubicBezTo>
                      <a:pt x="223" y="771"/>
                      <a:pt x="218" y="778"/>
                      <a:pt x="214" y="785"/>
                    </a:cubicBezTo>
                    <a:cubicBezTo>
                      <a:pt x="214" y="785"/>
                      <a:pt x="214" y="785"/>
                      <a:pt x="214" y="785"/>
                    </a:cubicBezTo>
                    <a:cubicBezTo>
                      <a:pt x="214" y="785"/>
                      <a:pt x="214" y="785"/>
                      <a:pt x="214" y="785"/>
                    </a:cubicBezTo>
                    <a:cubicBezTo>
                      <a:pt x="214" y="785"/>
                      <a:pt x="214" y="785"/>
                      <a:pt x="214" y="785"/>
                    </a:cubicBezTo>
                    <a:cubicBezTo>
                      <a:pt x="210" y="791"/>
                      <a:pt x="206" y="796"/>
                      <a:pt x="203" y="800"/>
                    </a:cubicBezTo>
                    <a:cubicBezTo>
                      <a:pt x="189" y="821"/>
                      <a:pt x="181" y="828"/>
                      <a:pt x="170" y="836"/>
                    </a:cubicBezTo>
                    <a:cubicBezTo>
                      <a:pt x="162" y="841"/>
                      <a:pt x="150" y="849"/>
                      <a:pt x="136" y="854"/>
                    </a:cubicBezTo>
                    <a:cubicBezTo>
                      <a:pt x="127" y="857"/>
                      <a:pt x="117" y="860"/>
                      <a:pt x="108" y="860"/>
                    </a:cubicBezTo>
                    <a:cubicBezTo>
                      <a:pt x="104" y="860"/>
                      <a:pt x="100" y="859"/>
                      <a:pt x="96" y="858"/>
                    </a:cubicBezTo>
                    <a:cubicBezTo>
                      <a:pt x="83" y="855"/>
                      <a:pt x="72" y="844"/>
                      <a:pt x="64" y="830"/>
                    </a:cubicBezTo>
                    <a:cubicBezTo>
                      <a:pt x="55" y="816"/>
                      <a:pt x="50" y="799"/>
                      <a:pt x="47" y="785"/>
                    </a:cubicBezTo>
                    <a:cubicBezTo>
                      <a:pt x="46" y="785"/>
                      <a:pt x="46" y="785"/>
                      <a:pt x="46" y="785"/>
                    </a:cubicBezTo>
                    <a:cubicBezTo>
                      <a:pt x="46" y="785"/>
                      <a:pt x="46" y="785"/>
                      <a:pt x="46" y="785"/>
                    </a:cubicBezTo>
                    <a:cubicBezTo>
                      <a:pt x="47" y="785"/>
                      <a:pt x="47" y="785"/>
                      <a:pt x="47" y="785"/>
                    </a:cubicBezTo>
                    <a:cubicBezTo>
                      <a:pt x="47" y="784"/>
                      <a:pt x="47" y="784"/>
                      <a:pt x="47" y="784"/>
                    </a:cubicBezTo>
                    <a:cubicBezTo>
                      <a:pt x="46" y="784"/>
                      <a:pt x="46" y="784"/>
                      <a:pt x="46" y="784"/>
                    </a:cubicBezTo>
                    <a:cubicBezTo>
                      <a:pt x="46" y="784"/>
                      <a:pt x="42" y="780"/>
                      <a:pt x="38" y="764"/>
                    </a:cubicBezTo>
                    <a:cubicBezTo>
                      <a:pt x="38" y="761"/>
                      <a:pt x="37" y="758"/>
                      <a:pt x="36" y="754"/>
                    </a:cubicBezTo>
                    <a:cubicBezTo>
                      <a:pt x="36" y="754"/>
                      <a:pt x="36" y="754"/>
                      <a:pt x="36" y="754"/>
                    </a:cubicBezTo>
                    <a:cubicBezTo>
                      <a:pt x="36" y="753"/>
                      <a:pt x="36" y="753"/>
                      <a:pt x="36" y="753"/>
                    </a:cubicBezTo>
                    <a:cubicBezTo>
                      <a:pt x="36" y="753"/>
                      <a:pt x="36" y="753"/>
                      <a:pt x="36" y="753"/>
                    </a:cubicBezTo>
                    <a:cubicBezTo>
                      <a:pt x="33" y="736"/>
                      <a:pt x="30" y="709"/>
                      <a:pt x="28" y="667"/>
                    </a:cubicBezTo>
                    <a:cubicBezTo>
                      <a:pt x="27" y="667"/>
                      <a:pt x="27" y="667"/>
                      <a:pt x="27" y="667"/>
                    </a:cubicBezTo>
                    <a:cubicBezTo>
                      <a:pt x="27" y="666"/>
                      <a:pt x="27" y="666"/>
                      <a:pt x="27" y="666"/>
                    </a:cubicBezTo>
                    <a:cubicBezTo>
                      <a:pt x="28" y="666"/>
                      <a:pt x="28" y="666"/>
                      <a:pt x="28" y="666"/>
                    </a:cubicBezTo>
                    <a:cubicBezTo>
                      <a:pt x="28" y="665"/>
                      <a:pt x="27" y="663"/>
                      <a:pt x="26" y="659"/>
                    </a:cubicBezTo>
                    <a:cubicBezTo>
                      <a:pt x="23" y="646"/>
                      <a:pt x="16" y="616"/>
                      <a:pt x="11" y="579"/>
                    </a:cubicBezTo>
                    <a:cubicBezTo>
                      <a:pt x="10" y="579"/>
                      <a:pt x="10" y="579"/>
                      <a:pt x="10" y="579"/>
                    </a:cubicBezTo>
                    <a:cubicBezTo>
                      <a:pt x="10" y="578"/>
                      <a:pt x="10" y="578"/>
                      <a:pt x="10" y="578"/>
                    </a:cubicBezTo>
                    <a:cubicBezTo>
                      <a:pt x="10" y="578"/>
                      <a:pt x="10" y="578"/>
                      <a:pt x="10" y="578"/>
                    </a:cubicBezTo>
                    <a:cubicBezTo>
                      <a:pt x="10" y="577"/>
                      <a:pt x="10" y="576"/>
                      <a:pt x="10" y="574"/>
                    </a:cubicBezTo>
                    <a:cubicBezTo>
                      <a:pt x="10" y="574"/>
                      <a:pt x="10" y="574"/>
                      <a:pt x="10" y="574"/>
                    </a:cubicBezTo>
                    <a:cubicBezTo>
                      <a:pt x="9" y="557"/>
                      <a:pt x="9" y="557"/>
                      <a:pt x="9" y="557"/>
                    </a:cubicBezTo>
                    <a:cubicBezTo>
                      <a:pt x="8" y="557"/>
                      <a:pt x="8" y="557"/>
                      <a:pt x="8" y="557"/>
                    </a:cubicBezTo>
                    <a:cubicBezTo>
                      <a:pt x="8" y="556"/>
                      <a:pt x="8" y="556"/>
                      <a:pt x="8" y="556"/>
                    </a:cubicBezTo>
                    <a:cubicBezTo>
                      <a:pt x="9" y="556"/>
                      <a:pt x="9" y="556"/>
                      <a:pt x="9" y="556"/>
                    </a:cubicBezTo>
                    <a:cubicBezTo>
                      <a:pt x="8" y="551"/>
                      <a:pt x="8" y="551"/>
                      <a:pt x="8" y="551"/>
                    </a:cubicBezTo>
                    <a:cubicBezTo>
                      <a:pt x="8" y="551"/>
                      <a:pt x="8" y="551"/>
                      <a:pt x="8" y="551"/>
                    </a:cubicBezTo>
                    <a:cubicBezTo>
                      <a:pt x="8" y="551"/>
                      <a:pt x="8" y="548"/>
                      <a:pt x="7" y="543"/>
                    </a:cubicBezTo>
                    <a:cubicBezTo>
                      <a:pt x="5" y="526"/>
                      <a:pt x="1" y="488"/>
                      <a:pt x="1" y="452"/>
                    </a:cubicBezTo>
                    <a:cubicBezTo>
                      <a:pt x="1" y="445"/>
                      <a:pt x="1" y="439"/>
                      <a:pt x="1" y="432"/>
                    </a:cubicBezTo>
                    <a:cubicBezTo>
                      <a:pt x="1" y="432"/>
                      <a:pt x="1" y="432"/>
                      <a:pt x="1" y="432"/>
                    </a:cubicBezTo>
                    <a:cubicBezTo>
                      <a:pt x="2" y="430"/>
                      <a:pt x="2" y="428"/>
                      <a:pt x="2" y="426"/>
                    </a:cubicBezTo>
                    <a:cubicBezTo>
                      <a:pt x="1" y="426"/>
                      <a:pt x="1" y="426"/>
                      <a:pt x="1" y="426"/>
                    </a:cubicBezTo>
                    <a:cubicBezTo>
                      <a:pt x="1" y="425"/>
                      <a:pt x="1" y="425"/>
                      <a:pt x="1" y="425"/>
                    </a:cubicBezTo>
                    <a:cubicBezTo>
                      <a:pt x="2" y="425"/>
                      <a:pt x="2" y="425"/>
                      <a:pt x="2" y="425"/>
                    </a:cubicBezTo>
                    <a:cubicBezTo>
                      <a:pt x="4" y="400"/>
                      <a:pt x="9" y="375"/>
                      <a:pt x="14" y="355"/>
                    </a:cubicBezTo>
                    <a:cubicBezTo>
                      <a:pt x="17" y="345"/>
                      <a:pt x="19" y="336"/>
                      <a:pt x="21" y="329"/>
                    </a:cubicBezTo>
                    <a:cubicBezTo>
                      <a:pt x="22" y="327"/>
                      <a:pt x="23" y="325"/>
                      <a:pt x="23" y="324"/>
                    </a:cubicBezTo>
                    <a:cubicBezTo>
                      <a:pt x="22" y="324"/>
                      <a:pt x="22" y="324"/>
                      <a:pt x="22" y="324"/>
                    </a:cubicBezTo>
                    <a:cubicBezTo>
                      <a:pt x="22" y="323"/>
                      <a:pt x="22" y="323"/>
                      <a:pt x="22" y="323"/>
                    </a:cubicBezTo>
                    <a:cubicBezTo>
                      <a:pt x="23" y="323"/>
                      <a:pt x="23" y="323"/>
                      <a:pt x="23" y="323"/>
                    </a:cubicBezTo>
                    <a:cubicBezTo>
                      <a:pt x="24" y="321"/>
                      <a:pt x="24" y="319"/>
                      <a:pt x="25" y="319"/>
                    </a:cubicBezTo>
                    <a:cubicBezTo>
                      <a:pt x="25" y="319"/>
                      <a:pt x="25" y="319"/>
                      <a:pt x="25" y="319"/>
                    </a:cubicBezTo>
                    <a:cubicBezTo>
                      <a:pt x="26" y="316"/>
                      <a:pt x="27" y="313"/>
                      <a:pt x="28" y="310"/>
                    </a:cubicBezTo>
                    <a:cubicBezTo>
                      <a:pt x="27" y="310"/>
                      <a:pt x="27" y="310"/>
                      <a:pt x="27" y="310"/>
                    </a:cubicBezTo>
                    <a:cubicBezTo>
                      <a:pt x="27" y="309"/>
                      <a:pt x="27" y="309"/>
                      <a:pt x="27" y="309"/>
                    </a:cubicBezTo>
                    <a:cubicBezTo>
                      <a:pt x="29" y="309"/>
                      <a:pt x="29" y="309"/>
                      <a:pt x="29" y="309"/>
                    </a:cubicBezTo>
                    <a:cubicBezTo>
                      <a:pt x="30" y="306"/>
                      <a:pt x="31" y="303"/>
                      <a:pt x="32" y="300"/>
                    </a:cubicBezTo>
                    <a:cubicBezTo>
                      <a:pt x="51" y="258"/>
                      <a:pt x="64" y="235"/>
                      <a:pt x="72" y="223"/>
                    </a:cubicBezTo>
                    <a:cubicBezTo>
                      <a:pt x="76" y="217"/>
                      <a:pt x="79" y="213"/>
                      <a:pt x="81" y="211"/>
                    </a:cubicBezTo>
                    <a:cubicBezTo>
                      <a:pt x="82" y="210"/>
                      <a:pt x="83" y="210"/>
                      <a:pt x="83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3" y="209"/>
                      <a:pt x="83" y="209"/>
                      <a:pt x="83" y="209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85" y="208"/>
                      <a:pt x="85" y="208"/>
                      <a:pt x="85" y="208"/>
                    </a:cubicBezTo>
                    <a:cubicBezTo>
                      <a:pt x="85" y="207"/>
                      <a:pt x="85" y="206"/>
                      <a:pt x="86" y="205"/>
                    </a:cubicBezTo>
                    <a:cubicBezTo>
                      <a:pt x="90" y="194"/>
                      <a:pt x="106" y="154"/>
                      <a:pt x="137" y="11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136" y="111"/>
                      <a:pt x="136" y="111"/>
                      <a:pt x="136" y="111"/>
                    </a:cubicBezTo>
                    <a:cubicBezTo>
                      <a:pt x="137" y="111"/>
                      <a:pt x="137" y="111"/>
                      <a:pt x="137" y="111"/>
                    </a:cubicBezTo>
                    <a:cubicBezTo>
                      <a:pt x="145" y="101"/>
                      <a:pt x="153" y="91"/>
                      <a:pt x="162" y="81"/>
                    </a:cubicBezTo>
                    <a:cubicBezTo>
                      <a:pt x="162" y="81"/>
                      <a:pt x="162" y="81"/>
                      <a:pt x="162" y="81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3" y="80"/>
                      <a:pt x="163" y="80"/>
                      <a:pt x="163" y="80"/>
                    </a:cubicBezTo>
                    <a:cubicBezTo>
                      <a:pt x="164" y="80"/>
                      <a:pt x="165" y="79"/>
                      <a:pt x="165" y="78"/>
                    </a:cubicBezTo>
                    <a:moveTo>
                      <a:pt x="347" y="0"/>
                    </a:moveTo>
                    <a:cubicBezTo>
                      <a:pt x="315" y="0"/>
                      <a:pt x="315" y="0"/>
                      <a:pt x="315" y="0"/>
                    </a:cubicBezTo>
                    <a:cubicBezTo>
                      <a:pt x="304" y="1"/>
                      <a:pt x="296" y="2"/>
                      <a:pt x="291" y="3"/>
                    </a:cubicBezTo>
                    <a:cubicBezTo>
                      <a:pt x="285" y="4"/>
                      <a:pt x="270" y="10"/>
                      <a:pt x="255" y="16"/>
                    </a:cubicBezTo>
                    <a:cubicBezTo>
                      <a:pt x="239" y="23"/>
                      <a:pt x="223" y="31"/>
                      <a:pt x="214" y="36"/>
                    </a:cubicBezTo>
                    <a:cubicBezTo>
                      <a:pt x="204" y="43"/>
                      <a:pt x="190" y="54"/>
                      <a:pt x="179" y="63"/>
                    </a:cubicBezTo>
                    <a:cubicBezTo>
                      <a:pt x="177" y="65"/>
                      <a:pt x="174" y="68"/>
                      <a:pt x="172" y="69"/>
                    </a:cubicBezTo>
                    <a:cubicBezTo>
                      <a:pt x="167" y="74"/>
                      <a:pt x="164" y="76"/>
                      <a:pt x="164" y="76"/>
                    </a:cubicBezTo>
                    <a:cubicBezTo>
                      <a:pt x="164" y="76"/>
                      <a:pt x="164" y="76"/>
                      <a:pt x="164" y="76"/>
                    </a:cubicBezTo>
                    <a:cubicBezTo>
                      <a:pt x="164" y="76"/>
                      <a:pt x="164" y="76"/>
                      <a:pt x="164" y="76"/>
                    </a:cubicBezTo>
                    <a:cubicBezTo>
                      <a:pt x="108" y="134"/>
                      <a:pt x="85" y="202"/>
                      <a:pt x="83" y="207"/>
                    </a:cubicBezTo>
                    <a:cubicBezTo>
                      <a:pt x="81" y="208"/>
                      <a:pt x="78" y="211"/>
                      <a:pt x="70" y="222"/>
                    </a:cubicBezTo>
                    <a:cubicBezTo>
                      <a:pt x="62" y="234"/>
                      <a:pt x="49" y="257"/>
                      <a:pt x="30" y="299"/>
                    </a:cubicBezTo>
                    <a:cubicBezTo>
                      <a:pt x="28" y="306"/>
                      <a:pt x="25" y="312"/>
                      <a:pt x="23" y="318"/>
                    </a:cubicBezTo>
                    <a:cubicBezTo>
                      <a:pt x="23" y="318"/>
                      <a:pt x="23" y="318"/>
                      <a:pt x="23" y="318"/>
                    </a:cubicBezTo>
                    <a:cubicBezTo>
                      <a:pt x="23" y="318"/>
                      <a:pt x="3" y="377"/>
                      <a:pt x="0" y="430"/>
                    </a:cubicBezTo>
                    <a:cubicBezTo>
                      <a:pt x="0" y="476"/>
                      <a:pt x="0" y="476"/>
                      <a:pt x="0" y="476"/>
                    </a:cubicBezTo>
                    <a:cubicBezTo>
                      <a:pt x="1" y="516"/>
                      <a:pt x="6" y="551"/>
                      <a:pt x="6" y="551"/>
                    </a:cubicBezTo>
                    <a:cubicBezTo>
                      <a:pt x="6" y="551"/>
                      <a:pt x="6" y="551"/>
                      <a:pt x="6" y="551"/>
                    </a:cubicBezTo>
                    <a:cubicBezTo>
                      <a:pt x="8" y="575"/>
                      <a:pt x="8" y="575"/>
                      <a:pt x="8" y="575"/>
                    </a:cubicBezTo>
                    <a:cubicBezTo>
                      <a:pt x="8" y="575"/>
                      <a:pt x="8" y="575"/>
                      <a:pt x="8" y="575"/>
                    </a:cubicBezTo>
                    <a:cubicBezTo>
                      <a:pt x="15" y="626"/>
                      <a:pt x="25" y="664"/>
                      <a:pt x="26" y="667"/>
                    </a:cubicBezTo>
                    <a:cubicBezTo>
                      <a:pt x="29" y="724"/>
                      <a:pt x="33" y="753"/>
                      <a:pt x="38" y="769"/>
                    </a:cubicBezTo>
                    <a:cubicBezTo>
                      <a:pt x="41" y="782"/>
                      <a:pt x="44" y="785"/>
                      <a:pt x="45" y="786"/>
                    </a:cubicBezTo>
                    <a:cubicBezTo>
                      <a:pt x="48" y="800"/>
                      <a:pt x="54" y="817"/>
                      <a:pt x="62" y="831"/>
                    </a:cubicBezTo>
                    <a:cubicBezTo>
                      <a:pt x="71" y="845"/>
                      <a:pt x="82" y="857"/>
                      <a:pt x="96" y="860"/>
                    </a:cubicBezTo>
                    <a:cubicBezTo>
                      <a:pt x="100" y="861"/>
                      <a:pt x="104" y="862"/>
                      <a:pt x="108" y="862"/>
                    </a:cubicBezTo>
                    <a:cubicBezTo>
                      <a:pt x="118" y="862"/>
                      <a:pt x="128" y="859"/>
                      <a:pt x="137" y="855"/>
                    </a:cubicBezTo>
                    <a:cubicBezTo>
                      <a:pt x="151" y="850"/>
                      <a:pt x="163" y="843"/>
                      <a:pt x="171" y="837"/>
                    </a:cubicBezTo>
                    <a:cubicBezTo>
                      <a:pt x="182" y="830"/>
                      <a:pt x="190" y="822"/>
                      <a:pt x="205" y="802"/>
                    </a:cubicBezTo>
                    <a:cubicBezTo>
                      <a:pt x="212" y="792"/>
                      <a:pt x="220" y="780"/>
                      <a:pt x="230" y="763"/>
                    </a:cubicBezTo>
                    <a:cubicBezTo>
                      <a:pt x="263" y="713"/>
                      <a:pt x="272" y="669"/>
                      <a:pt x="273" y="667"/>
                    </a:cubicBezTo>
                    <a:cubicBezTo>
                      <a:pt x="274" y="664"/>
                      <a:pt x="301" y="604"/>
                      <a:pt x="318" y="563"/>
                    </a:cubicBezTo>
                    <a:cubicBezTo>
                      <a:pt x="327" y="542"/>
                      <a:pt x="332" y="510"/>
                      <a:pt x="335" y="483"/>
                    </a:cubicBezTo>
                    <a:cubicBezTo>
                      <a:pt x="337" y="470"/>
                      <a:pt x="338" y="459"/>
                      <a:pt x="338" y="450"/>
                    </a:cubicBezTo>
                    <a:cubicBezTo>
                      <a:pt x="340" y="469"/>
                      <a:pt x="342" y="504"/>
                      <a:pt x="347" y="544"/>
                    </a:cubicBezTo>
                    <a:cubicBezTo>
                      <a:pt x="353" y="602"/>
                      <a:pt x="379" y="663"/>
                      <a:pt x="381" y="667"/>
                    </a:cubicBezTo>
                    <a:cubicBezTo>
                      <a:pt x="386" y="716"/>
                      <a:pt x="402" y="757"/>
                      <a:pt x="402" y="759"/>
                    </a:cubicBezTo>
                    <a:cubicBezTo>
                      <a:pt x="402" y="759"/>
                      <a:pt x="402" y="759"/>
                      <a:pt x="402" y="759"/>
                    </a:cubicBezTo>
                    <a:cubicBezTo>
                      <a:pt x="402" y="759"/>
                      <a:pt x="410" y="780"/>
                      <a:pt x="426" y="805"/>
                    </a:cubicBezTo>
                    <a:cubicBezTo>
                      <a:pt x="435" y="819"/>
                      <a:pt x="448" y="835"/>
                      <a:pt x="464" y="848"/>
                    </a:cubicBezTo>
                    <a:cubicBezTo>
                      <a:pt x="465" y="849"/>
                      <a:pt x="479" y="865"/>
                      <a:pt x="502" y="865"/>
                    </a:cubicBezTo>
                    <a:cubicBezTo>
                      <a:pt x="503" y="865"/>
                      <a:pt x="503" y="865"/>
                      <a:pt x="503" y="865"/>
                    </a:cubicBezTo>
                    <a:cubicBezTo>
                      <a:pt x="504" y="865"/>
                      <a:pt x="505" y="865"/>
                      <a:pt x="506" y="865"/>
                    </a:cubicBezTo>
                    <a:cubicBezTo>
                      <a:pt x="519" y="865"/>
                      <a:pt x="529" y="861"/>
                      <a:pt x="537" y="856"/>
                    </a:cubicBezTo>
                    <a:cubicBezTo>
                      <a:pt x="542" y="853"/>
                      <a:pt x="547" y="848"/>
                      <a:pt x="551" y="844"/>
                    </a:cubicBezTo>
                    <a:cubicBezTo>
                      <a:pt x="556" y="838"/>
                      <a:pt x="564" y="828"/>
                      <a:pt x="571" y="816"/>
                    </a:cubicBezTo>
                    <a:cubicBezTo>
                      <a:pt x="578" y="805"/>
                      <a:pt x="583" y="798"/>
                      <a:pt x="586" y="786"/>
                    </a:cubicBezTo>
                    <a:cubicBezTo>
                      <a:pt x="586" y="786"/>
                      <a:pt x="586" y="786"/>
                      <a:pt x="586" y="786"/>
                    </a:cubicBezTo>
                    <a:cubicBezTo>
                      <a:pt x="590" y="776"/>
                      <a:pt x="590" y="776"/>
                      <a:pt x="590" y="776"/>
                    </a:cubicBezTo>
                    <a:cubicBezTo>
                      <a:pt x="622" y="713"/>
                      <a:pt x="627" y="669"/>
                      <a:pt x="627" y="667"/>
                    </a:cubicBezTo>
                    <a:cubicBezTo>
                      <a:pt x="659" y="590"/>
                      <a:pt x="668" y="517"/>
                      <a:pt x="670" y="481"/>
                    </a:cubicBezTo>
                    <a:cubicBezTo>
                      <a:pt x="679" y="617"/>
                      <a:pt x="708" y="663"/>
                      <a:pt x="711" y="667"/>
                    </a:cubicBezTo>
                    <a:cubicBezTo>
                      <a:pt x="716" y="730"/>
                      <a:pt x="742" y="783"/>
                      <a:pt x="762" y="814"/>
                    </a:cubicBezTo>
                    <a:cubicBezTo>
                      <a:pt x="763" y="817"/>
                      <a:pt x="765" y="819"/>
                      <a:pt x="767" y="822"/>
                    </a:cubicBezTo>
                    <a:cubicBezTo>
                      <a:pt x="785" y="848"/>
                      <a:pt x="803" y="862"/>
                      <a:pt x="829" y="867"/>
                    </a:cubicBezTo>
                    <a:cubicBezTo>
                      <a:pt x="840" y="869"/>
                      <a:pt x="847" y="871"/>
                      <a:pt x="854" y="871"/>
                    </a:cubicBezTo>
                    <a:cubicBezTo>
                      <a:pt x="860" y="871"/>
                      <a:pt x="865" y="870"/>
                      <a:pt x="872" y="867"/>
                    </a:cubicBezTo>
                    <a:cubicBezTo>
                      <a:pt x="879" y="864"/>
                      <a:pt x="887" y="859"/>
                      <a:pt x="899" y="852"/>
                    </a:cubicBezTo>
                    <a:cubicBezTo>
                      <a:pt x="921" y="839"/>
                      <a:pt x="934" y="825"/>
                      <a:pt x="945" y="809"/>
                    </a:cubicBezTo>
                    <a:cubicBezTo>
                      <a:pt x="957" y="794"/>
                      <a:pt x="967" y="776"/>
                      <a:pt x="982" y="752"/>
                    </a:cubicBezTo>
                    <a:cubicBezTo>
                      <a:pt x="1020" y="689"/>
                      <a:pt x="1052" y="598"/>
                      <a:pt x="1052" y="598"/>
                    </a:cubicBezTo>
                    <a:cubicBezTo>
                      <a:pt x="1052" y="598"/>
                      <a:pt x="1052" y="598"/>
                      <a:pt x="1052" y="598"/>
                    </a:cubicBezTo>
                    <a:cubicBezTo>
                      <a:pt x="1075" y="545"/>
                      <a:pt x="1083" y="480"/>
                      <a:pt x="1086" y="456"/>
                    </a:cubicBezTo>
                    <a:cubicBezTo>
                      <a:pt x="1090" y="487"/>
                      <a:pt x="1104" y="589"/>
                      <a:pt x="1132" y="655"/>
                    </a:cubicBezTo>
                    <a:cubicBezTo>
                      <a:pt x="1156" y="712"/>
                      <a:pt x="1179" y="748"/>
                      <a:pt x="1228" y="798"/>
                    </a:cubicBezTo>
                    <a:cubicBezTo>
                      <a:pt x="1235" y="804"/>
                      <a:pt x="1241" y="811"/>
                      <a:pt x="1249" y="818"/>
                    </a:cubicBezTo>
                    <a:cubicBezTo>
                      <a:pt x="1289" y="856"/>
                      <a:pt x="1321" y="869"/>
                      <a:pt x="1345" y="872"/>
                    </a:cubicBezTo>
                    <a:cubicBezTo>
                      <a:pt x="1366" y="872"/>
                      <a:pt x="1366" y="872"/>
                      <a:pt x="1366" y="872"/>
                    </a:cubicBezTo>
                    <a:cubicBezTo>
                      <a:pt x="1371" y="871"/>
                      <a:pt x="1377" y="870"/>
                      <a:pt x="1382" y="869"/>
                    </a:cubicBezTo>
                    <a:cubicBezTo>
                      <a:pt x="1396" y="866"/>
                      <a:pt x="1408" y="850"/>
                      <a:pt x="1416" y="836"/>
                    </a:cubicBezTo>
                    <a:cubicBezTo>
                      <a:pt x="1425" y="822"/>
                      <a:pt x="1430" y="808"/>
                      <a:pt x="1430" y="807"/>
                    </a:cubicBezTo>
                    <a:cubicBezTo>
                      <a:pt x="1430" y="807"/>
                      <a:pt x="1430" y="807"/>
                      <a:pt x="1430" y="807"/>
                    </a:cubicBezTo>
                    <a:cubicBezTo>
                      <a:pt x="1430" y="807"/>
                      <a:pt x="1457" y="750"/>
                      <a:pt x="1479" y="614"/>
                    </a:cubicBezTo>
                    <a:cubicBezTo>
                      <a:pt x="1487" y="564"/>
                      <a:pt x="1492" y="527"/>
                      <a:pt x="1494" y="496"/>
                    </a:cubicBezTo>
                    <a:cubicBezTo>
                      <a:pt x="1494" y="456"/>
                      <a:pt x="1494" y="456"/>
                      <a:pt x="1494" y="456"/>
                    </a:cubicBezTo>
                    <a:cubicBezTo>
                      <a:pt x="1492" y="426"/>
                      <a:pt x="1486" y="399"/>
                      <a:pt x="1474" y="366"/>
                    </a:cubicBezTo>
                    <a:cubicBezTo>
                      <a:pt x="1448" y="293"/>
                      <a:pt x="1362" y="221"/>
                      <a:pt x="1347" y="209"/>
                    </a:cubicBezTo>
                    <a:cubicBezTo>
                      <a:pt x="1409" y="209"/>
                      <a:pt x="1409" y="209"/>
                      <a:pt x="1409" y="209"/>
                    </a:cubicBezTo>
                    <a:cubicBezTo>
                      <a:pt x="1407" y="208"/>
                      <a:pt x="1407" y="208"/>
                      <a:pt x="1407" y="208"/>
                    </a:cubicBezTo>
                    <a:cubicBezTo>
                      <a:pt x="1383" y="178"/>
                      <a:pt x="1351" y="155"/>
                      <a:pt x="1327" y="138"/>
                    </a:cubicBezTo>
                    <a:cubicBezTo>
                      <a:pt x="1325" y="137"/>
                      <a:pt x="1323" y="136"/>
                      <a:pt x="1322" y="135"/>
                    </a:cubicBezTo>
                    <a:cubicBezTo>
                      <a:pt x="1320" y="134"/>
                      <a:pt x="1319" y="133"/>
                      <a:pt x="1318" y="132"/>
                    </a:cubicBezTo>
                    <a:cubicBezTo>
                      <a:pt x="1303" y="122"/>
                      <a:pt x="1293" y="117"/>
                      <a:pt x="1293" y="117"/>
                    </a:cubicBezTo>
                    <a:cubicBezTo>
                      <a:pt x="1284" y="112"/>
                      <a:pt x="1275" y="107"/>
                      <a:pt x="1267" y="102"/>
                    </a:cubicBezTo>
                    <a:cubicBezTo>
                      <a:pt x="1256" y="97"/>
                      <a:pt x="1246" y="91"/>
                      <a:pt x="1236" y="87"/>
                    </a:cubicBezTo>
                    <a:cubicBezTo>
                      <a:pt x="1233" y="85"/>
                      <a:pt x="1229" y="83"/>
                      <a:pt x="1225" y="81"/>
                    </a:cubicBezTo>
                    <a:cubicBezTo>
                      <a:pt x="1222" y="80"/>
                      <a:pt x="1218" y="78"/>
                      <a:pt x="1215" y="76"/>
                    </a:cubicBezTo>
                    <a:cubicBezTo>
                      <a:pt x="1211" y="74"/>
                      <a:pt x="1207" y="73"/>
                      <a:pt x="1204" y="71"/>
                    </a:cubicBezTo>
                    <a:cubicBezTo>
                      <a:pt x="1130" y="38"/>
                      <a:pt x="1083" y="29"/>
                      <a:pt x="1030" y="17"/>
                    </a:cubicBezTo>
                    <a:cubicBezTo>
                      <a:pt x="972" y="5"/>
                      <a:pt x="918" y="4"/>
                      <a:pt x="900" y="4"/>
                    </a:cubicBezTo>
                    <a:cubicBezTo>
                      <a:pt x="897" y="4"/>
                      <a:pt x="895" y="4"/>
                      <a:pt x="894" y="4"/>
                    </a:cubicBezTo>
                    <a:cubicBezTo>
                      <a:pt x="890" y="4"/>
                      <a:pt x="885" y="3"/>
                      <a:pt x="881" y="3"/>
                    </a:cubicBezTo>
                    <a:cubicBezTo>
                      <a:pt x="848" y="3"/>
                      <a:pt x="819" y="11"/>
                      <a:pt x="794" y="22"/>
                    </a:cubicBezTo>
                    <a:cubicBezTo>
                      <a:pt x="774" y="31"/>
                      <a:pt x="757" y="42"/>
                      <a:pt x="742" y="53"/>
                    </a:cubicBezTo>
                    <a:cubicBezTo>
                      <a:pt x="718" y="71"/>
                      <a:pt x="701" y="89"/>
                      <a:pt x="692" y="100"/>
                    </a:cubicBezTo>
                    <a:cubicBezTo>
                      <a:pt x="687" y="107"/>
                      <a:pt x="684" y="111"/>
                      <a:pt x="684" y="111"/>
                    </a:cubicBezTo>
                    <a:cubicBezTo>
                      <a:pt x="683" y="112"/>
                      <a:pt x="683" y="112"/>
                      <a:pt x="683" y="112"/>
                    </a:cubicBezTo>
                    <a:cubicBezTo>
                      <a:pt x="705" y="112"/>
                      <a:pt x="705" y="112"/>
                      <a:pt x="705" y="112"/>
                    </a:cubicBezTo>
                    <a:cubicBezTo>
                      <a:pt x="699" y="120"/>
                      <a:pt x="676" y="149"/>
                      <a:pt x="658" y="208"/>
                    </a:cubicBezTo>
                    <a:cubicBezTo>
                      <a:pt x="655" y="211"/>
                      <a:pt x="603" y="279"/>
                      <a:pt x="590" y="385"/>
                    </a:cubicBezTo>
                    <a:cubicBezTo>
                      <a:pt x="589" y="398"/>
                      <a:pt x="589" y="398"/>
                      <a:pt x="589" y="398"/>
                    </a:cubicBezTo>
                    <a:cubicBezTo>
                      <a:pt x="584" y="364"/>
                      <a:pt x="577" y="331"/>
                      <a:pt x="577" y="331"/>
                    </a:cubicBezTo>
                    <a:cubicBezTo>
                      <a:pt x="577" y="331"/>
                      <a:pt x="577" y="331"/>
                      <a:pt x="577" y="331"/>
                    </a:cubicBezTo>
                    <a:cubicBezTo>
                      <a:pt x="563" y="256"/>
                      <a:pt x="529" y="211"/>
                      <a:pt x="527" y="208"/>
                    </a:cubicBezTo>
                    <a:cubicBezTo>
                      <a:pt x="518" y="174"/>
                      <a:pt x="492" y="122"/>
                      <a:pt x="487" y="113"/>
                    </a:cubicBezTo>
                    <a:cubicBezTo>
                      <a:pt x="569" y="113"/>
                      <a:pt x="569" y="113"/>
                      <a:pt x="569" y="113"/>
                    </a:cubicBezTo>
                    <a:cubicBezTo>
                      <a:pt x="567" y="111"/>
                      <a:pt x="567" y="111"/>
                      <a:pt x="567" y="111"/>
                    </a:cubicBezTo>
                    <a:cubicBezTo>
                      <a:pt x="567" y="111"/>
                      <a:pt x="555" y="99"/>
                      <a:pt x="541" y="86"/>
                    </a:cubicBezTo>
                    <a:cubicBezTo>
                      <a:pt x="526" y="73"/>
                      <a:pt x="510" y="59"/>
                      <a:pt x="502" y="53"/>
                    </a:cubicBezTo>
                    <a:cubicBezTo>
                      <a:pt x="474" y="36"/>
                      <a:pt x="429" y="15"/>
                      <a:pt x="390" y="6"/>
                    </a:cubicBezTo>
                    <a:cubicBezTo>
                      <a:pt x="374" y="3"/>
                      <a:pt x="360" y="1"/>
                      <a:pt x="347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238"/>
              <p:cNvSpPr>
                <a:spLocks noEditPoints="1"/>
              </p:cNvSpPr>
              <p:nvPr/>
            </p:nvSpPr>
            <p:spPr bwMode="auto">
              <a:xfrm>
                <a:off x="-4912180" y="4871026"/>
                <a:ext cx="917112" cy="4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244" y="0"/>
                  </a:cxn>
                  <a:cxn ang="0">
                    <a:pos x="243" y="0"/>
                  </a:cxn>
                  <a:cxn ang="0">
                    <a:pos x="243" y="0"/>
                  </a:cxn>
                  <a:cxn ang="0">
                    <a:pos x="243" y="0"/>
                  </a:cxn>
                  <a:cxn ang="0">
                    <a:pos x="243" y="0"/>
                  </a:cxn>
                  <a:cxn ang="0">
                    <a:pos x="243" y="1"/>
                  </a:cxn>
                  <a:cxn ang="0">
                    <a:pos x="244" y="1"/>
                  </a:cxn>
                  <a:cxn ang="0">
                    <a:pos x="244" y="0"/>
                  </a:cxn>
                </a:cxnLst>
                <a:rect l="0" t="0" r="r" b="b"/>
                <a:pathLst>
                  <a:path w="244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244" y="0"/>
                    </a:move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1"/>
                      <a:pt x="243" y="1"/>
                      <a:pt x="243" y="1"/>
                    </a:cubicBezTo>
                    <a:cubicBezTo>
                      <a:pt x="244" y="1"/>
                      <a:pt x="244" y="1"/>
                      <a:pt x="244" y="1"/>
                    </a:cubicBezTo>
                    <a:cubicBezTo>
                      <a:pt x="244" y="0"/>
                      <a:pt x="244" y="0"/>
                      <a:pt x="244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239"/>
              <p:cNvSpPr>
                <a:spLocks noEditPoints="1"/>
              </p:cNvSpPr>
              <p:nvPr/>
            </p:nvSpPr>
            <p:spPr bwMode="auto">
              <a:xfrm>
                <a:off x="-3672514" y="4871026"/>
                <a:ext cx="1172265" cy="492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312" y="0"/>
                  </a:cxn>
                  <a:cxn ang="0">
                    <a:pos x="311" y="0"/>
                  </a:cxn>
                  <a:cxn ang="0">
                    <a:pos x="311" y="1"/>
                  </a:cxn>
                  <a:cxn ang="0">
                    <a:pos x="312" y="1"/>
                  </a:cxn>
                  <a:cxn ang="0">
                    <a:pos x="312" y="0"/>
                  </a:cxn>
                </a:cxnLst>
                <a:rect l="0" t="0" r="r" b="b"/>
                <a:pathLst>
                  <a:path w="31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12" y="0"/>
                    </a:moveTo>
                    <a:cubicBezTo>
                      <a:pt x="311" y="0"/>
                      <a:pt x="311" y="0"/>
                      <a:pt x="311" y="0"/>
                    </a:cubicBezTo>
                    <a:cubicBezTo>
                      <a:pt x="311" y="1"/>
                      <a:pt x="311" y="1"/>
                      <a:pt x="311" y="1"/>
                    </a:cubicBezTo>
                    <a:cubicBezTo>
                      <a:pt x="312" y="1"/>
                      <a:pt x="312" y="1"/>
                      <a:pt x="312" y="1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240"/>
              <p:cNvSpPr>
                <a:spLocks noEditPoints="1"/>
              </p:cNvSpPr>
              <p:nvPr/>
            </p:nvSpPr>
            <p:spPr bwMode="auto">
              <a:xfrm>
                <a:off x="-2071782" y="4871026"/>
                <a:ext cx="1239666" cy="492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30" y="0"/>
                  </a:cxn>
                  <a:cxn ang="0">
                    <a:pos x="329" y="0"/>
                  </a:cxn>
                  <a:cxn ang="0">
                    <a:pos x="329" y="1"/>
                  </a:cxn>
                  <a:cxn ang="0">
                    <a:pos x="330" y="1"/>
                  </a:cxn>
                  <a:cxn ang="0">
                    <a:pos x="330" y="0"/>
                  </a:cxn>
                </a:cxnLst>
                <a:rect l="0" t="0" r="r" b="b"/>
                <a:pathLst>
                  <a:path w="330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30" y="0"/>
                    </a:moveTo>
                    <a:cubicBezTo>
                      <a:pt x="329" y="0"/>
                      <a:pt x="329" y="0"/>
                      <a:pt x="329" y="0"/>
                    </a:cubicBezTo>
                    <a:cubicBezTo>
                      <a:pt x="329" y="1"/>
                      <a:pt x="329" y="1"/>
                      <a:pt x="329" y="1"/>
                    </a:cubicBezTo>
                    <a:cubicBezTo>
                      <a:pt x="330" y="1"/>
                      <a:pt x="330" y="1"/>
                      <a:pt x="330" y="1"/>
                    </a:cubicBezTo>
                    <a:cubicBezTo>
                      <a:pt x="330" y="0"/>
                      <a:pt x="330" y="0"/>
                      <a:pt x="33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241"/>
              <p:cNvSpPr>
                <a:spLocks noEditPoints="1"/>
              </p:cNvSpPr>
              <p:nvPr/>
            </p:nvSpPr>
            <p:spPr bwMode="auto">
              <a:xfrm>
                <a:off x="-6245723" y="4871026"/>
                <a:ext cx="919519" cy="492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245" y="0"/>
                  </a:cxn>
                  <a:cxn ang="0">
                    <a:pos x="244" y="0"/>
                  </a:cxn>
                  <a:cxn ang="0">
                    <a:pos x="244" y="0"/>
                  </a:cxn>
                  <a:cxn ang="0">
                    <a:pos x="244" y="0"/>
                  </a:cxn>
                  <a:cxn ang="0">
                    <a:pos x="244" y="0"/>
                  </a:cxn>
                  <a:cxn ang="0">
                    <a:pos x="243" y="1"/>
                  </a:cxn>
                  <a:cxn ang="0">
                    <a:pos x="245" y="1"/>
                  </a:cxn>
                  <a:cxn ang="0">
                    <a:pos x="245" y="0"/>
                  </a:cxn>
                </a:cxnLst>
                <a:rect l="0" t="0" r="r" b="b"/>
                <a:pathLst>
                  <a:path w="245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245" y="0"/>
                    </a:move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3" y="1"/>
                    </a:cubicBezTo>
                    <a:cubicBezTo>
                      <a:pt x="245" y="1"/>
                      <a:pt x="245" y="1"/>
                      <a:pt x="245" y="1"/>
                    </a:cubicBezTo>
                    <a:cubicBezTo>
                      <a:pt x="245" y="0"/>
                      <a:pt x="245" y="0"/>
                      <a:pt x="24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242"/>
              <p:cNvSpPr>
                <a:spLocks/>
              </p:cNvSpPr>
              <p:nvPr/>
            </p:nvSpPr>
            <p:spPr bwMode="auto">
              <a:xfrm>
                <a:off x="-5020500" y="4541414"/>
                <a:ext cx="7221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243"/>
              <p:cNvSpPr>
                <a:spLocks noEditPoints="1"/>
              </p:cNvSpPr>
              <p:nvPr/>
            </p:nvSpPr>
            <p:spPr bwMode="auto">
              <a:xfrm>
                <a:off x="-3780835" y="4541414"/>
                <a:ext cx="1408164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75" y="0"/>
                  </a:cxn>
                  <a:cxn ang="0">
                    <a:pos x="375" y="0"/>
                  </a:cxn>
                  <a:cxn ang="0">
                    <a:pos x="374" y="1"/>
                  </a:cxn>
                  <a:cxn ang="0">
                    <a:pos x="374" y="1"/>
                  </a:cxn>
                  <a:cxn ang="0">
                    <a:pos x="375" y="1"/>
                  </a:cxn>
                  <a:cxn ang="0">
                    <a:pos x="375" y="0"/>
                  </a:cxn>
                </a:cxnLst>
                <a:rect l="0" t="0" r="r" b="b"/>
                <a:pathLst>
                  <a:path w="375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75" y="0"/>
                    </a:moveTo>
                    <a:cubicBezTo>
                      <a:pt x="375" y="0"/>
                      <a:pt x="375" y="0"/>
                      <a:pt x="375" y="0"/>
                    </a:cubicBezTo>
                    <a:cubicBezTo>
                      <a:pt x="375" y="0"/>
                      <a:pt x="375" y="0"/>
                      <a:pt x="374" y="1"/>
                    </a:cubicBezTo>
                    <a:cubicBezTo>
                      <a:pt x="374" y="1"/>
                      <a:pt x="374" y="1"/>
                      <a:pt x="374" y="1"/>
                    </a:cubicBezTo>
                    <a:cubicBezTo>
                      <a:pt x="375" y="1"/>
                      <a:pt x="375" y="1"/>
                      <a:pt x="375" y="1"/>
                    </a:cubicBezTo>
                    <a:cubicBezTo>
                      <a:pt x="375" y="0"/>
                      <a:pt x="375" y="0"/>
                      <a:pt x="37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244"/>
              <p:cNvSpPr>
                <a:spLocks/>
              </p:cNvSpPr>
              <p:nvPr/>
            </p:nvSpPr>
            <p:spPr bwMode="auto">
              <a:xfrm>
                <a:off x="-2175287" y="4541414"/>
                <a:ext cx="0" cy="24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245"/>
              <p:cNvSpPr>
                <a:spLocks/>
              </p:cNvSpPr>
              <p:nvPr/>
            </p:nvSpPr>
            <p:spPr bwMode="auto">
              <a:xfrm>
                <a:off x="-6310714" y="4541414"/>
                <a:ext cx="4814" cy="24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246"/>
              <p:cNvSpPr>
                <a:spLocks noEditPoints="1"/>
              </p:cNvSpPr>
              <p:nvPr/>
            </p:nvSpPr>
            <p:spPr bwMode="auto">
              <a:xfrm>
                <a:off x="-4062467" y="3527981"/>
                <a:ext cx="3134066" cy="492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834" y="0"/>
                  </a:cxn>
                  <a:cxn ang="0">
                    <a:pos x="832" y="0"/>
                  </a:cxn>
                  <a:cxn ang="0">
                    <a:pos x="833" y="1"/>
                  </a:cxn>
                  <a:cxn ang="0">
                    <a:pos x="834" y="1"/>
                  </a:cxn>
                  <a:cxn ang="0">
                    <a:pos x="834" y="0"/>
                  </a:cxn>
                </a:cxnLst>
                <a:rect l="0" t="0" r="r" b="b"/>
                <a:pathLst>
                  <a:path w="834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834" y="0"/>
                    </a:moveTo>
                    <a:cubicBezTo>
                      <a:pt x="832" y="0"/>
                      <a:pt x="832" y="0"/>
                      <a:pt x="832" y="0"/>
                    </a:cubicBezTo>
                    <a:cubicBezTo>
                      <a:pt x="833" y="0"/>
                      <a:pt x="833" y="0"/>
                      <a:pt x="833" y="1"/>
                    </a:cubicBezTo>
                    <a:cubicBezTo>
                      <a:pt x="834" y="1"/>
                      <a:pt x="834" y="1"/>
                      <a:pt x="834" y="1"/>
                    </a:cubicBezTo>
                    <a:cubicBezTo>
                      <a:pt x="834" y="0"/>
                      <a:pt x="834" y="0"/>
                      <a:pt x="834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247"/>
              <p:cNvSpPr>
                <a:spLocks noEditPoints="1"/>
              </p:cNvSpPr>
              <p:nvPr/>
            </p:nvSpPr>
            <p:spPr bwMode="auto">
              <a:xfrm>
                <a:off x="-6245723" y="3527981"/>
                <a:ext cx="2043643" cy="492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544" y="0"/>
                  </a:cxn>
                  <a:cxn ang="0">
                    <a:pos x="543" y="0"/>
                  </a:cxn>
                  <a:cxn ang="0">
                    <a:pos x="543" y="1"/>
                  </a:cxn>
                  <a:cxn ang="0">
                    <a:pos x="544" y="1"/>
                  </a:cxn>
                  <a:cxn ang="0">
                    <a:pos x="544" y="0"/>
                  </a:cxn>
                </a:cxnLst>
                <a:rect l="0" t="0" r="r" b="b"/>
                <a:pathLst>
                  <a:path w="544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moveTo>
                      <a:pt x="544" y="0"/>
                    </a:moveTo>
                    <a:cubicBezTo>
                      <a:pt x="543" y="0"/>
                      <a:pt x="543" y="0"/>
                      <a:pt x="543" y="0"/>
                    </a:cubicBezTo>
                    <a:cubicBezTo>
                      <a:pt x="543" y="0"/>
                      <a:pt x="543" y="0"/>
                      <a:pt x="543" y="1"/>
                    </a:cubicBezTo>
                    <a:cubicBezTo>
                      <a:pt x="544" y="1"/>
                      <a:pt x="544" y="1"/>
                      <a:pt x="544" y="1"/>
                    </a:cubicBezTo>
                    <a:cubicBezTo>
                      <a:pt x="544" y="0"/>
                      <a:pt x="544" y="0"/>
                      <a:pt x="544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248"/>
              <p:cNvSpPr>
                <a:spLocks/>
              </p:cNvSpPr>
              <p:nvPr/>
            </p:nvSpPr>
            <p:spPr bwMode="auto">
              <a:xfrm>
                <a:off x="-3691771" y="2785124"/>
                <a:ext cx="9628" cy="245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5" y="0"/>
                  </a:cxn>
                  <a:cxn ang="0">
                    <a:pos x="5" y="0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249"/>
              <p:cNvSpPr>
                <a:spLocks noEditPoints="1"/>
              </p:cNvSpPr>
              <p:nvPr/>
            </p:nvSpPr>
            <p:spPr bwMode="auto">
              <a:xfrm>
                <a:off x="-5836513" y="2785124"/>
                <a:ext cx="1314286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49" y="0"/>
                  </a:cxn>
                  <a:cxn ang="0">
                    <a:pos x="348" y="0"/>
                  </a:cxn>
                  <a:cxn ang="0">
                    <a:pos x="349" y="1"/>
                  </a:cxn>
                  <a:cxn ang="0">
                    <a:pos x="350" y="1"/>
                  </a:cxn>
                  <a:cxn ang="0">
                    <a:pos x="350" y="1"/>
                  </a:cxn>
                  <a:cxn ang="0">
                    <a:pos x="349" y="1"/>
                  </a:cxn>
                  <a:cxn ang="0">
                    <a:pos x="349" y="0"/>
                  </a:cxn>
                </a:cxnLst>
                <a:rect l="0" t="0" r="r" b="b"/>
                <a:pathLst>
                  <a:path w="350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49" y="0"/>
                    </a:moveTo>
                    <a:cubicBezTo>
                      <a:pt x="348" y="0"/>
                      <a:pt x="348" y="0"/>
                      <a:pt x="348" y="0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0"/>
                      <a:pt x="349" y="0"/>
                      <a:pt x="34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250"/>
              <p:cNvSpPr>
                <a:spLocks/>
              </p:cNvSpPr>
              <p:nvPr/>
            </p:nvSpPr>
            <p:spPr bwMode="auto">
              <a:xfrm>
                <a:off x="-3672514" y="2669513"/>
                <a:ext cx="4814" cy="246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251"/>
              <p:cNvSpPr>
                <a:spLocks/>
              </p:cNvSpPr>
              <p:nvPr/>
            </p:nvSpPr>
            <p:spPr bwMode="auto">
              <a:xfrm>
                <a:off x="-1308725" y="3146713"/>
                <a:ext cx="7221" cy="2461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252"/>
              <p:cNvSpPr>
                <a:spLocks/>
              </p:cNvSpPr>
              <p:nvPr/>
            </p:nvSpPr>
            <p:spPr bwMode="auto">
              <a:xfrm>
                <a:off x="-5737821" y="2669513"/>
                <a:ext cx="2406" cy="246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253"/>
              <p:cNvSpPr>
                <a:spLocks noEditPoints="1"/>
              </p:cNvSpPr>
              <p:nvPr/>
            </p:nvSpPr>
            <p:spPr bwMode="auto">
              <a:xfrm>
                <a:off x="-5034942" y="4460241"/>
                <a:ext cx="1162637" cy="246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10" y="0"/>
                  </a:cxn>
                  <a:cxn ang="0">
                    <a:pos x="309" y="0"/>
                  </a:cxn>
                  <a:cxn ang="0">
                    <a:pos x="309" y="1"/>
                  </a:cxn>
                  <a:cxn ang="0">
                    <a:pos x="310" y="1"/>
                  </a:cxn>
                  <a:cxn ang="0">
                    <a:pos x="310" y="0"/>
                  </a:cxn>
                </a:cxnLst>
                <a:rect l="0" t="0" r="r" b="b"/>
                <a:pathLst>
                  <a:path w="310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10" y="0"/>
                    </a:moveTo>
                    <a:cubicBezTo>
                      <a:pt x="309" y="0"/>
                      <a:pt x="309" y="0"/>
                      <a:pt x="309" y="0"/>
                    </a:cubicBezTo>
                    <a:cubicBezTo>
                      <a:pt x="309" y="1"/>
                      <a:pt x="309" y="1"/>
                      <a:pt x="309" y="1"/>
                    </a:cubicBezTo>
                    <a:cubicBezTo>
                      <a:pt x="310" y="1"/>
                      <a:pt x="310" y="1"/>
                      <a:pt x="310" y="1"/>
                    </a:cubicBezTo>
                    <a:cubicBezTo>
                      <a:pt x="310" y="0"/>
                      <a:pt x="310" y="0"/>
                      <a:pt x="31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254"/>
              <p:cNvSpPr>
                <a:spLocks noEditPoints="1"/>
              </p:cNvSpPr>
              <p:nvPr/>
            </p:nvSpPr>
            <p:spPr bwMode="auto">
              <a:xfrm>
                <a:off x="-3795278" y="4460241"/>
                <a:ext cx="1449084" cy="2461"/>
              </a:xfrm>
              <a:custGeom>
                <a:avLst/>
                <a:gdLst/>
                <a:ahLst/>
                <a:cxnLst>
                  <a:cxn ang="0">
                    <a:pos x="386" y="0"/>
                  </a:cxn>
                  <a:cxn ang="0">
                    <a:pos x="385" y="1"/>
                  </a:cxn>
                  <a:cxn ang="0">
                    <a:pos x="386" y="1"/>
                  </a:cxn>
                  <a:cxn ang="0">
                    <a:pos x="386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386" h="1">
                    <a:moveTo>
                      <a:pt x="386" y="0"/>
                    </a:moveTo>
                    <a:cubicBezTo>
                      <a:pt x="385" y="1"/>
                      <a:pt x="385" y="1"/>
                      <a:pt x="385" y="1"/>
                    </a:cubicBezTo>
                    <a:cubicBezTo>
                      <a:pt x="386" y="1"/>
                      <a:pt x="386" y="1"/>
                      <a:pt x="386" y="1"/>
                    </a:cubicBezTo>
                    <a:cubicBezTo>
                      <a:pt x="386" y="0"/>
                      <a:pt x="386" y="0"/>
                      <a:pt x="386" y="0"/>
                    </a:cubicBezTo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255"/>
              <p:cNvSpPr>
                <a:spLocks noEditPoints="1"/>
              </p:cNvSpPr>
              <p:nvPr/>
            </p:nvSpPr>
            <p:spPr bwMode="auto">
              <a:xfrm>
                <a:off x="-2199359" y="4460241"/>
                <a:ext cx="1434642" cy="246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82" y="0"/>
                  </a:cxn>
                  <a:cxn ang="0">
                    <a:pos x="381" y="0"/>
                  </a:cxn>
                  <a:cxn ang="0">
                    <a:pos x="381" y="1"/>
                  </a:cxn>
                  <a:cxn ang="0">
                    <a:pos x="382" y="1"/>
                  </a:cxn>
                  <a:cxn ang="0">
                    <a:pos x="382" y="0"/>
                  </a:cxn>
                </a:cxnLst>
                <a:rect l="0" t="0" r="r" b="b"/>
                <a:pathLst>
                  <a:path w="38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82" y="0"/>
                    </a:moveTo>
                    <a:cubicBezTo>
                      <a:pt x="381" y="0"/>
                      <a:pt x="381" y="0"/>
                      <a:pt x="381" y="0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2" y="1"/>
                      <a:pt x="382" y="1"/>
                      <a:pt x="382" y="1"/>
                    </a:cubicBezTo>
                    <a:cubicBezTo>
                      <a:pt x="382" y="0"/>
                      <a:pt x="382" y="0"/>
                      <a:pt x="38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56"/>
              <p:cNvSpPr>
                <a:spLocks noEditPoints="1"/>
              </p:cNvSpPr>
              <p:nvPr/>
            </p:nvSpPr>
            <p:spPr bwMode="auto">
              <a:xfrm>
                <a:off x="-6315529" y="4460241"/>
                <a:ext cx="1167451" cy="246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11" y="0"/>
                  </a:cxn>
                  <a:cxn ang="0">
                    <a:pos x="311" y="0"/>
                  </a:cxn>
                  <a:cxn ang="0">
                    <a:pos x="310" y="1"/>
                  </a:cxn>
                  <a:cxn ang="0">
                    <a:pos x="311" y="1"/>
                  </a:cxn>
                  <a:cxn ang="0">
                    <a:pos x="311" y="0"/>
                  </a:cxn>
                </a:cxnLst>
                <a:rect l="0" t="0" r="r" b="b"/>
                <a:pathLst>
                  <a:path w="31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11" y="0"/>
                    </a:moveTo>
                    <a:cubicBezTo>
                      <a:pt x="311" y="0"/>
                      <a:pt x="311" y="0"/>
                      <a:pt x="311" y="0"/>
                    </a:cubicBezTo>
                    <a:cubicBezTo>
                      <a:pt x="311" y="0"/>
                      <a:pt x="311" y="1"/>
                      <a:pt x="310" y="1"/>
                    </a:cubicBezTo>
                    <a:cubicBezTo>
                      <a:pt x="311" y="1"/>
                      <a:pt x="311" y="1"/>
                      <a:pt x="311" y="1"/>
                    </a:cubicBezTo>
                    <a:cubicBezTo>
                      <a:pt x="311" y="0"/>
                      <a:pt x="311" y="0"/>
                      <a:pt x="31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57"/>
              <p:cNvSpPr>
                <a:spLocks noEditPoints="1"/>
              </p:cNvSpPr>
              <p:nvPr/>
            </p:nvSpPr>
            <p:spPr bwMode="auto">
              <a:xfrm>
                <a:off x="-6212023" y="5200638"/>
                <a:ext cx="748614" cy="24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199" y="0"/>
                  </a:cxn>
                  <a:cxn ang="0">
                    <a:pos x="198" y="0"/>
                  </a:cxn>
                  <a:cxn ang="0">
                    <a:pos x="198" y="1"/>
                  </a:cxn>
                  <a:cxn ang="0">
                    <a:pos x="199" y="1"/>
                  </a:cxn>
                  <a:cxn ang="0">
                    <a:pos x="199" y="0"/>
                  </a:cxn>
                </a:cxnLst>
                <a:rect l="0" t="0" r="r" b="b"/>
                <a:pathLst>
                  <a:path w="199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199" y="0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198" y="1"/>
                      <a:pt x="198" y="1"/>
                      <a:pt x="198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0"/>
                      <a:pt x="199" y="0"/>
                      <a:pt x="19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8"/>
              <p:cNvSpPr>
                <a:spLocks noEditPoints="1"/>
              </p:cNvSpPr>
              <p:nvPr/>
            </p:nvSpPr>
            <p:spPr bwMode="auto">
              <a:xfrm>
                <a:off x="-4837559" y="5200638"/>
                <a:ext cx="741392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97" y="0"/>
                  </a:cxn>
                  <a:cxn ang="0">
                    <a:pos x="196" y="0"/>
                  </a:cxn>
                  <a:cxn ang="0">
                    <a:pos x="196" y="1"/>
                  </a:cxn>
                  <a:cxn ang="0">
                    <a:pos x="197" y="1"/>
                  </a:cxn>
                  <a:cxn ang="0">
                    <a:pos x="197" y="0"/>
                  </a:cxn>
                </a:cxnLst>
                <a:rect l="0" t="0" r="r" b="b"/>
                <a:pathLst>
                  <a:path w="197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97" y="0"/>
                    </a:moveTo>
                    <a:cubicBezTo>
                      <a:pt x="196" y="0"/>
                      <a:pt x="196" y="0"/>
                      <a:pt x="196" y="0"/>
                    </a:cubicBezTo>
                    <a:cubicBezTo>
                      <a:pt x="196" y="1"/>
                      <a:pt x="196" y="1"/>
                      <a:pt x="196" y="1"/>
                    </a:cubicBezTo>
                    <a:cubicBezTo>
                      <a:pt x="197" y="1"/>
                      <a:pt x="197" y="1"/>
                      <a:pt x="197" y="1"/>
                    </a:cubicBezTo>
                    <a:cubicBezTo>
                      <a:pt x="197" y="0"/>
                      <a:pt x="197" y="0"/>
                      <a:pt x="197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59"/>
              <p:cNvSpPr>
                <a:spLocks noEditPoints="1"/>
              </p:cNvSpPr>
              <p:nvPr/>
            </p:nvSpPr>
            <p:spPr bwMode="auto">
              <a:xfrm>
                <a:off x="-3593080" y="5200638"/>
                <a:ext cx="926741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247" y="0"/>
                  </a:cxn>
                  <a:cxn ang="0">
                    <a:pos x="246" y="0"/>
                  </a:cxn>
                  <a:cxn ang="0">
                    <a:pos x="246" y="1"/>
                  </a:cxn>
                  <a:cxn ang="0">
                    <a:pos x="247" y="1"/>
                  </a:cxn>
                  <a:cxn ang="0">
                    <a:pos x="247" y="0"/>
                  </a:cxn>
                </a:cxnLst>
                <a:rect l="0" t="0" r="r" b="b"/>
                <a:pathLst>
                  <a:path w="247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247" y="0"/>
                    </a:move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1"/>
                      <a:pt x="246" y="1"/>
                      <a:pt x="246" y="1"/>
                    </a:cubicBezTo>
                    <a:cubicBezTo>
                      <a:pt x="247" y="1"/>
                      <a:pt x="247" y="1"/>
                      <a:pt x="247" y="1"/>
                    </a:cubicBezTo>
                    <a:cubicBezTo>
                      <a:pt x="247" y="0"/>
                      <a:pt x="247" y="0"/>
                      <a:pt x="247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60"/>
              <p:cNvSpPr>
                <a:spLocks noEditPoints="1"/>
              </p:cNvSpPr>
              <p:nvPr/>
            </p:nvSpPr>
            <p:spPr bwMode="auto">
              <a:xfrm>
                <a:off x="-1879213" y="5200638"/>
                <a:ext cx="967661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  <a:cxn ang="0">
                    <a:pos x="258" y="0"/>
                  </a:cxn>
                  <a:cxn ang="0">
                    <a:pos x="258" y="0"/>
                  </a:cxn>
                  <a:cxn ang="0">
                    <a:pos x="257" y="1"/>
                  </a:cxn>
                  <a:cxn ang="0">
                    <a:pos x="258" y="1"/>
                  </a:cxn>
                  <a:cxn ang="0">
                    <a:pos x="258" y="0"/>
                  </a:cxn>
                </a:cxnLst>
                <a:rect l="0" t="0" r="r" b="b"/>
                <a:pathLst>
                  <a:path w="258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moveTo>
                      <a:pt x="258" y="0"/>
                    </a:moveTo>
                    <a:cubicBezTo>
                      <a:pt x="258" y="0"/>
                      <a:pt x="258" y="0"/>
                      <a:pt x="258" y="0"/>
                    </a:cubicBezTo>
                    <a:cubicBezTo>
                      <a:pt x="257" y="1"/>
                      <a:pt x="257" y="1"/>
                      <a:pt x="257" y="1"/>
                    </a:cubicBezTo>
                    <a:cubicBezTo>
                      <a:pt x="258" y="1"/>
                      <a:pt x="258" y="1"/>
                      <a:pt x="258" y="1"/>
                    </a:cubicBezTo>
                    <a:cubicBezTo>
                      <a:pt x="258" y="0"/>
                      <a:pt x="258" y="0"/>
                      <a:pt x="25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 261"/>
              <p:cNvSpPr>
                <a:spLocks noEditPoints="1"/>
              </p:cNvSpPr>
              <p:nvPr/>
            </p:nvSpPr>
            <p:spPr bwMode="auto">
              <a:xfrm>
                <a:off x="-6175916" y="5318708"/>
                <a:ext cx="633071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68" y="0"/>
                  </a:cxn>
                  <a:cxn ang="0">
                    <a:pos x="168" y="0"/>
                  </a:cxn>
                  <a:cxn ang="0">
                    <a:pos x="168" y="0"/>
                  </a:cxn>
                  <a:cxn ang="0">
                    <a:pos x="168" y="0"/>
                  </a:cxn>
                  <a:cxn ang="0">
                    <a:pos x="168" y="0"/>
                  </a:cxn>
                </a:cxnLst>
                <a:rect l="0" t="0" r="r" b="b"/>
                <a:pathLst>
                  <a:path w="168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68" y="0"/>
                    </a:move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62"/>
              <p:cNvSpPr>
                <a:spLocks noEditPoints="1"/>
              </p:cNvSpPr>
              <p:nvPr/>
            </p:nvSpPr>
            <p:spPr bwMode="auto">
              <a:xfrm>
                <a:off x="-4779788" y="5323628"/>
                <a:ext cx="625850" cy="4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167" y="0"/>
                  </a:cxn>
                  <a:cxn ang="0">
                    <a:pos x="167" y="0"/>
                  </a:cxn>
                  <a:cxn ang="0">
                    <a:pos x="166" y="1"/>
                  </a:cxn>
                  <a:cxn ang="0">
                    <a:pos x="167" y="1"/>
                  </a:cxn>
                  <a:cxn ang="0">
                    <a:pos x="167" y="0"/>
                  </a:cxn>
                </a:cxnLst>
                <a:rect l="0" t="0" r="r" b="b"/>
                <a:pathLst>
                  <a:path w="167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moveTo>
                      <a:pt x="167" y="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166" y="1"/>
                      <a:pt x="166" y="1"/>
                      <a:pt x="166" y="1"/>
                    </a:cubicBezTo>
                    <a:cubicBezTo>
                      <a:pt x="167" y="1"/>
                      <a:pt x="167" y="1"/>
                      <a:pt x="167" y="1"/>
                    </a:cubicBezTo>
                    <a:cubicBezTo>
                      <a:pt x="167" y="0"/>
                      <a:pt x="167" y="0"/>
                      <a:pt x="167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263"/>
              <p:cNvSpPr>
                <a:spLocks noEditPoints="1"/>
              </p:cNvSpPr>
              <p:nvPr/>
            </p:nvSpPr>
            <p:spPr bwMode="auto">
              <a:xfrm>
                <a:off x="-3537716" y="5323628"/>
                <a:ext cx="791941" cy="4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211" y="0"/>
                  </a:cxn>
                  <a:cxn ang="0">
                    <a:pos x="210" y="0"/>
                  </a:cxn>
                  <a:cxn ang="0">
                    <a:pos x="210" y="1"/>
                  </a:cxn>
                  <a:cxn ang="0">
                    <a:pos x="211" y="1"/>
                  </a:cxn>
                  <a:cxn ang="0">
                    <a:pos x="211" y="0"/>
                  </a:cxn>
                </a:cxnLst>
                <a:rect l="0" t="0" r="r" b="b"/>
                <a:pathLst>
                  <a:path w="21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moveTo>
                      <a:pt x="211" y="0"/>
                    </a:moveTo>
                    <a:cubicBezTo>
                      <a:pt x="210" y="0"/>
                      <a:pt x="210" y="0"/>
                      <a:pt x="210" y="0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11" y="1"/>
                      <a:pt x="211" y="1"/>
                      <a:pt x="211" y="1"/>
                    </a:cubicBezTo>
                    <a:cubicBezTo>
                      <a:pt x="211" y="0"/>
                      <a:pt x="211" y="0"/>
                      <a:pt x="21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264"/>
              <p:cNvSpPr>
                <a:spLocks/>
              </p:cNvSpPr>
              <p:nvPr/>
            </p:nvSpPr>
            <p:spPr bwMode="auto">
              <a:xfrm>
                <a:off x="-1766077" y="5323628"/>
                <a:ext cx="7221" cy="492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265"/>
              <p:cNvSpPr>
                <a:spLocks noEditPoints="1"/>
              </p:cNvSpPr>
              <p:nvPr/>
            </p:nvSpPr>
            <p:spPr bwMode="auto">
              <a:xfrm>
                <a:off x="-6344414" y="3965824"/>
                <a:ext cx="5591732" cy="492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488" y="0"/>
                  </a:cxn>
                  <a:cxn ang="0">
                    <a:pos x="1487" y="0"/>
                  </a:cxn>
                  <a:cxn ang="0">
                    <a:pos x="1487" y="1"/>
                  </a:cxn>
                  <a:cxn ang="0">
                    <a:pos x="1488" y="1"/>
                  </a:cxn>
                  <a:cxn ang="0">
                    <a:pos x="1488" y="0"/>
                  </a:cxn>
                </a:cxnLst>
                <a:rect l="0" t="0" r="r" b="b"/>
                <a:pathLst>
                  <a:path w="1488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488" y="0"/>
                    </a:moveTo>
                    <a:cubicBezTo>
                      <a:pt x="1487" y="0"/>
                      <a:pt x="1487" y="0"/>
                      <a:pt x="1487" y="0"/>
                    </a:cubicBezTo>
                    <a:cubicBezTo>
                      <a:pt x="1487" y="1"/>
                      <a:pt x="1487" y="1"/>
                      <a:pt x="1487" y="1"/>
                    </a:cubicBezTo>
                    <a:cubicBezTo>
                      <a:pt x="1488" y="1"/>
                      <a:pt x="1488" y="1"/>
                      <a:pt x="1488" y="1"/>
                    </a:cubicBezTo>
                    <a:cubicBezTo>
                      <a:pt x="1488" y="0"/>
                      <a:pt x="1488" y="0"/>
                      <a:pt x="148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266"/>
              <p:cNvSpPr>
                <a:spLocks noEditPoints="1"/>
              </p:cNvSpPr>
              <p:nvPr/>
            </p:nvSpPr>
            <p:spPr bwMode="auto">
              <a:xfrm>
                <a:off x="-6264980" y="3582096"/>
                <a:ext cx="2074935" cy="492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552" y="0"/>
                  </a:cxn>
                  <a:cxn ang="0">
                    <a:pos x="551" y="0"/>
                  </a:cxn>
                  <a:cxn ang="0">
                    <a:pos x="551" y="1"/>
                  </a:cxn>
                  <a:cxn ang="0">
                    <a:pos x="552" y="1"/>
                  </a:cxn>
                  <a:cxn ang="0">
                    <a:pos x="552" y="0"/>
                  </a:cxn>
                </a:cxnLst>
                <a:rect l="0" t="0" r="r" b="b"/>
                <a:pathLst>
                  <a:path w="55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552" y="0"/>
                    </a:moveTo>
                    <a:cubicBezTo>
                      <a:pt x="551" y="0"/>
                      <a:pt x="551" y="0"/>
                      <a:pt x="551" y="0"/>
                    </a:cubicBezTo>
                    <a:cubicBezTo>
                      <a:pt x="551" y="0"/>
                      <a:pt x="551" y="0"/>
                      <a:pt x="551" y="1"/>
                    </a:cubicBezTo>
                    <a:cubicBezTo>
                      <a:pt x="552" y="1"/>
                      <a:pt x="552" y="1"/>
                      <a:pt x="552" y="1"/>
                    </a:cubicBezTo>
                    <a:cubicBezTo>
                      <a:pt x="552" y="0"/>
                      <a:pt x="552" y="0"/>
                      <a:pt x="55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267"/>
              <p:cNvSpPr>
                <a:spLocks noEditPoints="1"/>
              </p:cNvSpPr>
              <p:nvPr/>
            </p:nvSpPr>
            <p:spPr bwMode="auto">
              <a:xfrm>
                <a:off x="-4079318" y="3582096"/>
                <a:ext cx="3184617" cy="492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847" y="0"/>
                  </a:cxn>
                  <a:cxn ang="0">
                    <a:pos x="846" y="0"/>
                  </a:cxn>
                  <a:cxn ang="0">
                    <a:pos x="846" y="1"/>
                  </a:cxn>
                  <a:cxn ang="0">
                    <a:pos x="847" y="1"/>
                  </a:cxn>
                  <a:cxn ang="0">
                    <a:pos x="847" y="0"/>
                  </a:cxn>
                </a:cxnLst>
                <a:rect l="0" t="0" r="r" b="b"/>
                <a:pathLst>
                  <a:path w="847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847" y="0"/>
                    </a:moveTo>
                    <a:cubicBezTo>
                      <a:pt x="846" y="0"/>
                      <a:pt x="846" y="0"/>
                      <a:pt x="846" y="0"/>
                    </a:cubicBezTo>
                    <a:cubicBezTo>
                      <a:pt x="846" y="0"/>
                      <a:pt x="846" y="0"/>
                      <a:pt x="846" y="1"/>
                    </a:cubicBezTo>
                    <a:cubicBezTo>
                      <a:pt x="847" y="1"/>
                      <a:pt x="847" y="1"/>
                      <a:pt x="847" y="1"/>
                    </a:cubicBezTo>
                    <a:cubicBezTo>
                      <a:pt x="847" y="0"/>
                      <a:pt x="847" y="0"/>
                      <a:pt x="847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268"/>
              <p:cNvSpPr>
                <a:spLocks/>
              </p:cNvSpPr>
              <p:nvPr/>
            </p:nvSpPr>
            <p:spPr bwMode="auto">
              <a:xfrm>
                <a:off x="-3833792" y="4088813"/>
                <a:ext cx="2408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269"/>
              <p:cNvSpPr>
                <a:spLocks/>
              </p:cNvSpPr>
              <p:nvPr/>
            </p:nvSpPr>
            <p:spPr bwMode="auto">
              <a:xfrm>
                <a:off x="-2269166" y="4044537"/>
                <a:ext cx="2408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270"/>
              <p:cNvSpPr>
                <a:spLocks/>
              </p:cNvSpPr>
              <p:nvPr/>
            </p:nvSpPr>
            <p:spPr bwMode="auto">
              <a:xfrm>
                <a:off x="-1301505" y="3146713"/>
                <a:ext cx="7222" cy="246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271"/>
              <p:cNvSpPr>
                <a:spLocks/>
              </p:cNvSpPr>
              <p:nvPr/>
            </p:nvSpPr>
            <p:spPr bwMode="auto">
              <a:xfrm>
                <a:off x="-4139495" y="3892030"/>
                <a:ext cx="9628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272"/>
              <p:cNvSpPr>
                <a:spLocks/>
              </p:cNvSpPr>
              <p:nvPr/>
            </p:nvSpPr>
            <p:spPr bwMode="auto">
              <a:xfrm>
                <a:off x="-5075864" y="4002720"/>
                <a:ext cx="2408" cy="2461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273"/>
              <p:cNvSpPr>
                <a:spLocks/>
              </p:cNvSpPr>
              <p:nvPr/>
            </p:nvSpPr>
            <p:spPr bwMode="auto">
              <a:xfrm>
                <a:off x="-4529448" y="2785124"/>
                <a:ext cx="7221" cy="24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2" y="0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Freeform 274"/>
              <p:cNvSpPr>
                <a:spLocks/>
              </p:cNvSpPr>
              <p:nvPr/>
            </p:nvSpPr>
            <p:spPr bwMode="auto">
              <a:xfrm>
                <a:off x="-4524634" y="2785124"/>
                <a:ext cx="2406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275"/>
              <p:cNvSpPr>
                <a:spLocks/>
              </p:cNvSpPr>
              <p:nvPr/>
            </p:nvSpPr>
            <p:spPr bwMode="auto">
              <a:xfrm>
                <a:off x="-4341693" y="2785124"/>
                <a:ext cx="4814" cy="24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276"/>
              <p:cNvSpPr>
                <a:spLocks noEditPoints="1"/>
              </p:cNvSpPr>
              <p:nvPr/>
            </p:nvSpPr>
            <p:spPr bwMode="auto">
              <a:xfrm>
                <a:off x="-6036303" y="3149173"/>
                <a:ext cx="1660911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2" y="0"/>
                  </a:cxn>
                  <a:cxn ang="0">
                    <a:pos x="442" y="0"/>
                  </a:cxn>
                  <a:cxn ang="0">
                    <a:pos x="442" y="0"/>
                  </a:cxn>
                  <a:cxn ang="0">
                    <a:pos x="442" y="1"/>
                  </a:cxn>
                  <a:cxn ang="0">
                    <a:pos x="442" y="1"/>
                  </a:cxn>
                  <a:cxn ang="0">
                    <a:pos x="442" y="0"/>
                  </a:cxn>
                </a:cxnLst>
                <a:rect l="0" t="0" r="r" b="b"/>
                <a:pathLst>
                  <a:path w="44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442" y="0"/>
                    </a:moveTo>
                    <a:cubicBezTo>
                      <a:pt x="442" y="0"/>
                      <a:pt x="442" y="0"/>
                      <a:pt x="442" y="0"/>
                    </a:cubicBezTo>
                    <a:cubicBezTo>
                      <a:pt x="442" y="0"/>
                      <a:pt x="442" y="0"/>
                      <a:pt x="442" y="1"/>
                    </a:cubicBezTo>
                    <a:cubicBezTo>
                      <a:pt x="442" y="1"/>
                      <a:pt x="442" y="1"/>
                      <a:pt x="442" y="1"/>
                    </a:cubicBezTo>
                    <a:cubicBezTo>
                      <a:pt x="442" y="0"/>
                      <a:pt x="442" y="0"/>
                      <a:pt x="44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277"/>
              <p:cNvSpPr>
                <a:spLocks/>
              </p:cNvSpPr>
              <p:nvPr/>
            </p:nvSpPr>
            <p:spPr bwMode="auto">
              <a:xfrm>
                <a:off x="-1303911" y="3149173"/>
                <a:ext cx="7221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278"/>
              <p:cNvSpPr>
                <a:spLocks/>
              </p:cNvSpPr>
              <p:nvPr/>
            </p:nvSpPr>
            <p:spPr bwMode="auto">
              <a:xfrm>
                <a:off x="-1301505" y="3149173"/>
                <a:ext cx="4814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279"/>
              <p:cNvSpPr>
                <a:spLocks/>
              </p:cNvSpPr>
              <p:nvPr/>
            </p:nvSpPr>
            <p:spPr bwMode="auto">
              <a:xfrm>
                <a:off x="-3872306" y="3149173"/>
                <a:ext cx="4814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280"/>
              <p:cNvSpPr>
                <a:spLocks/>
              </p:cNvSpPr>
              <p:nvPr/>
            </p:nvSpPr>
            <p:spPr bwMode="auto">
              <a:xfrm>
                <a:off x="-5675236" y="2593261"/>
                <a:ext cx="1612768" cy="2508986"/>
              </a:xfrm>
              <a:custGeom>
                <a:avLst/>
                <a:gdLst/>
                <a:ahLst/>
                <a:cxnLst>
                  <a:cxn ang="0">
                    <a:pos x="104" y="6"/>
                  </a:cxn>
                  <a:cxn ang="0">
                    <a:pos x="177" y="34"/>
                  </a:cxn>
                  <a:cxn ang="0">
                    <a:pos x="216" y="87"/>
                  </a:cxn>
                  <a:cxn ang="0">
                    <a:pos x="211" y="41"/>
                  </a:cxn>
                  <a:cxn ang="0">
                    <a:pos x="238" y="57"/>
                  </a:cxn>
                  <a:cxn ang="0">
                    <a:pos x="242" y="47"/>
                  </a:cxn>
                  <a:cxn ang="0">
                    <a:pos x="276" y="86"/>
                  </a:cxn>
                  <a:cxn ang="0">
                    <a:pos x="257" y="108"/>
                  </a:cxn>
                  <a:cxn ang="0">
                    <a:pos x="269" y="119"/>
                  </a:cxn>
                  <a:cxn ang="0">
                    <a:pos x="236" y="155"/>
                  </a:cxn>
                  <a:cxn ang="0">
                    <a:pos x="229" y="230"/>
                  </a:cxn>
                  <a:cxn ang="0">
                    <a:pos x="230" y="230"/>
                  </a:cxn>
                  <a:cxn ang="0">
                    <a:pos x="225" y="221"/>
                  </a:cxn>
                  <a:cxn ang="0">
                    <a:pos x="177" y="269"/>
                  </a:cxn>
                  <a:cxn ang="0">
                    <a:pos x="201" y="277"/>
                  </a:cxn>
                  <a:cxn ang="0">
                    <a:pos x="215" y="282"/>
                  </a:cxn>
                  <a:cxn ang="0">
                    <a:pos x="225" y="313"/>
                  </a:cxn>
                  <a:cxn ang="0">
                    <a:pos x="319" y="323"/>
                  </a:cxn>
                  <a:cxn ang="0">
                    <a:pos x="378" y="381"/>
                  </a:cxn>
                  <a:cxn ang="0">
                    <a:pos x="301" y="662"/>
                  </a:cxn>
                  <a:cxn ang="0">
                    <a:pos x="303" y="663"/>
                  </a:cxn>
                  <a:cxn ang="0">
                    <a:pos x="303" y="663"/>
                  </a:cxn>
                  <a:cxn ang="0">
                    <a:pos x="250" y="346"/>
                  </a:cxn>
                  <a:cxn ang="0">
                    <a:pos x="203" y="293"/>
                  </a:cxn>
                  <a:cxn ang="0">
                    <a:pos x="112" y="200"/>
                  </a:cxn>
                  <a:cxn ang="0">
                    <a:pos x="118" y="241"/>
                  </a:cxn>
                  <a:cxn ang="0">
                    <a:pos x="117" y="239"/>
                  </a:cxn>
                  <a:cxn ang="0">
                    <a:pos x="120" y="239"/>
                  </a:cxn>
                  <a:cxn ang="0">
                    <a:pos x="63" y="48"/>
                  </a:cxn>
                  <a:cxn ang="0">
                    <a:pos x="3" y="64"/>
                  </a:cxn>
                  <a:cxn ang="0">
                    <a:pos x="5" y="65"/>
                  </a:cxn>
                  <a:cxn ang="0">
                    <a:pos x="9" y="43"/>
                  </a:cxn>
                  <a:cxn ang="0">
                    <a:pos x="6" y="35"/>
                  </a:cxn>
                  <a:cxn ang="0">
                    <a:pos x="0" y="65"/>
                  </a:cxn>
                  <a:cxn ang="0">
                    <a:pos x="66" y="52"/>
                  </a:cxn>
                  <a:cxn ang="0">
                    <a:pos x="117" y="243"/>
                  </a:cxn>
                  <a:cxn ang="0">
                    <a:pos x="110" y="201"/>
                  </a:cxn>
                  <a:cxn ang="0">
                    <a:pos x="109" y="201"/>
                  </a:cxn>
                  <a:cxn ang="0">
                    <a:pos x="129" y="238"/>
                  </a:cxn>
                  <a:cxn ang="0">
                    <a:pos x="218" y="323"/>
                  </a:cxn>
                  <a:cxn ang="0">
                    <a:pos x="237" y="397"/>
                  </a:cxn>
                  <a:cxn ang="0">
                    <a:pos x="306" y="662"/>
                  </a:cxn>
                  <a:cxn ang="0">
                    <a:pos x="378" y="377"/>
                  </a:cxn>
                  <a:cxn ang="0">
                    <a:pos x="320" y="319"/>
                  </a:cxn>
                  <a:cxn ang="0">
                    <a:pos x="229" y="311"/>
                  </a:cxn>
                  <a:cxn ang="0">
                    <a:pos x="211" y="280"/>
                  </a:cxn>
                  <a:cxn ang="0">
                    <a:pos x="192" y="260"/>
                  </a:cxn>
                  <a:cxn ang="0">
                    <a:pos x="216" y="212"/>
                  </a:cxn>
                  <a:cxn ang="0">
                    <a:pos x="233" y="219"/>
                  </a:cxn>
                  <a:cxn ang="0">
                    <a:pos x="261" y="123"/>
                  </a:cxn>
                  <a:cxn ang="0">
                    <a:pos x="254" y="105"/>
                  </a:cxn>
                  <a:cxn ang="0">
                    <a:pos x="255" y="106"/>
                  </a:cxn>
                  <a:cxn ang="0">
                    <a:pos x="242" y="43"/>
                  </a:cxn>
                  <a:cxn ang="0">
                    <a:pos x="207" y="44"/>
                  </a:cxn>
                  <a:cxn ang="0">
                    <a:pos x="213" y="88"/>
                  </a:cxn>
                  <a:cxn ang="0">
                    <a:pos x="214" y="89"/>
                  </a:cxn>
                  <a:cxn ang="0">
                    <a:pos x="177" y="47"/>
                  </a:cxn>
                  <a:cxn ang="0">
                    <a:pos x="108" y="1"/>
                  </a:cxn>
                  <a:cxn ang="0">
                    <a:pos x="38" y="6"/>
                  </a:cxn>
                </a:cxnLst>
                <a:rect l="0" t="0" r="r" b="b"/>
                <a:pathLst>
                  <a:path w="429" h="667">
                    <a:moveTo>
                      <a:pt x="38" y="6"/>
                    </a:move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2" y="6"/>
                      <a:pt x="43" y="5"/>
                    </a:cubicBezTo>
                    <a:cubicBezTo>
                      <a:pt x="45" y="4"/>
                      <a:pt x="46" y="4"/>
                      <a:pt x="47" y="4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3" y="4"/>
                      <a:pt x="75" y="4"/>
                      <a:pt x="76" y="5"/>
                    </a:cubicBezTo>
                    <a:cubicBezTo>
                      <a:pt x="78" y="5"/>
                      <a:pt x="79" y="6"/>
                      <a:pt x="80" y="7"/>
                    </a:cubicBezTo>
                    <a:cubicBezTo>
                      <a:pt x="86" y="10"/>
                      <a:pt x="86" y="10"/>
                      <a:pt x="86" y="10"/>
                    </a:cubicBezTo>
                    <a:cubicBezTo>
                      <a:pt x="87" y="11"/>
                      <a:pt x="89" y="12"/>
                      <a:pt x="91" y="12"/>
                    </a:cubicBezTo>
                    <a:cubicBezTo>
                      <a:pt x="93" y="12"/>
                      <a:pt x="95" y="11"/>
                      <a:pt x="97" y="10"/>
                    </a:cubicBezTo>
                    <a:cubicBezTo>
                      <a:pt x="100" y="8"/>
                      <a:pt x="100" y="8"/>
                      <a:pt x="100" y="8"/>
                    </a:cubicBezTo>
                    <a:cubicBezTo>
                      <a:pt x="101" y="7"/>
                      <a:pt x="103" y="6"/>
                      <a:pt x="104" y="6"/>
                    </a:cubicBezTo>
                    <a:cubicBezTo>
                      <a:pt x="106" y="5"/>
                      <a:pt x="107" y="5"/>
                      <a:pt x="108" y="5"/>
                    </a:cubicBez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9" y="5"/>
                      <a:pt x="120" y="6"/>
                    </a:cubicBezTo>
                    <a:cubicBezTo>
                      <a:pt x="122" y="7"/>
                      <a:pt x="123" y="8"/>
                      <a:pt x="124" y="8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3" y="17"/>
                      <a:pt x="135" y="18"/>
                      <a:pt x="137" y="18"/>
                    </a:cubicBezTo>
                    <a:cubicBezTo>
                      <a:pt x="139" y="18"/>
                      <a:pt x="141" y="17"/>
                      <a:pt x="143" y="15"/>
                    </a:cubicBezTo>
                    <a:cubicBezTo>
                      <a:pt x="144" y="14"/>
                      <a:pt x="145" y="13"/>
                      <a:pt x="147" y="13"/>
                    </a:cubicBezTo>
                    <a:cubicBezTo>
                      <a:pt x="148" y="13"/>
                      <a:pt x="148" y="13"/>
                      <a:pt x="148" y="13"/>
                    </a:cubicBezTo>
                    <a:cubicBezTo>
                      <a:pt x="175" y="28"/>
                      <a:pt x="175" y="28"/>
                      <a:pt x="175" y="28"/>
                    </a:cubicBezTo>
                    <a:cubicBezTo>
                      <a:pt x="176" y="29"/>
                      <a:pt x="177" y="30"/>
                      <a:pt x="177" y="32"/>
                    </a:cubicBezTo>
                    <a:cubicBezTo>
                      <a:pt x="177" y="33"/>
                      <a:pt x="177" y="34"/>
                      <a:pt x="177" y="34"/>
                    </a:cubicBezTo>
                    <a:cubicBezTo>
                      <a:pt x="173" y="46"/>
                      <a:pt x="173" y="46"/>
                      <a:pt x="173" y="46"/>
                    </a:cubicBezTo>
                    <a:cubicBezTo>
                      <a:pt x="172" y="47"/>
                      <a:pt x="172" y="48"/>
                      <a:pt x="172" y="49"/>
                    </a:cubicBezTo>
                    <a:cubicBezTo>
                      <a:pt x="172" y="53"/>
                      <a:pt x="173" y="56"/>
                      <a:pt x="176" y="57"/>
                    </a:cubicBezTo>
                    <a:cubicBezTo>
                      <a:pt x="198" y="72"/>
                      <a:pt x="198" y="72"/>
                      <a:pt x="198" y="72"/>
                    </a:cubicBezTo>
                    <a:cubicBezTo>
                      <a:pt x="200" y="73"/>
                      <a:pt x="203" y="77"/>
                      <a:pt x="204" y="79"/>
                    </a:cubicBezTo>
                    <a:cubicBezTo>
                      <a:pt x="210" y="90"/>
                      <a:pt x="210" y="90"/>
                      <a:pt x="210" y="90"/>
                    </a:cubicBezTo>
                    <a:cubicBezTo>
                      <a:pt x="210" y="90"/>
                      <a:pt x="210" y="91"/>
                      <a:pt x="211" y="91"/>
                    </a:cubicBezTo>
                    <a:cubicBezTo>
                      <a:pt x="211" y="92"/>
                      <a:pt x="211" y="92"/>
                      <a:pt x="212" y="92"/>
                    </a:cubicBezTo>
                    <a:cubicBezTo>
                      <a:pt x="213" y="93"/>
                      <a:pt x="213" y="93"/>
                      <a:pt x="213" y="93"/>
                    </a:cubicBezTo>
                    <a:cubicBezTo>
                      <a:pt x="214" y="93"/>
                      <a:pt x="215" y="92"/>
                      <a:pt x="215" y="92"/>
                    </a:cubicBezTo>
                    <a:cubicBezTo>
                      <a:pt x="216" y="91"/>
                      <a:pt x="216" y="90"/>
                      <a:pt x="216" y="90"/>
                    </a:cubicBezTo>
                    <a:cubicBezTo>
                      <a:pt x="216" y="89"/>
                      <a:pt x="216" y="88"/>
                      <a:pt x="216" y="87"/>
                    </a:cubicBezTo>
                    <a:cubicBezTo>
                      <a:pt x="216" y="70"/>
                      <a:pt x="216" y="70"/>
                      <a:pt x="216" y="70"/>
                    </a:cubicBezTo>
                    <a:cubicBezTo>
                      <a:pt x="216" y="66"/>
                      <a:pt x="216" y="60"/>
                      <a:pt x="215" y="56"/>
                    </a:cubicBezTo>
                    <a:cubicBezTo>
                      <a:pt x="212" y="43"/>
                      <a:pt x="212" y="43"/>
                      <a:pt x="212" y="43"/>
                    </a:cubicBezTo>
                    <a:cubicBezTo>
                      <a:pt x="211" y="43"/>
                      <a:pt x="211" y="42"/>
                      <a:pt x="211" y="42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35" y="56"/>
                      <a:pt x="235" y="56"/>
                      <a:pt x="235" y="56"/>
                    </a:cubicBezTo>
                    <a:cubicBezTo>
                      <a:pt x="236" y="57"/>
                      <a:pt x="237" y="57"/>
                      <a:pt x="238" y="57"/>
                    </a:cubicBezTo>
                    <a:cubicBezTo>
                      <a:pt x="239" y="57"/>
                      <a:pt x="241" y="56"/>
                      <a:pt x="241" y="55"/>
                    </a:cubicBezTo>
                    <a:cubicBezTo>
                      <a:pt x="242" y="54"/>
                      <a:pt x="243" y="52"/>
                      <a:pt x="243" y="51"/>
                    </a:cubicBezTo>
                    <a:cubicBezTo>
                      <a:pt x="243" y="49"/>
                      <a:pt x="243" y="49"/>
                      <a:pt x="243" y="49"/>
                    </a:cubicBezTo>
                    <a:cubicBezTo>
                      <a:pt x="243" y="48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2" y="46"/>
                      <a:pt x="242" y="46"/>
                      <a:pt x="242" y="46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2" y="46"/>
                      <a:pt x="242" y="46"/>
                      <a:pt x="242" y="46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3" y="48"/>
                      <a:pt x="243" y="48"/>
                      <a:pt x="243" y="48"/>
                    </a:cubicBezTo>
                    <a:cubicBezTo>
                      <a:pt x="275" y="83"/>
                      <a:pt x="275" y="83"/>
                      <a:pt x="275" y="83"/>
                    </a:cubicBezTo>
                    <a:cubicBezTo>
                      <a:pt x="275" y="84"/>
                      <a:pt x="276" y="85"/>
                      <a:pt x="276" y="86"/>
                    </a:cubicBezTo>
                    <a:cubicBezTo>
                      <a:pt x="276" y="87"/>
                      <a:pt x="276" y="88"/>
                      <a:pt x="275" y="89"/>
                    </a:cubicBezTo>
                    <a:cubicBezTo>
                      <a:pt x="275" y="89"/>
                      <a:pt x="274" y="90"/>
                      <a:pt x="272" y="91"/>
                    </a:cubicBezTo>
                    <a:cubicBezTo>
                      <a:pt x="271" y="92"/>
                      <a:pt x="270" y="92"/>
                      <a:pt x="269" y="92"/>
                    </a:cubicBezTo>
                    <a:cubicBezTo>
                      <a:pt x="260" y="92"/>
                      <a:pt x="260" y="92"/>
                      <a:pt x="260" y="92"/>
                    </a:cubicBezTo>
                    <a:cubicBezTo>
                      <a:pt x="258" y="92"/>
                      <a:pt x="256" y="93"/>
                      <a:pt x="254" y="94"/>
                    </a:cubicBezTo>
                    <a:cubicBezTo>
                      <a:pt x="253" y="96"/>
                      <a:pt x="252" y="98"/>
                      <a:pt x="251" y="100"/>
                    </a:cubicBezTo>
                    <a:cubicBezTo>
                      <a:pt x="251" y="103"/>
                      <a:pt x="251" y="103"/>
                      <a:pt x="251" y="103"/>
                    </a:cubicBezTo>
                    <a:cubicBezTo>
                      <a:pt x="250" y="104"/>
                      <a:pt x="250" y="104"/>
                      <a:pt x="250" y="105"/>
                    </a:cubicBezTo>
                    <a:cubicBezTo>
                      <a:pt x="250" y="106"/>
                      <a:pt x="250" y="107"/>
                      <a:pt x="251" y="108"/>
                    </a:cubicBezTo>
                    <a:cubicBezTo>
                      <a:pt x="252" y="109"/>
                      <a:pt x="252" y="109"/>
                      <a:pt x="252" y="109"/>
                    </a:cubicBezTo>
                    <a:cubicBezTo>
                      <a:pt x="253" y="109"/>
                      <a:pt x="253" y="109"/>
                      <a:pt x="254" y="109"/>
                    </a:cubicBezTo>
                    <a:cubicBezTo>
                      <a:pt x="255" y="109"/>
                      <a:pt x="256" y="109"/>
                      <a:pt x="257" y="108"/>
                    </a:cubicBezTo>
                    <a:cubicBezTo>
                      <a:pt x="258" y="108"/>
                      <a:pt x="258" y="108"/>
                      <a:pt x="258" y="108"/>
                    </a:cubicBezTo>
                    <a:cubicBezTo>
                      <a:pt x="259" y="108"/>
                      <a:pt x="261" y="108"/>
                      <a:pt x="261" y="110"/>
                    </a:cubicBezTo>
                    <a:cubicBezTo>
                      <a:pt x="268" y="118"/>
                      <a:pt x="268" y="118"/>
                      <a:pt x="268" y="118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20"/>
                      <a:pt x="270" y="120"/>
                      <a:pt x="270" y="120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20"/>
                      <a:pt x="270" y="120"/>
                      <a:pt x="270" y="120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1" y="119"/>
                      <a:pt x="261" y="119"/>
                      <a:pt x="261" y="119"/>
                    </a:cubicBezTo>
                    <a:cubicBezTo>
                      <a:pt x="259" y="119"/>
                      <a:pt x="257" y="120"/>
                      <a:pt x="255" y="121"/>
                    </a:cubicBezTo>
                    <a:cubicBezTo>
                      <a:pt x="254" y="122"/>
                      <a:pt x="252" y="124"/>
                      <a:pt x="251" y="126"/>
                    </a:cubicBezTo>
                    <a:cubicBezTo>
                      <a:pt x="236" y="155"/>
                      <a:pt x="236" y="155"/>
                      <a:pt x="236" y="155"/>
                    </a:cubicBezTo>
                    <a:cubicBezTo>
                      <a:pt x="234" y="159"/>
                      <a:pt x="233" y="164"/>
                      <a:pt x="233" y="168"/>
                    </a:cubicBezTo>
                    <a:cubicBezTo>
                      <a:pt x="233" y="176"/>
                      <a:pt x="233" y="176"/>
                      <a:pt x="233" y="176"/>
                    </a:cubicBezTo>
                    <a:cubicBezTo>
                      <a:pt x="233" y="179"/>
                      <a:pt x="232" y="185"/>
                      <a:pt x="230" y="187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26" y="194"/>
                      <a:pt x="225" y="200"/>
                      <a:pt x="225" y="204"/>
                    </a:cubicBezTo>
                    <a:cubicBezTo>
                      <a:pt x="225" y="206"/>
                      <a:pt x="225" y="206"/>
                      <a:pt x="225" y="206"/>
                    </a:cubicBezTo>
                    <a:cubicBezTo>
                      <a:pt x="225" y="208"/>
                      <a:pt x="225" y="210"/>
                      <a:pt x="225" y="212"/>
                    </a:cubicBezTo>
                    <a:cubicBezTo>
                      <a:pt x="226" y="214"/>
                      <a:pt x="226" y="215"/>
                      <a:pt x="227" y="217"/>
                    </a:cubicBezTo>
                    <a:cubicBezTo>
                      <a:pt x="228" y="217"/>
                      <a:pt x="228" y="218"/>
                      <a:pt x="229" y="220"/>
                    </a:cubicBezTo>
                    <a:cubicBezTo>
                      <a:pt x="229" y="222"/>
                      <a:pt x="229" y="224"/>
                      <a:pt x="229" y="225"/>
                    </a:cubicBezTo>
                    <a:cubicBezTo>
                      <a:pt x="229" y="228"/>
                      <a:pt x="229" y="228"/>
                      <a:pt x="229" y="228"/>
                    </a:cubicBezTo>
                    <a:cubicBezTo>
                      <a:pt x="229" y="229"/>
                      <a:pt x="229" y="230"/>
                      <a:pt x="229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1"/>
                      <a:pt x="230" y="231"/>
                      <a:pt x="230" y="231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1"/>
                      <a:pt x="230" y="231"/>
                      <a:pt x="230" y="231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29"/>
                      <a:pt x="230" y="229"/>
                      <a:pt x="230" y="229"/>
                    </a:cubicBezTo>
                    <a:cubicBezTo>
                      <a:pt x="227" y="225"/>
                      <a:pt x="227" y="225"/>
                      <a:pt x="227" y="225"/>
                    </a:cubicBezTo>
                    <a:cubicBezTo>
                      <a:pt x="226" y="224"/>
                      <a:pt x="225" y="223"/>
                      <a:pt x="225" y="221"/>
                    </a:cubicBezTo>
                    <a:cubicBezTo>
                      <a:pt x="224" y="219"/>
                      <a:pt x="224" y="217"/>
                      <a:pt x="224" y="216"/>
                    </a:cubicBezTo>
                    <a:cubicBezTo>
                      <a:pt x="224" y="214"/>
                      <a:pt x="223" y="212"/>
                      <a:pt x="222" y="211"/>
                    </a:cubicBezTo>
                    <a:cubicBezTo>
                      <a:pt x="220" y="209"/>
                      <a:pt x="218" y="208"/>
                      <a:pt x="216" y="208"/>
                    </a:cubicBezTo>
                    <a:cubicBezTo>
                      <a:pt x="181" y="208"/>
                      <a:pt x="181" y="208"/>
                      <a:pt x="181" y="208"/>
                    </a:cubicBezTo>
                    <a:cubicBezTo>
                      <a:pt x="179" y="208"/>
                      <a:pt x="177" y="209"/>
                      <a:pt x="176" y="210"/>
                    </a:cubicBezTo>
                    <a:cubicBezTo>
                      <a:pt x="174" y="212"/>
                      <a:pt x="173" y="213"/>
                      <a:pt x="172" y="216"/>
                    </a:cubicBezTo>
                    <a:cubicBezTo>
                      <a:pt x="166" y="234"/>
                      <a:pt x="166" y="234"/>
                      <a:pt x="166" y="234"/>
                    </a:cubicBezTo>
                    <a:cubicBezTo>
                      <a:pt x="165" y="237"/>
                      <a:pt x="164" y="240"/>
                      <a:pt x="164" y="242"/>
                    </a:cubicBezTo>
                    <a:cubicBezTo>
                      <a:pt x="164" y="244"/>
                      <a:pt x="165" y="246"/>
                      <a:pt x="165" y="248"/>
                    </a:cubicBezTo>
                    <a:cubicBezTo>
                      <a:pt x="168" y="261"/>
                      <a:pt x="168" y="261"/>
                      <a:pt x="168" y="261"/>
                    </a:cubicBezTo>
                    <a:cubicBezTo>
                      <a:pt x="169" y="263"/>
                      <a:pt x="170" y="265"/>
                      <a:pt x="171" y="267"/>
                    </a:cubicBezTo>
                    <a:cubicBezTo>
                      <a:pt x="173" y="268"/>
                      <a:pt x="175" y="269"/>
                      <a:pt x="177" y="269"/>
                    </a:cubicBezTo>
                    <a:cubicBezTo>
                      <a:pt x="187" y="269"/>
                      <a:pt x="187" y="269"/>
                      <a:pt x="187" y="269"/>
                    </a:cubicBezTo>
                    <a:cubicBezTo>
                      <a:pt x="189" y="269"/>
                      <a:pt x="191" y="268"/>
                      <a:pt x="192" y="267"/>
                    </a:cubicBezTo>
                    <a:cubicBezTo>
                      <a:pt x="194" y="265"/>
                      <a:pt x="195" y="264"/>
                      <a:pt x="196" y="262"/>
                    </a:cubicBezTo>
                    <a:cubicBezTo>
                      <a:pt x="196" y="261"/>
                      <a:pt x="196" y="261"/>
                      <a:pt x="196" y="261"/>
                    </a:cubicBezTo>
                    <a:cubicBezTo>
                      <a:pt x="197" y="260"/>
                      <a:pt x="197" y="258"/>
                      <a:pt x="198" y="257"/>
                    </a:cubicBezTo>
                    <a:cubicBezTo>
                      <a:pt x="199" y="257"/>
                      <a:pt x="201" y="256"/>
                      <a:pt x="201" y="256"/>
                    </a:cubicBezTo>
                    <a:cubicBezTo>
                      <a:pt x="203" y="256"/>
                      <a:pt x="203" y="256"/>
                      <a:pt x="203" y="256"/>
                    </a:cubicBezTo>
                    <a:cubicBezTo>
                      <a:pt x="203" y="256"/>
                      <a:pt x="204" y="256"/>
                      <a:pt x="204" y="257"/>
                    </a:cubicBezTo>
                    <a:cubicBezTo>
                      <a:pt x="204" y="257"/>
                      <a:pt x="205" y="258"/>
                      <a:pt x="205" y="259"/>
                    </a:cubicBezTo>
                    <a:cubicBezTo>
                      <a:pt x="205" y="260"/>
                      <a:pt x="205" y="260"/>
                      <a:pt x="205" y="260"/>
                    </a:cubicBezTo>
                    <a:cubicBezTo>
                      <a:pt x="202" y="275"/>
                      <a:pt x="202" y="275"/>
                      <a:pt x="202" y="275"/>
                    </a:cubicBezTo>
                    <a:cubicBezTo>
                      <a:pt x="202" y="276"/>
                      <a:pt x="201" y="277"/>
                      <a:pt x="201" y="277"/>
                    </a:cubicBezTo>
                    <a:cubicBezTo>
                      <a:pt x="201" y="279"/>
                      <a:pt x="202" y="281"/>
                      <a:pt x="203" y="282"/>
                    </a:cubicBezTo>
                    <a:cubicBezTo>
                      <a:pt x="204" y="284"/>
                      <a:pt x="206" y="285"/>
                      <a:pt x="207" y="285"/>
                    </a:cubicBezTo>
                    <a:cubicBezTo>
                      <a:pt x="209" y="285"/>
                      <a:pt x="211" y="284"/>
                      <a:pt x="212" y="284"/>
                    </a:cubicBezTo>
                    <a:cubicBezTo>
                      <a:pt x="214" y="283"/>
                      <a:pt x="215" y="283"/>
                      <a:pt x="216" y="281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6" y="281"/>
                      <a:pt x="216" y="281"/>
                      <a:pt x="216" y="281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6" y="282"/>
                      <a:pt x="216" y="282"/>
                      <a:pt x="216" y="282"/>
                    </a:cubicBezTo>
                    <a:cubicBezTo>
                      <a:pt x="217" y="283"/>
                      <a:pt x="217" y="283"/>
                      <a:pt x="218" y="284"/>
                    </a:cubicBezTo>
                    <a:cubicBezTo>
                      <a:pt x="222" y="290"/>
                      <a:pt x="222" y="290"/>
                      <a:pt x="222" y="290"/>
                    </a:cubicBezTo>
                    <a:cubicBezTo>
                      <a:pt x="223" y="292"/>
                      <a:pt x="223" y="293"/>
                      <a:pt x="223" y="295"/>
                    </a:cubicBezTo>
                    <a:cubicBezTo>
                      <a:pt x="223" y="296"/>
                      <a:pt x="223" y="296"/>
                      <a:pt x="223" y="296"/>
                    </a:cubicBezTo>
                    <a:cubicBezTo>
                      <a:pt x="223" y="296"/>
                      <a:pt x="223" y="296"/>
                      <a:pt x="223" y="296"/>
                    </a:cubicBezTo>
                    <a:cubicBezTo>
                      <a:pt x="223" y="296"/>
                      <a:pt x="223" y="296"/>
                      <a:pt x="223" y="296"/>
                    </a:cubicBezTo>
                    <a:cubicBezTo>
                      <a:pt x="222" y="297"/>
                      <a:pt x="222" y="299"/>
                      <a:pt x="222" y="301"/>
                    </a:cubicBezTo>
                    <a:cubicBezTo>
                      <a:pt x="222" y="303"/>
                      <a:pt x="222" y="305"/>
                      <a:pt x="223" y="307"/>
                    </a:cubicBezTo>
                    <a:cubicBezTo>
                      <a:pt x="225" y="313"/>
                      <a:pt x="225" y="313"/>
                      <a:pt x="225" y="313"/>
                    </a:cubicBezTo>
                    <a:cubicBezTo>
                      <a:pt x="225" y="315"/>
                      <a:pt x="227" y="316"/>
                      <a:pt x="228" y="318"/>
                    </a:cubicBezTo>
                    <a:cubicBezTo>
                      <a:pt x="230" y="319"/>
                      <a:pt x="232" y="320"/>
                      <a:pt x="234" y="320"/>
                    </a:cubicBezTo>
                    <a:cubicBezTo>
                      <a:pt x="240" y="320"/>
                      <a:pt x="240" y="320"/>
                      <a:pt x="240" y="320"/>
                    </a:cubicBezTo>
                    <a:cubicBezTo>
                      <a:pt x="241" y="320"/>
                      <a:pt x="242" y="320"/>
                      <a:pt x="244" y="321"/>
                    </a:cubicBezTo>
                    <a:cubicBezTo>
                      <a:pt x="245" y="322"/>
                      <a:pt x="247" y="323"/>
                      <a:pt x="248" y="323"/>
                    </a:cubicBezTo>
                    <a:cubicBezTo>
                      <a:pt x="249" y="325"/>
                      <a:pt x="249" y="325"/>
                      <a:pt x="249" y="325"/>
                    </a:cubicBezTo>
                    <a:cubicBezTo>
                      <a:pt x="251" y="326"/>
                      <a:pt x="252" y="327"/>
                      <a:pt x="254" y="327"/>
                    </a:cubicBezTo>
                    <a:cubicBezTo>
                      <a:pt x="256" y="327"/>
                      <a:pt x="259" y="326"/>
                      <a:pt x="260" y="324"/>
                    </a:cubicBezTo>
                    <a:cubicBezTo>
                      <a:pt x="273" y="307"/>
                      <a:pt x="273" y="307"/>
                      <a:pt x="273" y="307"/>
                    </a:cubicBezTo>
                    <a:cubicBezTo>
                      <a:pt x="274" y="306"/>
                      <a:pt x="276" y="305"/>
                      <a:pt x="277" y="305"/>
                    </a:cubicBezTo>
                    <a:cubicBezTo>
                      <a:pt x="278" y="305"/>
                      <a:pt x="278" y="305"/>
                      <a:pt x="279" y="305"/>
                    </a:cubicBezTo>
                    <a:cubicBezTo>
                      <a:pt x="319" y="323"/>
                      <a:pt x="319" y="323"/>
                      <a:pt x="319" y="323"/>
                    </a:cubicBezTo>
                    <a:cubicBezTo>
                      <a:pt x="321" y="324"/>
                      <a:pt x="325" y="326"/>
                      <a:pt x="327" y="328"/>
                    </a:cubicBezTo>
                    <a:cubicBezTo>
                      <a:pt x="359" y="359"/>
                      <a:pt x="359" y="359"/>
                      <a:pt x="359" y="359"/>
                    </a:cubicBezTo>
                    <a:cubicBezTo>
                      <a:pt x="359" y="360"/>
                      <a:pt x="360" y="361"/>
                      <a:pt x="360" y="362"/>
                    </a:cubicBezTo>
                    <a:cubicBezTo>
                      <a:pt x="361" y="364"/>
                      <a:pt x="361" y="365"/>
                      <a:pt x="361" y="367"/>
                    </a:cubicBezTo>
                    <a:cubicBezTo>
                      <a:pt x="361" y="368"/>
                      <a:pt x="361" y="368"/>
                      <a:pt x="361" y="368"/>
                    </a:cubicBezTo>
                    <a:cubicBezTo>
                      <a:pt x="360" y="374"/>
                      <a:pt x="360" y="374"/>
                      <a:pt x="360" y="374"/>
                    </a:cubicBezTo>
                    <a:cubicBezTo>
                      <a:pt x="360" y="374"/>
                      <a:pt x="360" y="375"/>
                      <a:pt x="360" y="376"/>
                    </a:cubicBezTo>
                    <a:cubicBezTo>
                      <a:pt x="360" y="378"/>
                      <a:pt x="360" y="379"/>
                      <a:pt x="361" y="381"/>
                    </a:cubicBezTo>
                    <a:cubicBezTo>
                      <a:pt x="362" y="383"/>
                      <a:pt x="363" y="384"/>
                      <a:pt x="364" y="385"/>
                    </a:cubicBezTo>
                    <a:cubicBezTo>
                      <a:pt x="365" y="386"/>
                      <a:pt x="367" y="386"/>
                      <a:pt x="368" y="386"/>
                    </a:cubicBezTo>
                    <a:cubicBezTo>
                      <a:pt x="370" y="386"/>
                      <a:pt x="373" y="385"/>
                      <a:pt x="375" y="383"/>
                    </a:cubicBezTo>
                    <a:cubicBezTo>
                      <a:pt x="376" y="382"/>
                      <a:pt x="377" y="381"/>
                      <a:pt x="378" y="381"/>
                    </a:cubicBezTo>
                    <a:cubicBezTo>
                      <a:pt x="379" y="381"/>
                      <a:pt x="380" y="381"/>
                      <a:pt x="380" y="382"/>
                    </a:cubicBezTo>
                    <a:cubicBezTo>
                      <a:pt x="422" y="407"/>
                      <a:pt x="422" y="407"/>
                      <a:pt x="422" y="407"/>
                    </a:cubicBezTo>
                    <a:cubicBezTo>
                      <a:pt x="423" y="407"/>
                      <a:pt x="424" y="408"/>
                      <a:pt x="424" y="409"/>
                    </a:cubicBezTo>
                    <a:cubicBezTo>
                      <a:pt x="425" y="410"/>
                      <a:pt x="425" y="412"/>
                      <a:pt x="425" y="413"/>
                    </a:cubicBezTo>
                    <a:cubicBezTo>
                      <a:pt x="425" y="414"/>
                      <a:pt x="425" y="414"/>
                      <a:pt x="425" y="414"/>
                    </a:cubicBezTo>
                    <a:cubicBezTo>
                      <a:pt x="423" y="426"/>
                      <a:pt x="423" y="426"/>
                      <a:pt x="423" y="426"/>
                    </a:cubicBezTo>
                    <a:cubicBezTo>
                      <a:pt x="423" y="429"/>
                      <a:pt x="421" y="434"/>
                      <a:pt x="419" y="436"/>
                    </a:cubicBezTo>
                    <a:cubicBezTo>
                      <a:pt x="315" y="584"/>
                      <a:pt x="315" y="584"/>
                      <a:pt x="315" y="584"/>
                    </a:cubicBezTo>
                    <a:cubicBezTo>
                      <a:pt x="313" y="587"/>
                      <a:pt x="311" y="592"/>
                      <a:pt x="310" y="596"/>
                    </a:cubicBezTo>
                    <a:cubicBezTo>
                      <a:pt x="303" y="621"/>
                      <a:pt x="303" y="621"/>
                      <a:pt x="303" y="621"/>
                    </a:cubicBezTo>
                    <a:cubicBezTo>
                      <a:pt x="302" y="625"/>
                      <a:pt x="301" y="631"/>
                      <a:pt x="301" y="635"/>
                    </a:cubicBezTo>
                    <a:cubicBezTo>
                      <a:pt x="301" y="662"/>
                      <a:pt x="301" y="662"/>
                      <a:pt x="301" y="662"/>
                    </a:cubicBezTo>
                    <a:cubicBezTo>
                      <a:pt x="301" y="663"/>
                      <a:pt x="301" y="663"/>
                      <a:pt x="301" y="663"/>
                    </a:cubicBezTo>
                    <a:cubicBezTo>
                      <a:pt x="301" y="663"/>
                      <a:pt x="301" y="663"/>
                      <a:pt x="301" y="663"/>
                    </a:cubicBezTo>
                    <a:cubicBezTo>
                      <a:pt x="302" y="664"/>
                      <a:pt x="302" y="664"/>
                      <a:pt x="302" y="664"/>
                    </a:cubicBezTo>
                    <a:cubicBezTo>
                      <a:pt x="302" y="663"/>
                      <a:pt x="302" y="663"/>
                      <a:pt x="302" y="663"/>
                    </a:cubicBezTo>
                    <a:cubicBezTo>
                      <a:pt x="301" y="663"/>
                      <a:pt x="301" y="663"/>
                      <a:pt x="301" y="663"/>
                    </a:cubicBezTo>
                    <a:cubicBezTo>
                      <a:pt x="302" y="664"/>
                      <a:pt x="302" y="664"/>
                      <a:pt x="302" y="664"/>
                    </a:cubicBezTo>
                    <a:cubicBezTo>
                      <a:pt x="302" y="663"/>
                      <a:pt x="302" y="663"/>
                      <a:pt x="302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2" y="663"/>
                      <a:pt x="302" y="663"/>
                      <a:pt x="302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2"/>
                    </a:cubicBezTo>
                    <a:cubicBezTo>
                      <a:pt x="286" y="629"/>
                      <a:pt x="286" y="629"/>
                      <a:pt x="286" y="629"/>
                    </a:cubicBezTo>
                    <a:cubicBezTo>
                      <a:pt x="284" y="627"/>
                      <a:pt x="283" y="621"/>
                      <a:pt x="283" y="618"/>
                    </a:cubicBezTo>
                    <a:cubicBezTo>
                      <a:pt x="283" y="479"/>
                      <a:pt x="283" y="479"/>
                      <a:pt x="283" y="479"/>
                    </a:cubicBezTo>
                    <a:cubicBezTo>
                      <a:pt x="283" y="474"/>
                      <a:pt x="282" y="469"/>
                      <a:pt x="280" y="465"/>
                    </a:cubicBezTo>
                    <a:cubicBezTo>
                      <a:pt x="244" y="405"/>
                      <a:pt x="244" y="405"/>
                      <a:pt x="244" y="405"/>
                    </a:cubicBezTo>
                    <a:cubicBezTo>
                      <a:pt x="243" y="403"/>
                      <a:pt x="242" y="400"/>
                      <a:pt x="242" y="397"/>
                    </a:cubicBezTo>
                    <a:cubicBezTo>
                      <a:pt x="242" y="396"/>
                      <a:pt x="242" y="395"/>
                      <a:pt x="242" y="395"/>
                    </a:cubicBezTo>
                    <a:cubicBezTo>
                      <a:pt x="250" y="346"/>
                      <a:pt x="250" y="346"/>
                      <a:pt x="250" y="346"/>
                    </a:cubicBezTo>
                    <a:cubicBezTo>
                      <a:pt x="251" y="345"/>
                      <a:pt x="251" y="344"/>
                      <a:pt x="251" y="343"/>
                    </a:cubicBezTo>
                    <a:cubicBezTo>
                      <a:pt x="251" y="340"/>
                      <a:pt x="250" y="336"/>
                      <a:pt x="248" y="333"/>
                    </a:cubicBezTo>
                    <a:cubicBezTo>
                      <a:pt x="248" y="333"/>
                      <a:pt x="248" y="333"/>
                      <a:pt x="248" y="333"/>
                    </a:cubicBezTo>
                    <a:cubicBezTo>
                      <a:pt x="247" y="332"/>
                      <a:pt x="247" y="332"/>
                      <a:pt x="247" y="332"/>
                    </a:cubicBezTo>
                    <a:cubicBezTo>
                      <a:pt x="247" y="332"/>
                      <a:pt x="247" y="332"/>
                      <a:pt x="247" y="332"/>
                    </a:cubicBezTo>
                    <a:cubicBezTo>
                      <a:pt x="246" y="330"/>
                      <a:pt x="245" y="328"/>
                      <a:pt x="243" y="327"/>
                    </a:cubicBezTo>
                    <a:cubicBezTo>
                      <a:pt x="241" y="326"/>
                      <a:pt x="239" y="325"/>
                      <a:pt x="237" y="325"/>
                    </a:cubicBezTo>
                    <a:cubicBezTo>
                      <a:pt x="228" y="325"/>
                      <a:pt x="228" y="325"/>
                      <a:pt x="228" y="325"/>
                    </a:cubicBezTo>
                    <a:cubicBezTo>
                      <a:pt x="227" y="325"/>
                      <a:pt x="225" y="325"/>
                      <a:pt x="224" y="324"/>
                    </a:cubicBezTo>
                    <a:cubicBezTo>
                      <a:pt x="223" y="323"/>
                      <a:pt x="222" y="322"/>
                      <a:pt x="221" y="321"/>
                    </a:cubicBezTo>
                    <a:cubicBezTo>
                      <a:pt x="211" y="302"/>
                      <a:pt x="211" y="302"/>
                      <a:pt x="211" y="302"/>
                    </a:cubicBezTo>
                    <a:cubicBezTo>
                      <a:pt x="209" y="299"/>
                      <a:pt x="206" y="295"/>
                      <a:pt x="203" y="293"/>
                    </a:cubicBezTo>
                    <a:cubicBezTo>
                      <a:pt x="181" y="280"/>
                      <a:pt x="181" y="280"/>
                      <a:pt x="181" y="280"/>
                    </a:cubicBezTo>
                    <a:cubicBezTo>
                      <a:pt x="178" y="278"/>
                      <a:pt x="174" y="277"/>
                      <a:pt x="170" y="277"/>
                    </a:cubicBezTo>
                    <a:cubicBezTo>
                      <a:pt x="162" y="277"/>
                      <a:pt x="162" y="277"/>
                      <a:pt x="162" y="277"/>
                    </a:cubicBezTo>
                    <a:cubicBezTo>
                      <a:pt x="161" y="277"/>
                      <a:pt x="159" y="276"/>
                      <a:pt x="157" y="276"/>
                    </a:cubicBezTo>
                    <a:cubicBezTo>
                      <a:pt x="156" y="275"/>
                      <a:pt x="154" y="274"/>
                      <a:pt x="153" y="274"/>
                    </a:cubicBezTo>
                    <a:cubicBezTo>
                      <a:pt x="140" y="263"/>
                      <a:pt x="140" y="263"/>
                      <a:pt x="140" y="263"/>
                    </a:cubicBezTo>
                    <a:cubicBezTo>
                      <a:pt x="139" y="262"/>
                      <a:pt x="138" y="261"/>
                      <a:pt x="137" y="259"/>
                    </a:cubicBezTo>
                    <a:cubicBezTo>
                      <a:pt x="136" y="258"/>
                      <a:pt x="136" y="256"/>
                      <a:pt x="136" y="254"/>
                    </a:cubicBezTo>
                    <a:cubicBezTo>
                      <a:pt x="136" y="249"/>
                      <a:pt x="136" y="249"/>
                      <a:pt x="136" y="249"/>
                    </a:cubicBezTo>
                    <a:cubicBezTo>
                      <a:pt x="136" y="245"/>
                      <a:pt x="135" y="239"/>
                      <a:pt x="133" y="236"/>
                    </a:cubicBezTo>
                    <a:cubicBezTo>
                      <a:pt x="113" y="201"/>
                      <a:pt x="113" y="201"/>
                      <a:pt x="113" y="201"/>
                    </a:cubicBezTo>
                    <a:cubicBezTo>
                      <a:pt x="112" y="201"/>
                      <a:pt x="112" y="200"/>
                      <a:pt x="112" y="200"/>
                    </a:cubicBezTo>
                    <a:cubicBezTo>
                      <a:pt x="111" y="199"/>
                      <a:pt x="111" y="199"/>
                      <a:pt x="111" y="199"/>
                    </a:cubicBezTo>
                    <a:cubicBezTo>
                      <a:pt x="110" y="199"/>
                      <a:pt x="110" y="198"/>
                      <a:pt x="109" y="198"/>
                    </a:cubicBezTo>
                    <a:cubicBezTo>
                      <a:pt x="108" y="199"/>
                      <a:pt x="108" y="199"/>
                      <a:pt x="108" y="199"/>
                    </a:cubicBezTo>
                    <a:cubicBezTo>
                      <a:pt x="107" y="199"/>
                      <a:pt x="107" y="200"/>
                      <a:pt x="107" y="200"/>
                    </a:cubicBezTo>
                    <a:cubicBezTo>
                      <a:pt x="107" y="201"/>
                      <a:pt x="107" y="201"/>
                      <a:pt x="107" y="201"/>
                    </a:cubicBezTo>
                    <a:cubicBezTo>
                      <a:pt x="107" y="202"/>
                      <a:pt x="107" y="203"/>
                      <a:pt x="107" y="204"/>
                    </a:cubicBezTo>
                    <a:cubicBezTo>
                      <a:pt x="116" y="239"/>
                      <a:pt x="116" y="239"/>
                      <a:pt x="116" y="239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6" y="241"/>
                      <a:pt x="116" y="241"/>
                      <a:pt x="116" y="241"/>
                    </a:cubicBezTo>
                    <a:cubicBezTo>
                      <a:pt x="116" y="241"/>
                      <a:pt x="116" y="241"/>
                      <a:pt x="116" y="241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6" y="241"/>
                      <a:pt x="116" y="241"/>
                      <a:pt x="116" y="241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8" y="239"/>
                      <a:pt x="118" y="239"/>
                      <a:pt x="118" y="239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8" y="239"/>
                      <a:pt x="118" y="239"/>
                      <a:pt x="118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19" y="239"/>
                      <a:pt x="119" y="239"/>
                      <a:pt x="118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19" y="240"/>
                      <a:pt x="119" y="240"/>
                      <a:pt x="119" y="240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19" y="240"/>
                      <a:pt x="119" y="240"/>
                      <a:pt x="119" y="240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20" y="239"/>
                      <a:pt x="119" y="239"/>
                      <a:pt x="119" y="238"/>
                    </a:cubicBezTo>
                    <a:cubicBezTo>
                      <a:pt x="84" y="155"/>
                      <a:pt x="84" y="155"/>
                      <a:pt x="84" y="155"/>
                    </a:cubicBezTo>
                    <a:cubicBezTo>
                      <a:pt x="83" y="153"/>
                      <a:pt x="83" y="150"/>
                      <a:pt x="83" y="147"/>
                    </a:cubicBezTo>
                    <a:cubicBezTo>
                      <a:pt x="83" y="146"/>
                      <a:pt x="83" y="145"/>
                      <a:pt x="83" y="144"/>
                    </a:cubicBezTo>
                    <a:cubicBezTo>
                      <a:pt x="91" y="108"/>
                      <a:pt x="91" y="108"/>
                      <a:pt x="91" y="108"/>
                    </a:cubicBezTo>
                    <a:cubicBezTo>
                      <a:pt x="92" y="107"/>
                      <a:pt x="92" y="105"/>
                      <a:pt x="92" y="104"/>
                    </a:cubicBezTo>
                    <a:cubicBezTo>
                      <a:pt x="92" y="100"/>
                      <a:pt x="91" y="97"/>
                      <a:pt x="90" y="95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51"/>
                      <a:pt x="71" y="50"/>
                      <a:pt x="70" y="49"/>
                    </a:cubicBezTo>
                    <a:cubicBezTo>
                      <a:pt x="69" y="48"/>
                      <a:pt x="67" y="48"/>
                      <a:pt x="66" y="48"/>
                    </a:cubicBezTo>
                    <a:cubicBezTo>
                      <a:pt x="65" y="48"/>
                      <a:pt x="64" y="48"/>
                      <a:pt x="63" y="48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3" y="49"/>
                      <a:pt x="62" y="49"/>
                      <a:pt x="61" y="49"/>
                    </a:cubicBezTo>
                    <a:cubicBezTo>
                      <a:pt x="60" y="49"/>
                      <a:pt x="58" y="48"/>
                      <a:pt x="57" y="47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48" y="40"/>
                      <a:pt x="46" y="39"/>
                      <a:pt x="44" y="39"/>
                    </a:cubicBezTo>
                    <a:cubicBezTo>
                      <a:pt x="42" y="39"/>
                      <a:pt x="40" y="40"/>
                      <a:pt x="39" y="41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4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5" y="6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2" y="53"/>
                      <a:pt x="12" y="51"/>
                      <a:pt x="12" y="50"/>
                    </a:cubicBezTo>
                    <a:cubicBezTo>
                      <a:pt x="12" y="47"/>
                      <a:pt x="11" y="44"/>
                      <a:pt x="9" y="43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8" y="42"/>
                      <a:pt x="8" y="41"/>
                      <a:pt x="8" y="41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0" y="29"/>
                      <a:pt x="23" y="25"/>
                      <a:pt x="26" y="23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0" y="22"/>
                      <a:pt x="17" y="26"/>
                      <a:pt x="15" y="28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4" y="37"/>
                      <a:pt x="3" y="39"/>
                      <a:pt x="3" y="41"/>
                    </a:cubicBezTo>
                    <a:cubicBezTo>
                      <a:pt x="3" y="43"/>
                      <a:pt x="4" y="45"/>
                      <a:pt x="6" y="46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7" y="47"/>
                      <a:pt x="8" y="48"/>
                      <a:pt x="8" y="50"/>
                    </a:cubicBezTo>
                    <a:cubicBezTo>
                      <a:pt x="8" y="50"/>
                      <a:pt x="8" y="51"/>
                      <a:pt x="7" y="5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1" y="62"/>
                      <a:pt x="1" y="63"/>
                      <a:pt x="1" y="63"/>
                    </a:cubicBezTo>
                    <a:cubicBezTo>
                      <a:pt x="1" y="64"/>
                      <a:pt x="0" y="65"/>
                      <a:pt x="0" y="65"/>
                    </a:cubicBezTo>
                    <a:cubicBezTo>
                      <a:pt x="0" y="66"/>
                      <a:pt x="0" y="66"/>
                      <a:pt x="1" y="67"/>
                    </a:cubicBezTo>
                    <a:cubicBezTo>
                      <a:pt x="2" y="68"/>
                      <a:pt x="3" y="68"/>
                      <a:pt x="3" y="68"/>
                    </a:cubicBezTo>
                    <a:cubicBezTo>
                      <a:pt x="4" y="68"/>
                      <a:pt x="5" y="68"/>
                      <a:pt x="6" y="6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2" y="44"/>
                      <a:pt x="43" y="44"/>
                      <a:pt x="44" y="44"/>
                    </a:cubicBezTo>
                    <a:cubicBezTo>
                      <a:pt x="45" y="44"/>
                      <a:pt x="47" y="44"/>
                      <a:pt x="47" y="45"/>
                    </a:cubicBezTo>
                    <a:cubicBezTo>
                      <a:pt x="54" y="51"/>
                      <a:pt x="54" y="51"/>
                      <a:pt x="54" y="51"/>
                    </a:cubicBezTo>
                    <a:cubicBezTo>
                      <a:pt x="56" y="52"/>
                      <a:pt x="59" y="53"/>
                      <a:pt x="61" y="53"/>
                    </a:cubicBezTo>
                    <a:cubicBezTo>
                      <a:pt x="62" y="53"/>
                      <a:pt x="64" y="53"/>
                      <a:pt x="65" y="52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6" y="52"/>
                      <a:pt x="67" y="52"/>
                      <a:pt x="67" y="53"/>
                    </a:cubicBezTo>
                    <a:cubicBezTo>
                      <a:pt x="68" y="53"/>
                      <a:pt x="68" y="54"/>
                      <a:pt x="69" y="55"/>
                    </a:cubicBezTo>
                    <a:cubicBezTo>
                      <a:pt x="86" y="96"/>
                      <a:pt x="86" y="96"/>
                      <a:pt x="86" y="96"/>
                    </a:cubicBezTo>
                    <a:cubicBezTo>
                      <a:pt x="87" y="98"/>
                      <a:pt x="87" y="101"/>
                      <a:pt x="87" y="104"/>
                    </a:cubicBezTo>
                    <a:cubicBezTo>
                      <a:pt x="87" y="105"/>
                      <a:pt x="87" y="106"/>
                      <a:pt x="87" y="107"/>
                    </a:cubicBezTo>
                    <a:cubicBezTo>
                      <a:pt x="79" y="143"/>
                      <a:pt x="79" y="143"/>
                      <a:pt x="79" y="143"/>
                    </a:cubicBezTo>
                    <a:cubicBezTo>
                      <a:pt x="79" y="144"/>
                      <a:pt x="79" y="146"/>
                      <a:pt x="79" y="147"/>
                    </a:cubicBezTo>
                    <a:cubicBezTo>
                      <a:pt x="79" y="151"/>
                      <a:pt x="79" y="154"/>
                      <a:pt x="80" y="156"/>
                    </a:cubicBezTo>
                    <a:cubicBezTo>
                      <a:pt x="115" y="239"/>
                      <a:pt x="115" y="239"/>
                      <a:pt x="115" y="239"/>
                    </a:cubicBezTo>
                    <a:cubicBezTo>
                      <a:pt x="115" y="240"/>
                      <a:pt x="116" y="241"/>
                      <a:pt x="116" y="241"/>
                    </a:cubicBezTo>
                    <a:cubicBezTo>
                      <a:pt x="116" y="242"/>
                      <a:pt x="116" y="242"/>
                      <a:pt x="116" y="242"/>
                    </a:cubicBezTo>
                    <a:cubicBezTo>
                      <a:pt x="117" y="243"/>
                      <a:pt x="117" y="243"/>
                      <a:pt x="117" y="243"/>
                    </a:cubicBezTo>
                    <a:cubicBezTo>
                      <a:pt x="117" y="243"/>
                      <a:pt x="117" y="243"/>
                      <a:pt x="118" y="243"/>
                    </a:cubicBezTo>
                    <a:cubicBezTo>
                      <a:pt x="119" y="243"/>
                      <a:pt x="119" y="243"/>
                      <a:pt x="120" y="242"/>
                    </a:cubicBezTo>
                    <a:cubicBezTo>
                      <a:pt x="120" y="241"/>
                      <a:pt x="120" y="241"/>
                      <a:pt x="120" y="241"/>
                    </a:cubicBezTo>
                    <a:cubicBezTo>
                      <a:pt x="121" y="241"/>
                      <a:pt x="121" y="241"/>
                      <a:pt x="121" y="241"/>
                    </a:cubicBezTo>
                    <a:cubicBezTo>
                      <a:pt x="120" y="240"/>
                      <a:pt x="120" y="239"/>
                      <a:pt x="120" y="238"/>
                    </a:cubicBezTo>
                    <a:cubicBezTo>
                      <a:pt x="111" y="203"/>
                      <a:pt x="111" y="203"/>
                      <a:pt x="111" y="203"/>
                    </a:cubicBezTo>
                    <a:cubicBezTo>
                      <a:pt x="111" y="202"/>
                      <a:pt x="111" y="201"/>
                      <a:pt x="111" y="201"/>
                    </a:cubicBezTo>
                    <a:cubicBezTo>
                      <a:pt x="111" y="201"/>
                      <a:pt x="111" y="201"/>
                      <a:pt x="111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1" y="202"/>
                      <a:pt x="111" y="202"/>
                      <a:pt x="111" y="202"/>
                    </a:cubicBezTo>
                    <a:cubicBezTo>
                      <a:pt x="111" y="201"/>
                      <a:pt x="111" y="201"/>
                      <a:pt x="111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1" y="202"/>
                      <a:pt x="111" y="202"/>
                      <a:pt x="111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11" y="202"/>
                      <a:pt x="111" y="202"/>
                      <a:pt x="111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9" y="203"/>
                      <a:pt x="109" y="203"/>
                      <a:pt x="109" y="203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9" y="203"/>
                      <a:pt x="109" y="203"/>
                      <a:pt x="109" y="203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9" y="203"/>
                      <a:pt x="109" y="203"/>
                      <a:pt x="109" y="203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9" y="202"/>
                      <a:pt x="109" y="202"/>
                      <a:pt x="109" y="202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9" y="202"/>
                      <a:pt x="109" y="202"/>
                      <a:pt x="109" y="202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8" y="203"/>
                      <a:pt x="108" y="203"/>
                      <a:pt x="108" y="203"/>
                    </a:cubicBezTo>
                    <a:cubicBezTo>
                      <a:pt x="109" y="203"/>
                      <a:pt x="109" y="203"/>
                      <a:pt x="109" y="204"/>
                    </a:cubicBezTo>
                    <a:cubicBezTo>
                      <a:pt x="129" y="238"/>
                      <a:pt x="129" y="238"/>
                      <a:pt x="129" y="238"/>
                    </a:cubicBezTo>
                    <a:cubicBezTo>
                      <a:pt x="130" y="240"/>
                      <a:pt x="132" y="246"/>
                      <a:pt x="132" y="249"/>
                    </a:cubicBezTo>
                    <a:cubicBezTo>
                      <a:pt x="132" y="254"/>
                      <a:pt x="132" y="254"/>
                      <a:pt x="132" y="254"/>
                    </a:cubicBezTo>
                    <a:cubicBezTo>
                      <a:pt x="132" y="257"/>
                      <a:pt x="132" y="259"/>
                      <a:pt x="133" y="261"/>
                    </a:cubicBezTo>
                    <a:cubicBezTo>
                      <a:pt x="134" y="263"/>
                      <a:pt x="135" y="265"/>
                      <a:pt x="137" y="266"/>
                    </a:cubicBezTo>
                    <a:cubicBezTo>
                      <a:pt x="151" y="277"/>
                      <a:pt x="151" y="277"/>
                      <a:pt x="151" y="277"/>
                    </a:cubicBezTo>
                    <a:cubicBezTo>
                      <a:pt x="152" y="278"/>
                      <a:pt x="154" y="279"/>
                      <a:pt x="156" y="280"/>
                    </a:cubicBezTo>
                    <a:cubicBezTo>
                      <a:pt x="158" y="281"/>
                      <a:pt x="160" y="281"/>
                      <a:pt x="162" y="281"/>
                    </a:cubicBezTo>
                    <a:cubicBezTo>
                      <a:pt x="170" y="281"/>
                      <a:pt x="170" y="281"/>
                      <a:pt x="170" y="281"/>
                    </a:cubicBezTo>
                    <a:cubicBezTo>
                      <a:pt x="173" y="281"/>
                      <a:pt x="177" y="282"/>
                      <a:pt x="179" y="284"/>
                    </a:cubicBezTo>
                    <a:cubicBezTo>
                      <a:pt x="200" y="297"/>
                      <a:pt x="200" y="297"/>
                      <a:pt x="200" y="297"/>
                    </a:cubicBezTo>
                    <a:cubicBezTo>
                      <a:pt x="202" y="298"/>
                      <a:pt x="206" y="302"/>
                      <a:pt x="207" y="304"/>
                    </a:cubicBezTo>
                    <a:cubicBezTo>
                      <a:pt x="218" y="323"/>
                      <a:pt x="218" y="323"/>
                      <a:pt x="218" y="323"/>
                    </a:cubicBezTo>
                    <a:cubicBezTo>
                      <a:pt x="219" y="325"/>
                      <a:pt x="220" y="326"/>
                      <a:pt x="222" y="328"/>
                    </a:cubicBezTo>
                    <a:cubicBezTo>
                      <a:pt x="224" y="329"/>
                      <a:pt x="225" y="330"/>
                      <a:pt x="228" y="330"/>
                    </a:cubicBezTo>
                    <a:cubicBezTo>
                      <a:pt x="237" y="330"/>
                      <a:pt x="237" y="330"/>
                      <a:pt x="237" y="330"/>
                    </a:cubicBezTo>
                    <a:cubicBezTo>
                      <a:pt x="238" y="330"/>
                      <a:pt x="239" y="330"/>
                      <a:pt x="241" y="331"/>
                    </a:cubicBezTo>
                    <a:cubicBezTo>
                      <a:pt x="242" y="332"/>
                      <a:pt x="243" y="333"/>
                      <a:pt x="244" y="334"/>
                    </a:cubicBezTo>
                    <a:cubicBezTo>
                      <a:pt x="244" y="335"/>
                      <a:pt x="244" y="335"/>
                      <a:pt x="244" y="335"/>
                    </a:cubicBezTo>
                    <a:cubicBezTo>
                      <a:pt x="244" y="335"/>
                      <a:pt x="244" y="335"/>
                      <a:pt x="244" y="335"/>
                    </a:cubicBezTo>
                    <a:cubicBezTo>
                      <a:pt x="244" y="335"/>
                      <a:pt x="244" y="335"/>
                      <a:pt x="244" y="335"/>
                    </a:cubicBezTo>
                    <a:cubicBezTo>
                      <a:pt x="246" y="337"/>
                      <a:pt x="246" y="340"/>
                      <a:pt x="246" y="343"/>
                    </a:cubicBezTo>
                    <a:cubicBezTo>
                      <a:pt x="246" y="344"/>
                      <a:pt x="246" y="345"/>
                      <a:pt x="246" y="345"/>
                    </a:cubicBezTo>
                    <a:cubicBezTo>
                      <a:pt x="238" y="394"/>
                      <a:pt x="238" y="394"/>
                      <a:pt x="238" y="394"/>
                    </a:cubicBezTo>
                    <a:cubicBezTo>
                      <a:pt x="238" y="395"/>
                      <a:pt x="237" y="396"/>
                      <a:pt x="237" y="397"/>
                    </a:cubicBezTo>
                    <a:cubicBezTo>
                      <a:pt x="237" y="400"/>
                      <a:pt x="238" y="404"/>
                      <a:pt x="240" y="407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8" y="470"/>
                      <a:pt x="279" y="475"/>
                      <a:pt x="279" y="479"/>
                    </a:cubicBezTo>
                    <a:cubicBezTo>
                      <a:pt x="279" y="618"/>
                      <a:pt x="279" y="618"/>
                      <a:pt x="279" y="618"/>
                    </a:cubicBezTo>
                    <a:cubicBezTo>
                      <a:pt x="279" y="622"/>
                      <a:pt x="280" y="628"/>
                      <a:pt x="282" y="631"/>
                    </a:cubicBezTo>
                    <a:cubicBezTo>
                      <a:pt x="299" y="664"/>
                      <a:pt x="299" y="664"/>
                      <a:pt x="299" y="664"/>
                    </a:cubicBezTo>
                    <a:cubicBezTo>
                      <a:pt x="299" y="665"/>
                      <a:pt x="300" y="665"/>
                      <a:pt x="300" y="666"/>
                    </a:cubicBezTo>
                    <a:cubicBezTo>
                      <a:pt x="300" y="666"/>
                      <a:pt x="301" y="666"/>
                      <a:pt x="301" y="667"/>
                    </a:cubicBezTo>
                    <a:cubicBezTo>
                      <a:pt x="301" y="667"/>
                      <a:pt x="302" y="667"/>
                      <a:pt x="303" y="667"/>
                    </a:cubicBezTo>
                    <a:cubicBezTo>
                      <a:pt x="303" y="667"/>
                      <a:pt x="304" y="667"/>
                      <a:pt x="305" y="666"/>
                    </a:cubicBezTo>
                    <a:cubicBezTo>
                      <a:pt x="305" y="665"/>
                      <a:pt x="305" y="665"/>
                      <a:pt x="306" y="664"/>
                    </a:cubicBezTo>
                    <a:cubicBezTo>
                      <a:pt x="306" y="663"/>
                      <a:pt x="306" y="663"/>
                      <a:pt x="306" y="662"/>
                    </a:cubicBezTo>
                    <a:cubicBezTo>
                      <a:pt x="306" y="635"/>
                      <a:pt x="306" y="635"/>
                      <a:pt x="306" y="635"/>
                    </a:cubicBezTo>
                    <a:cubicBezTo>
                      <a:pt x="306" y="631"/>
                      <a:pt x="307" y="626"/>
                      <a:pt x="307" y="622"/>
                    </a:cubicBezTo>
                    <a:cubicBezTo>
                      <a:pt x="314" y="597"/>
                      <a:pt x="314" y="597"/>
                      <a:pt x="314" y="597"/>
                    </a:cubicBezTo>
                    <a:cubicBezTo>
                      <a:pt x="315" y="594"/>
                      <a:pt x="317" y="589"/>
                      <a:pt x="319" y="587"/>
                    </a:cubicBezTo>
                    <a:cubicBezTo>
                      <a:pt x="423" y="439"/>
                      <a:pt x="423" y="439"/>
                      <a:pt x="423" y="439"/>
                    </a:cubicBezTo>
                    <a:cubicBezTo>
                      <a:pt x="425" y="436"/>
                      <a:pt x="427" y="431"/>
                      <a:pt x="428" y="427"/>
                    </a:cubicBezTo>
                    <a:cubicBezTo>
                      <a:pt x="429" y="415"/>
                      <a:pt x="429" y="415"/>
                      <a:pt x="429" y="415"/>
                    </a:cubicBezTo>
                    <a:cubicBezTo>
                      <a:pt x="429" y="414"/>
                      <a:pt x="429" y="414"/>
                      <a:pt x="429" y="413"/>
                    </a:cubicBezTo>
                    <a:cubicBezTo>
                      <a:pt x="429" y="411"/>
                      <a:pt x="429" y="409"/>
                      <a:pt x="428" y="408"/>
                    </a:cubicBezTo>
                    <a:cubicBezTo>
                      <a:pt x="427" y="406"/>
                      <a:pt x="426" y="404"/>
                      <a:pt x="425" y="403"/>
                    </a:cubicBezTo>
                    <a:cubicBezTo>
                      <a:pt x="383" y="378"/>
                      <a:pt x="383" y="378"/>
                      <a:pt x="383" y="378"/>
                    </a:cubicBezTo>
                    <a:cubicBezTo>
                      <a:pt x="381" y="377"/>
                      <a:pt x="380" y="377"/>
                      <a:pt x="378" y="377"/>
                    </a:cubicBezTo>
                    <a:cubicBezTo>
                      <a:pt x="376" y="377"/>
                      <a:pt x="373" y="378"/>
                      <a:pt x="372" y="380"/>
                    </a:cubicBezTo>
                    <a:cubicBezTo>
                      <a:pt x="371" y="381"/>
                      <a:pt x="369" y="382"/>
                      <a:pt x="368" y="382"/>
                    </a:cubicBezTo>
                    <a:cubicBezTo>
                      <a:pt x="367" y="382"/>
                      <a:pt x="367" y="381"/>
                      <a:pt x="367" y="381"/>
                    </a:cubicBezTo>
                    <a:cubicBezTo>
                      <a:pt x="366" y="381"/>
                      <a:pt x="366" y="380"/>
                      <a:pt x="365" y="379"/>
                    </a:cubicBezTo>
                    <a:cubicBezTo>
                      <a:pt x="365" y="378"/>
                      <a:pt x="364" y="377"/>
                      <a:pt x="364" y="376"/>
                    </a:cubicBezTo>
                    <a:cubicBezTo>
                      <a:pt x="364" y="375"/>
                      <a:pt x="364" y="375"/>
                      <a:pt x="364" y="374"/>
                    </a:cubicBezTo>
                    <a:cubicBezTo>
                      <a:pt x="365" y="369"/>
                      <a:pt x="365" y="369"/>
                      <a:pt x="365" y="369"/>
                    </a:cubicBezTo>
                    <a:cubicBezTo>
                      <a:pt x="365" y="368"/>
                      <a:pt x="365" y="367"/>
                      <a:pt x="365" y="367"/>
                    </a:cubicBezTo>
                    <a:cubicBezTo>
                      <a:pt x="365" y="365"/>
                      <a:pt x="365" y="363"/>
                      <a:pt x="364" y="361"/>
                    </a:cubicBezTo>
                    <a:cubicBezTo>
                      <a:pt x="364" y="359"/>
                      <a:pt x="363" y="357"/>
                      <a:pt x="362" y="356"/>
                    </a:cubicBezTo>
                    <a:cubicBezTo>
                      <a:pt x="330" y="325"/>
                      <a:pt x="330" y="325"/>
                      <a:pt x="330" y="325"/>
                    </a:cubicBezTo>
                    <a:cubicBezTo>
                      <a:pt x="327" y="323"/>
                      <a:pt x="323" y="320"/>
                      <a:pt x="320" y="319"/>
                    </a:cubicBezTo>
                    <a:cubicBezTo>
                      <a:pt x="280" y="301"/>
                      <a:pt x="280" y="301"/>
                      <a:pt x="280" y="301"/>
                    </a:cubicBezTo>
                    <a:cubicBezTo>
                      <a:pt x="279" y="301"/>
                      <a:pt x="278" y="301"/>
                      <a:pt x="277" y="301"/>
                    </a:cubicBezTo>
                    <a:cubicBezTo>
                      <a:pt x="274" y="301"/>
                      <a:pt x="271" y="302"/>
                      <a:pt x="269" y="305"/>
                    </a:cubicBezTo>
                    <a:cubicBezTo>
                      <a:pt x="257" y="321"/>
                      <a:pt x="257" y="321"/>
                      <a:pt x="257" y="321"/>
                    </a:cubicBezTo>
                    <a:cubicBezTo>
                      <a:pt x="256" y="322"/>
                      <a:pt x="255" y="323"/>
                      <a:pt x="254" y="323"/>
                    </a:cubicBezTo>
                    <a:cubicBezTo>
                      <a:pt x="254" y="323"/>
                      <a:pt x="253" y="322"/>
                      <a:pt x="252" y="322"/>
                    </a:cubicBezTo>
                    <a:cubicBezTo>
                      <a:pt x="251" y="320"/>
                      <a:pt x="251" y="320"/>
                      <a:pt x="251" y="320"/>
                    </a:cubicBezTo>
                    <a:cubicBezTo>
                      <a:pt x="249" y="319"/>
                      <a:pt x="247" y="318"/>
                      <a:pt x="246" y="317"/>
                    </a:cubicBezTo>
                    <a:cubicBezTo>
                      <a:pt x="244" y="316"/>
                      <a:pt x="242" y="316"/>
                      <a:pt x="240" y="316"/>
                    </a:cubicBezTo>
                    <a:cubicBezTo>
                      <a:pt x="234" y="316"/>
                      <a:pt x="234" y="316"/>
                      <a:pt x="234" y="316"/>
                    </a:cubicBezTo>
                    <a:cubicBezTo>
                      <a:pt x="233" y="316"/>
                      <a:pt x="232" y="315"/>
                      <a:pt x="231" y="314"/>
                    </a:cubicBezTo>
                    <a:cubicBezTo>
                      <a:pt x="230" y="314"/>
                      <a:pt x="229" y="312"/>
                      <a:pt x="229" y="311"/>
                    </a:cubicBezTo>
                    <a:cubicBezTo>
                      <a:pt x="227" y="306"/>
                      <a:pt x="227" y="306"/>
                      <a:pt x="227" y="306"/>
                    </a:cubicBezTo>
                    <a:cubicBezTo>
                      <a:pt x="226" y="304"/>
                      <a:pt x="226" y="303"/>
                      <a:pt x="226" y="301"/>
                    </a:cubicBezTo>
                    <a:cubicBezTo>
                      <a:pt x="226" y="300"/>
                      <a:pt x="226" y="299"/>
                      <a:pt x="226" y="299"/>
                    </a:cubicBezTo>
                    <a:cubicBezTo>
                      <a:pt x="226" y="299"/>
                      <a:pt x="226" y="299"/>
                      <a:pt x="226" y="299"/>
                    </a:cubicBezTo>
                    <a:cubicBezTo>
                      <a:pt x="226" y="299"/>
                      <a:pt x="226" y="299"/>
                      <a:pt x="226" y="299"/>
                    </a:cubicBezTo>
                    <a:cubicBezTo>
                      <a:pt x="227" y="297"/>
                      <a:pt x="227" y="296"/>
                      <a:pt x="227" y="295"/>
                    </a:cubicBezTo>
                    <a:cubicBezTo>
                      <a:pt x="227" y="292"/>
                      <a:pt x="227" y="290"/>
                      <a:pt x="225" y="288"/>
                    </a:cubicBezTo>
                    <a:cubicBezTo>
                      <a:pt x="221" y="282"/>
                      <a:pt x="221" y="282"/>
                      <a:pt x="221" y="282"/>
                    </a:cubicBezTo>
                    <a:cubicBezTo>
                      <a:pt x="220" y="280"/>
                      <a:pt x="220" y="279"/>
                      <a:pt x="219" y="279"/>
                    </a:cubicBezTo>
                    <a:cubicBezTo>
                      <a:pt x="218" y="278"/>
                      <a:pt x="217" y="277"/>
                      <a:pt x="215" y="277"/>
                    </a:cubicBezTo>
                    <a:cubicBezTo>
                      <a:pt x="214" y="277"/>
                      <a:pt x="213" y="278"/>
                      <a:pt x="213" y="279"/>
                    </a:cubicBezTo>
                    <a:cubicBezTo>
                      <a:pt x="213" y="279"/>
                      <a:pt x="212" y="279"/>
                      <a:pt x="211" y="280"/>
                    </a:cubicBezTo>
                    <a:cubicBezTo>
                      <a:pt x="210" y="280"/>
                      <a:pt x="209" y="280"/>
                      <a:pt x="207" y="280"/>
                    </a:cubicBezTo>
                    <a:cubicBezTo>
                      <a:pt x="207" y="280"/>
                      <a:pt x="207" y="280"/>
                      <a:pt x="206" y="280"/>
                    </a:cubicBezTo>
                    <a:cubicBezTo>
                      <a:pt x="206" y="279"/>
                      <a:pt x="206" y="278"/>
                      <a:pt x="206" y="277"/>
                    </a:cubicBezTo>
                    <a:cubicBezTo>
                      <a:pt x="206" y="277"/>
                      <a:pt x="206" y="277"/>
                      <a:pt x="206" y="276"/>
                    </a:cubicBezTo>
                    <a:cubicBezTo>
                      <a:pt x="209" y="261"/>
                      <a:pt x="209" y="261"/>
                      <a:pt x="209" y="261"/>
                    </a:cubicBezTo>
                    <a:cubicBezTo>
                      <a:pt x="209" y="260"/>
                      <a:pt x="209" y="260"/>
                      <a:pt x="209" y="259"/>
                    </a:cubicBezTo>
                    <a:cubicBezTo>
                      <a:pt x="209" y="257"/>
                      <a:pt x="208" y="255"/>
                      <a:pt x="207" y="254"/>
                    </a:cubicBezTo>
                    <a:cubicBezTo>
                      <a:pt x="206" y="253"/>
                      <a:pt x="205" y="252"/>
                      <a:pt x="203" y="252"/>
                    </a:cubicBezTo>
                    <a:cubicBezTo>
                      <a:pt x="201" y="252"/>
                      <a:pt x="201" y="252"/>
                      <a:pt x="201" y="252"/>
                    </a:cubicBezTo>
                    <a:cubicBezTo>
                      <a:pt x="199" y="252"/>
                      <a:pt x="197" y="253"/>
                      <a:pt x="196" y="254"/>
                    </a:cubicBezTo>
                    <a:cubicBezTo>
                      <a:pt x="194" y="255"/>
                      <a:pt x="193" y="257"/>
                      <a:pt x="192" y="259"/>
                    </a:cubicBezTo>
                    <a:cubicBezTo>
                      <a:pt x="192" y="260"/>
                      <a:pt x="192" y="260"/>
                      <a:pt x="192" y="260"/>
                    </a:cubicBezTo>
                    <a:cubicBezTo>
                      <a:pt x="191" y="261"/>
                      <a:pt x="190" y="263"/>
                      <a:pt x="189" y="264"/>
                    </a:cubicBezTo>
                    <a:cubicBezTo>
                      <a:pt x="188" y="264"/>
                      <a:pt x="187" y="265"/>
                      <a:pt x="187" y="265"/>
                    </a:cubicBezTo>
                    <a:cubicBezTo>
                      <a:pt x="177" y="265"/>
                      <a:pt x="177" y="265"/>
                      <a:pt x="177" y="265"/>
                    </a:cubicBezTo>
                    <a:cubicBezTo>
                      <a:pt x="176" y="265"/>
                      <a:pt x="175" y="264"/>
                      <a:pt x="174" y="264"/>
                    </a:cubicBezTo>
                    <a:cubicBezTo>
                      <a:pt x="173" y="263"/>
                      <a:pt x="173" y="261"/>
                      <a:pt x="172" y="260"/>
                    </a:cubicBezTo>
                    <a:cubicBezTo>
                      <a:pt x="169" y="247"/>
                      <a:pt x="169" y="247"/>
                      <a:pt x="169" y="247"/>
                    </a:cubicBezTo>
                    <a:cubicBezTo>
                      <a:pt x="169" y="246"/>
                      <a:pt x="169" y="244"/>
                      <a:pt x="169" y="242"/>
                    </a:cubicBezTo>
                    <a:cubicBezTo>
                      <a:pt x="169" y="240"/>
                      <a:pt x="169" y="237"/>
                      <a:pt x="170" y="236"/>
                    </a:cubicBezTo>
                    <a:cubicBezTo>
                      <a:pt x="176" y="217"/>
                      <a:pt x="176" y="217"/>
                      <a:pt x="176" y="217"/>
                    </a:cubicBezTo>
                    <a:cubicBezTo>
                      <a:pt x="177" y="216"/>
                      <a:pt x="178" y="214"/>
                      <a:pt x="179" y="214"/>
                    </a:cubicBezTo>
                    <a:cubicBezTo>
                      <a:pt x="180" y="213"/>
                      <a:pt x="181" y="212"/>
                      <a:pt x="181" y="212"/>
                    </a:cubicBezTo>
                    <a:cubicBezTo>
                      <a:pt x="216" y="212"/>
                      <a:pt x="216" y="212"/>
                      <a:pt x="216" y="212"/>
                    </a:cubicBezTo>
                    <a:cubicBezTo>
                      <a:pt x="217" y="212"/>
                      <a:pt x="218" y="213"/>
                      <a:pt x="218" y="213"/>
                    </a:cubicBezTo>
                    <a:cubicBezTo>
                      <a:pt x="219" y="214"/>
                      <a:pt x="219" y="215"/>
                      <a:pt x="219" y="216"/>
                    </a:cubicBezTo>
                    <a:cubicBezTo>
                      <a:pt x="219" y="218"/>
                      <a:pt x="220" y="220"/>
                      <a:pt x="221" y="222"/>
                    </a:cubicBezTo>
                    <a:cubicBezTo>
                      <a:pt x="221" y="224"/>
                      <a:pt x="222" y="226"/>
                      <a:pt x="223" y="228"/>
                    </a:cubicBezTo>
                    <a:cubicBezTo>
                      <a:pt x="226" y="232"/>
                      <a:pt x="226" y="232"/>
                      <a:pt x="226" y="232"/>
                    </a:cubicBezTo>
                    <a:cubicBezTo>
                      <a:pt x="227" y="232"/>
                      <a:pt x="227" y="233"/>
                      <a:pt x="228" y="233"/>
                    </a:cubicBezTo>
                    <a:cubicBezTo>
                      <a:pt x="228" y="234"/>
                      <a:pt x="229" y="234"/>
                      <a:pt x="230" y="234"/>
                    </a:cubicBezTo>
                    <a:cubicBezTo>
                      <a:pt x="231" y="234"/>
                      <a:pt x="231" y="234"/>
                      <a:pt x="232" y="233"/>
                    </a:cubicBezTo>
                    <a:cubicBezTo>
                      <a:pt x="233" y="233"/>
                      <a:pt x="233" y="232"/>
                      <a:pt x="233" y="231"/>
                    </a:cubicBezTo>
                    <a:cubicBezTo>
                      <a:pt x="233" y="230"/>
                      <a:pt x="234" y="229"/>
                      <a:pt x="234" y="228"/>
                    </a:cubicBezTo>
                    <a:cubicBezTo>
                      <a:pt x="234" y="225"/>
                      <a:pt x="234" y="225"/>
                      <a:pt x="234" y="225"/>
                    </a:cubicBezTo>
                    <a:cubicBezTo>
                      <a:pt x="234" y="223"/>
                      <a:pt x="233" y="221"/>
                      <a:pt x="233" y="219"/>
                    </a:cubicBezTo>
                    <a:cubicBezTo>
                      <a:pt x="232" y="217"/>
                      <a:pt x="232" y="216"/>
                      <a:pt x="231" y="214"/>
                    </a:cubicBezTo>
                    <a:cubicBezTo>
                      <a:pt x="231" y="214"/>
                      <a:pt x="230" y="213"/>
                      <a:pt x="230" y="211"/>
                    </a:cubicBezTo>
                    <a:cubicBezTo>
                      <a:pt x="229" y="209"/>
                      <a:pt x="229" y="207"/>
                      <a:pt x="229" y="206"/>
                    </a:cubicBezTo>
                    <a:cubicBezTo>
                      <a:pt x="229" y="204"/>
                      <a:pt x="229" y="204"/>
                      <a:pt x="229" y="204"/>
                    </a:cubicBezTo>
                    <a:cubicBezTo>
                      <a:pt x="229" y="201"/>
                      <a:pt x="230" y="195"/>
                      <a:pt x="232" y="193"/>
                    </a:cubicBezTo>
                    <a:cubicBezTo>
                      <a:pt x="234" y="189"/>
                      <a:pt x="234" y="189"/>
                      <a:pt x="234" y="189"/>
                    </a:cubicBezTo>
                    <a:cubicBezTo>
                      <a:pt x="236" y="186"/>
                      <a:pt x="237" y="180"/>
                      <a:pt x="237" y="176"/>
                    </a:cubicBezTo>
                    <a:cubicBezTo>
                      <a:pt x="237" y="168"/>
                      <a:pt x="237" y="168"/>
                      <a:pt x="237" y="168"/>
                    </a:cubicBezTo>
                    <a:cubicBezTo>
                      <a:pt x="237" y="165"/>
                      <a:pt x="238" y="160"/>
                      <a:pt x="240" y="157"/>
                    </a:cubicBezTo>
                    <a:cubicBezTo>
                      <a:pt x="255" y="128"/>
                      <a:pt x="255" y="128"/>
                      <a:pt x="255" y="128"/>
                    </a:cubicBezTo>
                    <a:cubicBezTo>
                      <a:pt x="255" y="127"/>
                      <a:pt x="256" y="126"/>
                      <a:pt x="258" y="125"/>
                    </a:cubicBezTo>
                    <a:cubicBezTo>
                      <a:pt x="259" y="124"/>
                      <a:pt x="260" y="123"/>
                      <a:pt x="261" y="123"/>
                    </a:cubicBezTo>
                    <a:cubicBezTo>
                      <a:pt x="269" y="123"/>
                      <a:pt x="269" y="123"/>
                      <a:pt x="269" y="123"/>
                    </a:cubicBezTo>
                    <a:cubicBezTo>
                      <a:pt x="270" y="123"/>
                      <a:pt x="271" y="123"/>
                      <a:pt x="272" y="123"/>
                    </a:cubicBezTo>
                    <a:cubicBezTo>
                      <a:pt x="273" y="122"/>
                      <a:pt x="273" y="121"/>
                      <a:pt x="273" y="119"/>
                    </a:cubicBezTo>
                    <a:cubicBezTo>
                      <a:pt x="273" y="118"/>
                      <a:pt x="273" y="117"/>
                      <a:pt x="272" y="115"/>
                    </a:cubicBezTo>
                    <a:cubicBezTo>
                      <a:pt x="265" y="107"/>
                      <a:pt x="265" y="107"/>
                      <a:pt x="265" y="107"/>
                    </a:cubicBezTo>
                    <a:cubicBezTo>
                      <a:pt x="263" y="105"/>
                      <a:pt x="261" y="104"/>
                      <a:pt x="258" y="104"/>
                    </a:cubicBezTo>
                    <a:cubicBezTo>
                      <a:pt x="257" y="104"/>
                      <a:pt x="255" y="104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5" y="106"/>
                      <a:pt x="255" y="106"/>
                      <a:pt x="255" y="106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5" y="106"/>
                      <a:pt x="255" y="106"/>
                      <a:pt x="255" y="106"/>
                    </a:cubicBezTo>
                    <a:cubicBezTo>
                      <a:pt x="255" y="105"/>
                      <a:pt x="255" y="105"/>
                      <a:pt x="255" y="105"/>
                    </a:cubicBezTo>
                    <a:cubicBezTo>
                      <a:pt x="255" y="104"/>
                      <a:pt x="255" y="104"/>
                      <a:pt x="255" y="104"/>
                    </a:cubicBezTo>
                    <a:cubicBezTo>
                      <a:pt x="255" y="101"/>
                      <a:pt x="255" y="101"/>
                      <a:pt x="255" y="101"/>
                    </a:cubicBezTo>
                    <a:cubicBezTo>
                      <a:pt x="256" y="100"/>
                      <a:pt x="257" y="98"/>
                      <a:pt x="257" y="98"/>
                    </a:cubicBezTo>
                    <a:cubicBezTo>
                      <a:pt x="258" y="97"/>
                      <a:pt x="259" y="96"/>
                      <a:pt x="260" y="96"/>
                    </a:cubicBezTo>
                    <a:cubicBezTo>
                      <a:pt x="269" y="96"/>
                      <a:pt x="269" y="96"/>
                      <a:pt x="269" y="96"/>
                    </a:cubicBezTo>
                    <a:cubicBezTo>
                      <a:pt x="271" y="96"/>
                      <a:pt x="272" y="96"/>
                      <a:pt x="274" y="95"/>
                    </a:cubicBezTo>
                    <a:cubicBezTo>
                      <a:pt x="276" y="94"/>
                      <a:pt x="278" y="93"/>
                      <a:pt x="279" y="91"/>
                    </a:cubicBezTo>
                    <a:cubicBezTo>
                      <a:pt x="280" y="90"/>
                      <a:pt x="280" y="88"/>
                      <a:pt x="280" y="86"/>
                    </a:cubicBezTo>
                    <a:cubicBezTo>
                      <a:pt x="280" y="84"/>
                      <a:pt x="279" y="82"/>
                      <a:pt x="278" y="80"/>
                    </a:cubicBezTo>
                    <a:cubicBezTo>
                      <a:pt x="246" y="45"/>
                      <a:pt x="246" y="45"/>
                      <a:pt x="246" y="45"/>
                    </a:cubicBezTo>
                    <a:cubicBezTo>
                      <a:pt x="245" y="44"/>
                      <a:pt x="244" y="43"/>
                      <a:pt x="242" y="43"/>
                    </a:cubicBezTo>
                    <a:cubicBezTo>
                      <a:pt x="242" y="43"/>
                      <a:pt x="241" y="43"/>
                      <a:pt x="240" y="44"/>
                    </a:cubicBezTo>
                    <a:cubicBezTo>
                      <a:pt x="239" y="44"/>
                      <a:pt x="239" y="45"/>
                      <a:pt x="239" y="46"/>
                    </a:cubicBezTo>
                    <a:cubicBezTo>
                      <a:pt x="238" y="47"/>
                      <a:pt x="238" y="48"/>
                      <a:pt x="238" y="49"/>
                    </a:cubicBezTo>
                    <a:cubicBezTo>
                      <a:pt x="238" y="51"/>
                      <a:pt x="238" y="51"/>
                      <a:pt x="238" y="51"/>
                    </a:cubicBezTo>
                    <a:cubicBezTo>
                      <a:pt x="238" y="52"/>
                      <a:pt x="238" y="52"/>
                      <a:pt x="238" y="53"/>
                    </a:cubicBezTo>
                    <a:cubicBezTo>
                      <a:pt x="238" y="53"/>
                      <a:pt x="238" y="53"/>
                      <a:pt x="238" y="53"/>
                    </a:cubicBezTo>
                    <a:cubicBezTo>
                      <a:pt x="237" y="53"/>
                      <a:pt x="237" y="53"/>
                      <a:pt x="237" y="53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3" y="38"/>
                      <a:pt x="212" y="37"/>
                      <a:pt x="211" y="37"/>
                    </a:cubicBezTo>
                    <a:cubicBezTo>
                      <a:pt x="210" y="37"/>
                      <a:pt x="209" y="38"/>
                      <a:pt x="208" y="39"/>
                    </a:cubicBezTo>
                    <a:cubicBezTo>
                      <a:pt x="207" y="40"/>
                      <a:pt x="207" y="41"/>
                      <a:pt x="207" y="42"/>
                    </a:cubicBezTo>
                    <a:cubicBezTo>
                      <a:pt x="207" y="43"/>
                      <a:pt x="207" y="43"/>
                      <a:pt x="207" y="44"/>
                    </a:cubicBezTo>
                    <a:cubicBezTo>
                      <a:pt x="211" y="57"/>
                      <a:pt x="211" y="57"/>
                      <a:pt x="211" y="57"/>
                    </a:cubicBezTo>
                    <a:cubicBezTo>
                      <a:pt x="211" y="61"/>
                      <a:pt x="212" y="67"/>
                      <a:pt x="212" y="70"/>
                    </a:cubicBezTo>
                    <a:cubicBezTo>
                      <a:pt x="212" y="87"/>
                      <a:pt x="212" y="87"/>
                      <a:pt x="212" y="87"/>
                    </a:cubicBezTo>
                    <a:cubicBezTo>
                      <a:pt x="212" y="88"/>
                      <a:pt x="212" y="89"/>
                      <a:pt x="212" y="89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8"/>
                      <a:pt x="213" y="88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8"/>
                      <a:pt x="213" y="88"/>
                    </a:cubicBezTo>
                    <a:cubicBezTo>
                      <a:pt x="208" y="77"/>
                      <a:pt x="208" y="77"/>
                      <a:pt x="208" y="77"/>
                    </a:cubicBezTo>
                    <a:cubicBezTo>
                      <a:pt x="206" y="74"/>
                      <a:pt x="203" y="70"/>
                      <a:pt x="200" y="68"/>
                    </a:cubicBezTo>
                    <a:cubicBezTo>
                      <a:pt x="178" y="54"/>
                      <a:pt x="178" y="54"/>
                      <a:pt x="178" y="54"/>
                    </a:cubicBezTo>
                    <a:cubicBezTo>
                      <a:pt x="177" y="53"/>
                      <a:pt x="177" y="51"/>
                      <a:pt x="177" y="49"/>
                    </a:cubicBezTo>
                    <a:cubicBezTo>
                      <a:pt x="177" y="49"/>
                      <a:pt x="177" y="48"/>
                      <a:pt x="177" y="47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5"/>
                      <a:pt x="181" y="34"/>
                      <a:pt x="181" y="32"/>
                    </a:cubicBezTo>
                    <a:cubicBezTo>
                      <a:pt x="181" y="29"/>
                      <a:pt x="180" y="26"/>
                      <a:pt x="177" y="24"/>
                    </a:cubicBezTo>
                    <a:cubicBezTo>
                      <a:pt x="151" y="10"/>
                      <a:pt x="151" y="10"/>
                      <a:pt x="151" y="10"/>
                    </a:cubicBezTo>
                    <a:cubicBezTo>
                      <a:pt x="149" y="9"/>
                      <a:pt x="148" y="9"/>
                      <a:pt x="147" y="9"/>
                    </a:cubicBezTo>
                    <a:cubicBezTo>
                      <a:pt x="144" y="9"/>
                      <a:pt x="141" y="10"/>
                      <a:pt x="139" y="12"/>
                    </a:cubicBezTo>
                    <a:cubicBezTo>
                      <a:pt x="139" y="13"/>
                      <a:pt x="138" y="14"/>
                      <a:pt x="137" y="14"/>
                    </a:cubicBezTo>
                    <a:cubicBezTo>
                      <a:pt x="136" y="14"/>
                      <a:pt x="135" y="13"/>
                      <a:pt x="135" y="13"/>
                    </a:cubicBezTo>
                    <a:cubicBezTo>
                      <a:pt x="127" y="5"/>
                      <a:pt x="127" y="5"/>
                      <a:pt x="127" y="5"/>
                    </a:cubicBezTo>
                    <a:cubicBezTo>
                      <a:pt x="126" y="4"/>
                      <a:pt x="124" y="3"/>
                      <a:pt x="122" y="2"/>
                    </a:cubicBezTo>
                    <a:cubicBezTo>
                      <a:pt x="120" y="1"/>
                      <a:pt x="118" y="1"/>
                      <a:pt x="116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7" y="1"/>
                      <a:pt x="105" y="1"/>
                      <a:pt x="103" y="2"/>
                    </a:cubicBezTo>
                    <a:cubicBezTo>
                      <a:pt x="101" y="2"/>
                      <a:pt x="99" y="3"/>
                      <a:pt x="97" y="4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4" y="7"/>
                      <a:pt x="93" y="7"/>
                      <a:pt x="91" y="7"/>
                    </a:cubicBezTo>
                    <a:cubicBezTo>
                      <a:pt x="90" y="7"/>
                      <a:pt x="89" y="7"/>
                      <a:pt x="88" y="6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1" y="2"/>
                      <a:pt x="79" y="1"/>
                      <a:pt x="78" y="1"/>
                    </a:cubicBezTo>
                    <a:cubicBezTo>
                      <a:pt x="76" y="0"/>
                      <a:pt x="74" y="0"/>
                      <a:pt x="7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0"/>
                      <a:pt x="41" y="1"/>
                    </a:cubicBezTo>
                    <a:cubicBezTo>
                      <a:pt x="39" y="2"/>
                      <a:pt x="38" y="3"/>
                      <a:pt x="36" y="5"/>
                    </a:cubicBezTo>
                    <a:lnTo>
                      <a:pt x="38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281"/>
              <p:cNvSpPr>
                <a:spLocks/>
              </p:cNvSpPr>
              <p:nvPr/>
            </p:nvSpPr>
            <p:spPr bwMode="auto">
              <a:xfrm>
                <a:off x="-5010871" y="2548984"/>
                <a:ext cx="231083" cy="186944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36" y="15"/>
                  </a:cxn>
                  <a:cxn ang="0">
                    <a:pos x="48" y="28"/>
                  </a:cxn>
                  <a:cxn ang="0">
                    <a:pos x="53" y="30"/>
                  </a:cxn>
                  <a:cxn ang="0">
                    <a:pos x="54" y="31"/>
                  </a:cxn>
                  <a:cxn ang="0">
                    <a:pos x="57" y="33"/>
                  </a:cxn>
                  <a:cxn ang="0">
                    <a:pos x="57" y="33"/>
                  </a:cxn>
                  <a:cxn ang="0">
                    <a:pos x="57" y="33"/>
                  </a:cxn>
                  <a:cxn ang="0">
                    <a:pos x="57" y="33"/>
                  </a:cxn>
                  <a:cxn ang="0">
                    <a:pos x="56" y="33"/>
                  </a:cxn>
                  <a:cxn ang="0">
                    <a:pos x="55" y="33"/>
                  </a:cxn>
                  <a:cxn ang="0">
                    <a:pos x="53" y="38"/>
                  </a:cxn>
                  <a:cxn ang="0">
                    <a:pos x="55" y="42"/>
                  </a:cxn>
                  <a:cxn ang="0">
                    <a:pos x="56" y="46"/>
                  </a:cxn>
                  <a:cxn ang="0">
                    <a:pos x="56" y="46"/>
                  </a:cxn>
                  <a:cxn ang="0">
                    <a:pos x="56" y="46"/>
                  </a:cxn>
                  <a:cxn ang="0">
                    <a:pos x="56" y="46"/>
                  </a:cxn>
                  <a:cxn ang="0">
                    <a:pos x="57" y="45"/>
                  </a:cxn>
                  <a:cxn ang="0">
                    <a:pos x="57" y="45"/>
                  </a:cxn>
                  <a:cxn ang="0">
                    <a:pos x="57" y="45"/>
                  </a:cxn>
                  <a:cxn ang="0">
                    <a:pos x="53" y="45"/>
                  </a:cxn>
                  <a:cxn ang="0">
                    <a:pos x="33" y="36"/>
                  </a:cxn>
                  <a:cxn ang="0">
                    <a:pos x="34" y="34"/>
                  </a:cxn>
                  <a:cxn ang="0">
                    <a:pos x="37" y="30"/>
                  </a:cxn>
                  <a:cxn ang="0">
                    <a:pos x="33" y="19"/>
                  </a:cxn>
                  <a:cxn ang="0">
                    <a:pos x="19" y="12"/>
                  </a:cxn>
                  <a:cxn ang="0">
                    <a:pos x="12" y="12"/>
                  </a:cxn>
                  <a:cxn ang="0">
                    <a:pos x="4" y="7"/>
                  </a:cxn>
                  <a:cxn ang="0">
                    <a:pos x="3" y="4"/>
                  </a:cxn>
                  <a:cxn ang="0">
                    <a:pos x="1" y="9"/>
                  </a:cxn>
                  <a:cxn ang="0">
                    <a:pos x="9" y="15"/>
                  </a:cxn>
                  <a:cxn ang="0">
                    <a:pos x="19" y="16"/>
                  </a:cxn>
                  <a:cxn ang="0">
                    <a:pos x="29" y="22"/>
                  </a:cxn>
                  <a:cxn ang="0">
                    <a:pos x="33" y="30"/>
                  </a:cxn>
                  <a:cxn ang="0">
                    <a:pos x="33" y="31"/>
                  </a:cxn>
                  <a:cxn ang="0">
                    <a:pos x="33" y="31"/>
                  </a:cxn>
                  <a:cxn ang="0">
                    <a:pos x="34" y="30"/>
                  </a:cxn>
                  <a:cxn ang="0">
                    <a:pos x="34" y="30"/>
                  </a:cxn>
                  <a:cxn ang="0">
                    <a:pos x="31" y="40"/>
                  </a:cxn>
                  <a:cxn ang="0">
                    <a:pos x="56" y="50"/>
                  </a:cxn>
                  <a:cxn ang="0">
                    <a:pos x="60" y="48"/>
                  </a:cxn>
                  <a:cxn ang="0">
                    <a:pos x="60" y="42"/>
                  </a:cxn>
                  <a:cxn ang="0">
                    <a:pos x="56" y="37"/>
                  </a:cxn>
                  <a:cxn ang="0">
                    <a:pos x="56" y="36"/>
                  </a:cxn>
                  <a:cxn ang="0">
                    <a:pos x="56" y="36"/>
                  </a:cxn>
                  <a:cxn ang="0">
                    <a:pos x="56" y="37"/>
                  </a:cxn>
                  <a:cxn ang="0">
                    <a:pos x="56" y="37"/>
                  </a:cxn>
                  <a:cxn ang="0">
                    <a:pos x="56" y="37"/>
                  </a:cxn>
                  <a:cxn ang="0">
                    <a:pos x="55" y="37"/>
                  </a:cxn>
                  <a:cxn ang="0">
                    <a:pos x="55" y="37"/>
                  </a:cxn>
                  <a:cxn ang="0">
                    <a:pos x="55" y="37"/>
                  </a:cxn>
                  <a:cxn ang="0">
                    <a:pos x="61" y="34"/>
                  </a:cxn>
                  <a:cxn ang="0">
                    <a:pos x="56" y="27"/>
                  </a:cxn>
                  <a:cxn ang="0">
                    <a:pos x="55" y="26"/>
                  </a:cxn>
                  <a:cxn ang="0">
                    <a:pos x="51" y="24"/>
                  </a:cxn>
                  <a:cxn ang="0">
                    <a:pos x="39" y="11"/>
                  </a:cxn>
                  <a:cxn ang="0">
                    <a:pos x="8" y="0"/>
                  </a:cxn>
                </a:cxnLst>
                <a:rect l="0" t="0" r="r" b="b"/>
                <a:pathLst>
                  <a:path w="61" h="50">
                    <a:moveTo>
                      <a:pt x="3" y="4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5" y="5"/>
                      <a:pt x="6" y="4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3"/>
                      <a:pt x="35" y="14"/>
                      <a:pt x="36" y="15"/>
                    </a:cubicBezTo>
                    <a:cubicBezTo>
                      <a:pt x="38" y="16"/>
                      <a:pt x="39" y="17"/>
                      <a:pt x="40" y="18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5" y="25"/>
                      <a:pt x="46" y="26"/>
                      <a:pt x="48" y="28"/>
                    </a:cubicBezTo>
                    <a:cubicBezTo>
                      <a:pt x="50" y="29"/>
                      <a:pt x="52" y="30"/>
                      <a:pt x="53" y="30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5" y="31"/>
                      <a:pt x="56" y="32"/>
                      <a:pt x="56" y="32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5" y="33"/>
                      <a:pt x="55" y="33"/>
                      <a:pt x="55" y="33"/>
                    </a:cubicBezTo>
                    <a:cubicBezTo>
                      <a:pt x="54" y="33"/>
                      <a:pt x="53" y="33"/>
                      <a:pt x="53" y="34"/>
                    </a:cubicBezTo>
                    <a:cubicBezTo>
                      <a:pt x="52" y="35"/>
                      <a:pt x="52" y="35"/>
                      <a:pt x="52" y="36"/>
                    </a:cubicBezTo>
                    <a:cubicBezTo>
                      <a:pt x="52" y="37"/>
                      <a:pt x="52" y="38"/>
                      <a:pt x="53" y="38"/>
                    </a:cubicBezTo>
                    <a:cubicBezTo>
                      <a:pt x="53" y="39"/>
                      <a:pt x="53" y="40"/>
                      <a:pt x="54" y="41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2"/>
                      <a:pt x="56" y="43"/>
                      <a:pt x="56" y="44"/>
                    </a:cubicBezTo>
                    <a:cubicBezTo>
                      <a:pt x="56" y="45"/>
                      <a:pt x="56" y="45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5" y="45"/>
                      <a:pt x="54" y="45"/>
                      <a:pt x="53" y="45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6" y="38"/>
                      <a:pt x="35" y="37"/>
                      <a:pt x="34" y="37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5"/>
                      <a:pt x="33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6" y="33"/>
                      <a:pt x="37" y="33"/>
                      <a:pt x="37" y="32"/>
                    </a:cubicBezTo>
                    <a:cubicBezTo>
                      <a:pt x="37" y="31"/>
                      <a:pt x="37" y="31"/>
                      <a:pt x="37" y="30"/>
                    </a:cubicBezTo>
                    <a:cubicBezTo>
                      <a:pt x="37" y="28"/>
                      <a:pt x="37" y="27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5" y="23"/>
                      <a:pt x="34" y="21"/>
                      <a:pt x="33" y="19"/>
                    </a:cubicBezTo>
                    <a:cubicBezTo>
                      <a:pt x="31" y="18"/>
                      <a:pt x="30" y="16"/>
                      <a:pt x="28" y="15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3"/>
                      <a:pt x="21" y="12"/>
                      <a:pt x="19" y="12"/>
                    </a:cubicBezTo>
                    <a:cubicBezTo>
                      <a:pt x="18" y="12"/>
                      <a:pt x="17" y="12"/>
                      <a:pt x="16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3" y="13"/>
                      <a:pt x="12" y="12"/>
                      <a:pt x="12" y="12"/>
                    </a:cubicBezTo>
                    <a:cubicBezTo>
                      <a:pt x="12" y="11"/>
                      <a:pt x="11" y="10"/>
                      <a:pt x="9" y="9"/>
                    </a:cubicBezTo>
                    <a:cubicBezTo>
                      <a:pt x="8" y="8"/>
                      <a:pt x="6" y="8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7"/>
                      <a:pt x="0" y="9"/>
                      <a:pt x="1" y="9"/>
                    </a:cubicBezTo>
                    <a:cubicBezTo>
                      <a:pt x="2" y="10"/>
                      <a:pt x="3" y="11"/>
                      <a:pt x="4" y="11"/>
                    </a:cubicBezTo>
                    <a:cubicBezTo>
                      <a:pt x="5" y="12"/>
                      <a:pt x="6" y="12"/>
                      <a:pt x="7" y="13"/>
                    </a:cubicBezTo>
                    <a:cubicBezTo>
                      <a:pt x="8" y="14"/>
                      <a:pt x="9" y="14"/>
                      <a:pt x="9" y="15"/>
                    </a:cubicBezTo>
                    <a:cubicBezTo>
                      <a:pt x="10" y="16"/>
                      <a:pt x="12" y="17"/>
                      <a:pt x="14" y="17"/>
                    </a:cubicBezTo>
                    <a:cubicBezTo>
                      <a:pt x="15" y="17"/>
                      <a:pt x="16" y="17"/>
                      <a:pt x="17" y="17"/>
                    </a:cubicBezTo>
                    <a:cubicBezTo>
                      <a:pt x="17" y="17"/>
                      <a:pt x="18" y="16"/>
                      <a:pt x="19" y="16"/>
                    </a:cubicBezTo>
                    <a:cubicBezTo>
                      <a:pt x="20" y="16"/>
                      <a:pt x="22" y="17"/>
                      <a:pt x="24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7" y="19"/>
                      <a:pt x="28" y="21"/>
                      <a:pt x="29" y="22"/>
                    </a:cubicBezTo>
                    <a:cubicBezTo>
                      <a:pt x="31" y="23"/>
                      <a:pt x="32" y="25"/>
                      <a:pt x="32" y="26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8"/>
                      <a:pt x="33" y="29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2" y="30"/>
                      <a:pt x="31" y="31"/>
                      <a:pt x="30" y="32"/>
                    </a:cubicBezTo>
                    <a:cubicBezTo>
                      <a:pt x="29" y="33"/>
                      <a:pt x="29" y="34"/>
                      <a:pt x="29" y="35"/>
                    </a:cubicBezTo>
                    <a:cubicBezTo>
                      <a:pt x="29" y="37"/>
                      <a:pt x="30" y="39"/>
                      <a:pt x="31" y="40"/>
                    </a:cubicBezTo>
                    <a:cubicBezTo>
                      <a:pt x="32" y="41"/>
                      <a:pt x="33" y="42"/>
                      <a:pt x="35" y="43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3" y="49"/>
                      <a:pt x="54" y="50"/>
                      <a:pt x="56" y="50"/>
                    </a:cubicBezTo>
                    <a:cubicBezTo>
                      <a:pt x="57" y="50"/>
                      <a:pt x="57" y="50"/>
                      <a:pt x="58" y="49"/>
                    </a:cubicBezTo>
                    <a:cubicBezTo>
                      <a:pt x="59" y="49"/>
                      <a:pt x="59" y="49"/>
                      <a:pt x="60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1" y="47"/>
                      <a:pt x="61" y="47"/>
                      <a:pt x="61" y="46"/>
                    </a:cubicBezTo>
                    <a:cubicBezTo>
                      <a:pt x="61" y="45"/>
                      <a:pt x="60" y="44"/>
                      <a:pt x="60" y="42"/>
                    </a:cubicBezTo>
                    <a:cubicBezTo>
                      <a:pt x="60" y="41"/>
                      <a:pt x="59" y="40"/>
                      <a:pt x="58" y="39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7"/>
                      <a:pt x="57" y="37"/>
                      <a:pt x="56" y="37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6" y="37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8"/>
                      <a:pt x="56" y="38"/>
                      <a:pt x="56" y="38"/>
                    </a:cubicBezTo>
                    <a:cubicBezTo>
                      <a:pt x="59" y="38"/>
                      <a:pt x="61" y="36"/>
                      <a:pt x="61" y="34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1" y="31"/>
                      <a:pt x="60" y="30"/>
                      <a:pt x="59" y="29"/>
                    </a:cubicBezTo>
                    <a:cubicBezTo>
                      <a:pt x="58" y="28"/>
                      <a:pt x="57" y="27"/>
                      <a:pt x="56" y="27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4" y="26"/>
                      <a:pt x="52" y="25"/>
                      <a:pt x="51" y="24"/>
                    </a:cubicBezTo>
                    <a:cubicBezTo>
                      <a:pt x="49" y="23"/>
                      <a:pt x="48" y="22"/>
                      <a:pt x="47" y="21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2" y="14"/>
                      <a:pt x="41" y="12"/>
                      <a:pt x="39" y="11"/>
                    </a:cubicBezTo>
                    <a:cubicBezTo>
                      <a:pt x="37" y="10"/>
                      <a:pt x="36" y="9"/>
                      <a:pt x="34" y="8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5" y="0"/>
                      <a:pt x="2" y="1"/>
                      <a:pt x="1" y="3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282"/>
              <p:cNvSpPr>
                <a:spLocks/>
              </p:cNvSpPr>
              <p:nvPr/>
            </p:nvSpPr>
            <p:spPr bwMode="auto">
              <a:xfrm>
                <a:off x="-4938658" y="2428454"/>
                <a:ext cx="385139" cy="341912"/>
              </a:xfrm>
              <a:custGeom>
                <a:avLst/>
                <a:gdLst/>
                <a:ahLst/>
                <a:cxnLst>
                  <a:cxn ang="0">
                    <a:pos x="5" y="9"/>
                  </a:cxn>
                  <a:cxn ang="0">
                    <a:pos x="5" y="9"/>
                  </a:cxn>
                  <a:cxn ang="0">
                    <a:pos x="5" y="9"/>
                  </a:cxn>
                  <a:cxn ang="0">
                    <a:pos x="6" y="8"/>
                  </a:cxn>
                  <a:cxn ang="0">
                    <a:pos x="19" y="11"/>
                  </a:cxn>
                  <a:cxn ang="0">
                    <a:pos x="25" y="5"/>
                  </a:cxn>
                  <a:cxn ang="0">
                    <a:pos x="25" y="5"/>
                  </a:cxn>
                  <a:cxn ang="0">
                    <a:pos x="36" y="7"/>
                  </a:cxn>
                  <a:cxn ang="0">
                    <a:pos x="53" y="14"/>
                  </a:cxn>
                  <a:cxn ang="0">
                    <a:pos x="60" y="13"/>
                  </a:cxn>
                  <a:cxn ang="0">
                    <a:pos x="93" y="33"/>
                  </a:cxn>
                  <a:cxn ang="0">
                    <a:pos x="98" y="59"/>
                  </a:cxn>
                  <a:cxn ang="0">
                    <a:pos x="93" y="72"/>
                  </a:cxn>
                  <a:cxn ang="0">
                    <a:pos x="96" y="87"/>
                  </a:cxn>
                  <a:cxn ang="0">
                    <a:pos x="96" y="87"/>
                  </a:cxn>
                  <a:cxn ang="0">
                    <a:pos x="97" y="87"/>
                  </a:cxn>
                  <a:cxn ang="0">
                    <a:pos x="97" y="87"/>
                  </a:cxn>
                  <a:cxn ang="0">
                    <a:pos x="97" y="87"/>
                  </a:cxn>
                  <a:cxn ang="0">
                    <a:pos x="65" y="60"/>
                  </a:cxn>
                  <a:cxn ang="0">
                    <a:pos x="57" y="42"/>
                  </a:cxn>
                  <a:cxn ang="0">
                    <a:pos x="30" y="23"/>
                  </a:cxn>
                  <a:cxn ang="0">
                    <a:pos x="12" y="23"/>
                  </a:cxn>
                  <a:cxn ang="0">
                    <a:pos x="11" y="22"/>
                  </a:cxn>
                  <a:cxn ang="0">
                    <a:pos x="10" y="22"/>
                  </a:cxn>
                  <a:cxn ang="0">
                    <a:pos x="11" y="22"/>
                  </a:cxn>
                  <a:cxn ang="0">
                    <a:pos x="11" y="21"/>
                  </a:cxn>
                  <a:cxn ang="0">
                    <a:pos x="5" y="15"/>
                  </a:cxn>
                  <a:cxn ang="0">
                    <a:pos x="4" y="16"/>
                  </a:cxn>
                  <a:cxn ang="0">
                    <a:pos x="5" y="16"/>
                  </a:cxn>
                  <a:cxn ang="0">
                    <a:pos x="5" y="9"/>
                  </a:cxn>
                  <a:cxn ang="0">
                    <a:pos x="2" y="13"/>
                  </a:cxn>
                  <a:cxn ang="0">
                    <a:pos x="6" y="20"/>
                  </a:cxn>
                  <a:cxn ang="0">
                    <a:pos x="8" y="26"/>
                  </a:cxn>
                  <a:cxn ang="0">
                    <a:pos x="24" y="27"/>
                  </a:cxn>
                  <a:cxn ang="0">
                    <a:pos x="43" y="37"/>
                  </a:cxn>
                  <a:cxn ang="0">
                    <a:pos x="59" y="54"/>
                  </a:cxn>
                  <a:cxn ang="0">
                    <a:pos x="93" y="90"/>
                  </a:cxn>
                  <a:cxn ang="0">
                    <a:pos x="100" y="84"/>
                  </a:cxn>
                  <a:cxn ang="0">
                    <a:pos x="98" y="69"/>
                  </a:cxn>
                  <a:cxn ang="0">
                    <a:pos x="102" y="58"/>
                  </a:cxn>
                  <a:cxn ang="0">
                    <a:pos x="70" y="16"/>
                  </a:cxn>
                  <a:cxn ang="0">
                    <a:pos x="58" y="8"/>
                  </a:cxn>
                  <a:cxn ang="0">
                    <a:pos x="50" y="10"/>
                  </a:cxn>
                  <a:cxn ang="0">
                    <a:pos x="50" y="11"/>
                  </a:cxn>
                  <a:cxn ang="0">
                    <a:pos x="46" y="9"/>
                  </a:cxn>
                  <a:cxn ang="0">
                    <a:pos x="24" y="1"/>
                  </a:cxn>
                  <a:cxn ang="0">
                    <a:pos x="19" y="7"/>
                  </a:cxn>
                  <a:cxn ang="0">
                    <a:pos x="19" y="7"/>
                  </a:cxn>
                  <a:cxn ang="0">
                    <a:pos x="19" y="7"/>
                  </a:cxn>
                  <a:cxn ang="0">
                    <a:pos x="4" y="4"/>
                  </a:cxn>
                  <a:cxn ang="0">
                    <a:pos x="2" y="12"/>
                  </a:cxn>
                </a:cxnLst>
                <a:rect l="0" t="0" r="r" b="b"/>
                <a:pathLst>
                  <a:path w="102" h="91">
                    <a:moveTo>
                      <a:pt x="3" y="10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7" y="7"/>
                      <a:pt x="8" y="7"/>
                    </a:cubicBezTo>
                    <a:cubicBezTo>
                      <a:pt x="9" y="7"/>
                      <a:pt x="11" y="8"/>
                      <a:pt x="12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5" y="10"/>
                      <a:pt x="17" y="11"/>
                      <a:pt x="19" y="11"/>
                    </a:cubicBezTo>
                    <a:cubicBezTo>
                      <a:pt x="20" y="11"/>
                      <a:pt x="21" y="11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4" y="9"/>
                      <a:pt x="25" y="7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7" y="4"/>
                      <a:pt x="28" y="4"/>
                    </a:cubicBezTo>
                    <a:cubicBezTo>
                      <a:pt x="29" y="4"/>
                      <a:pt x="31" y="4"/>
                      <a:pt x="32" y="5"/>
                    </a:cubicBezTo>
                    <a:cubicBezTo>
                      <a:pt x="34" y="5"/>
                      <a:pt x="35" y="6"/>
                      <a:pt x="36" y="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6" y="14"/>
                      <a:pt x="48" y="15"/>
                      <a:pt x="50" y="15"/>
                    </a:cubicBezTo>
                    <a:cubicBezTo>
                      <a:pt x="51" y="15"/>
                      <a:pt x="52" y="14"/>
                      <a:pt x="53" y="14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4" y="13"/>
                      <a:pt x="56" y="12"/>
                      <a:pt x="58" y="12"/>
                    </a:cubicBezTo>
                    <a:cubicBezTo>
                      <a:pt x="58" y="12"/>
                      <a:pt x="59" y="13"/>
                      <a:pt x="60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5"/>
                      <a:pt x="63" y="16"/>
                      <a:pt x="64" y="17"/>
                    </a:cubicBezTo>
                    <a:cubicBezTo>
                      <a:pt x="66" y="18"/>
                      <a:pt x="67" y="19"/>
                      <a:pt x="69" y="20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94" y="33"/>
                      <a:pt x="95" y="34"/>
                      <a:pt x="95" y="36"/>
                    </a:cubicBezTo>
                    <a:cubicBezTo>
                      <a:pt x="96" y="37"/>
                      <a:pt x="97" y="39"/>
                      <a:pt x="97" y="40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8" y="61"/>
                      <a:pt x="97" y="62"/>
                      <a:pt x="97" y="63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4" y="66"/>
                      <a:pt x="94" y="67"/>
                      <a:pt x="93" y="68"/>
                    </a:cubicBezTo>
                    <a:cubicBezTo>
                      <a:pt x="93" y="69"/>
                      <a:pt x="93" y="71"/>
                      <a:pt x="93" y="72"/>
                    </a:cubicBezTo>
                    <a:cubicBezTo>
                      <a:pt x="93" y="73"/>
                      <a:pt x="93" y="75"/>
                      <a:pt x="93" y="76"/>
                    </a:cubicBezTo>
                    <a:cubicBezTo>
                      <a:pt x="95" y="85"/>
                      <a:pt x="95" y="85"/>
                      <a:pt x="95" y="85"/>
                    </a:cubicBezTo>
                    <a:cubicBezTo>
                      <a:pt x="96" y="86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7" y="88"/>
                      <a:pt x="97" y="88"/>
                      <a:pt x="97" y="88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7" y="88"/>
                      <a:pt x="97" y="88"/>
                      <a:pt x="97" y="88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68" y="64"/>
                      <a:pt x="68" y="64"/>
                      <a:pt x="68" y="64"/>
                    </a:cubicBezTo>
                    <a:cubicBezTo>
                      <a:pt x="67" y="63"/>
                      <a:pt x="66" y="61"/>
                      <a:pt x="65" y="60"/>
                    </a:cubicBezTo>
                    <a:cubicBezTo>
                      <a:pt x="64" y="58"/>
                      <a:pt x="63" y="56"/>
                      <a:pt x="63" y="55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3" y="51"/>
                      <a:pt x="62" y="49"/>
                      <a:pt x="61" y="47"/>
                    </a:cubicBezTo>
                    <a:cubicBezTo>
                      <a:pt x="60" y="45"/>
                      <a:pt x="58" y="43"/>
                      <a:pt x="57" y="42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2" y="38"/>
                      <a:pt x="48" y="35"/>
                      <a:pt x="45" y="34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3" y="25"/>
                      <a:pt x="32" y="24"/>
                      <a:pt x="30" y="23"/>
                    </a:cubicBezTo>
                    <a:cubicBezTo>
                      <a:pt x="28" y="23"/>
                      <a:pt x="26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3"/>
                      <a:pt x="11" y="23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0" y="18"/>
                      <a:pt x="9" y="17"/>
                    </a:cubicBezTo>
                    <a:cubicBezTo>
                      <a:pt x="9" y="16"/>
                      <a:pt x="7" y="16"/>
                      <a:pt x="6" y="16"/>
                    </a:cubicBezTo>
                    <a:cubicBezTo>
                      <a:pt x="6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6" y="15"/>
                      <a:pt x="6" y="14"/>
                      <a:pt x="6" y="13"/>
                    </a:cubicBezTo>
                    <a:cubicBezTo>
                      <a:pt x="6" y="11"/>
                      <a:pt x="6" y="10"/>
                      <a:pt x="5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4"/>
                      <a:pt x="1" y="15"/>
                      <a:pt x="1" y="16"/>
                    </a:cubicBezTo>
                    <a:cubicBezTo>
                      <a:pt x="1" y="17"/>
                      <a:pt x="2" y="18"/>
                      <a:pt x="2" y="18"/>
                    </a:cubicBezTo>
                    <a:cubicBezTo>
                      <a:pt x="3" y="19"/>
                      <a:pt x="4" y="19"/>
                      <a:pt x="5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4"/>
                      <a:pt x="7" y="25"/>
                      <a:pt x="8" y="26"/>
                    </a:cubicBezTo>
                    <a:cubicBezTo>
                      <a:pt x="10" y="27"/>
                      <a:pt x="11" y="27"/>
                      <a:pt x="12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5" y="27"/>
                      <a:pt x="27" y="27"/>
                      <a:pt x="28" y="28"/>
                    </a:cubicBezTo>
                    <a:cubicBezTo>
                      <a:pt x="30" y="28"/>
                      <a:pt x="31" y="29"/>
                      <a:pt x="32" y="29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5" y="39"/>
                      <a:pt x="49" y="42"/>
                      <a:pt x="52" y="44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5" y="46"/>
                      <a:pt x="56" y="47"/>
                      <a:pt x="57" y="49"/>
                    </a:cubicBezTo>
                    <a:cubicBezTo>
                      <a:pt x="58" y="51"/>
                      <a:pt x="58" y="52"/>
                      <a:pt x="59" y="54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59" y="58"/>
                      <a:pt x="60" y="60"/>
                      <a:pt x="61" y="62"/>
                    </a:cubicBezTo>
                    <a:cubicBezTo>
                      <a:pt x="62" y="64"/>
                      <a:pt x="64" y="66"/>
                      <a:pt x="65" y="67"/>
                    </a:cubicBezTo>
                    <a:cubicBezTo>
                      <a:pt x="93" y="90"/>
                      <a:pt x="93" y="90"/>
                      <a:pt x="93" y="90"/>
                    </a:cubicBezTo>
                    <a:cubicBezTo>
                      <a:pt x="94" y="90"/>
                      <a:pt x="95" y="91"/>
                      <a:pt x="97" y="91"/>
                    </a:cubicBezTo>
                    <a:cubicBezTo>
                      <a:pt x="98" y="91"/>
                      <a:pt x="99" y="90"/>
                      <a:pt x="99" y="89"/>
                    </a:cubicBezTo>
                    <a:cubicBezTo>
                      <a:pt x="100" y="89"/>
                      <a:pt x="100" y="88"/>
                      <a:pt x="100" y="87"/>
                    </a:cubicBezTo>
                    <a:cubicBezTo>
                      <a:pt x="100" y="86"/>
                      <a:pt x="100" y="85"/>
                      <a:pt x="100" y="84"/>
                    </a:cubicBezTo>
                    <a:cubicBezTo>
                      <a:pt x="97" y="75"/>
                      <a:pt x="97" y="75"/>
                      <a:pt x="97" y="75"/>
                    </a:cubicBezTo>
                    <a:cubicBezTo>
                      <a:pt x="97" y="74"/>
                      <a:pt x="97" y="73"/>
                      <a:pt x="97" y="72"/>
                    </a:cubicBezTo>
                    <a:cubicBezTo>
                      <a:pt x="97" y="71"/>
                      <a:pt x="97" y="70"/>
                      <a:pt x="97" y="70"/>
                    </a:cubicBezTo>
                    <a:cubicBezTo>
                      <a:pt x="98" y="69"/>
                      <a:pt x="98" y="69"/>
                      <a:pt x="98" y="69"/>
                    </a:cubicBezTo>
                    <a:cubicBezTo>
                      <a:pt x="98" y="69"/>
                      <a:pt x="98" y="69"/>
                      <a:pt x="98" y="69"/>
                    </a:cubicBezTo>
                    <a:cubicBezTo>
                      <a:pt x="99" y="68"/>
                      <a:pt x="100" y="66"/>
                      <a:pt x="101" y="65"/>
                    </a:cubicBezTo>
                    <a:cubicBezTo>
                      <a:pt x="101" y="63"/>
                      <a:pt x="102" y="61"/>
                      <a:pt x="102" y="59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1" y="40"/>
                      <a:pt x="101" y="40"/>
                      <a:pt x="101" y="40"/>
                    </a:cubicBezTo>
                    <a:cubicBezTo>
                      <a:pt x="101" y="38"/>
                      <a:pt x="100" y="35"/>
                      <a:pt x="99" y="34"/>
                    </a:cubicBezTo>
                    <a:cubicBezTo>
                      <a:pt x="98" y="32"/>
                      <a:pt x="97" y="30"/>
                      <a:pt x="95" y="29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69" y="16"/>
                      <a:pt x="68" y="15"/>
                      <a:pt x="67" y="14"/>
                    </a:cubicBezTo>
                    <a:cubicBezTo>
                      <a:pt x="66" y="13"/>
                      <a:pt x="65" y="12"/>
                      <a:pt x="65" y="12"/>
                    </a:cubicBezTo>
                    <a:cubicBezTo>
                      <a:pt x="65" y="10"/>
                      <a:pt x="63" y="10"/>
                      <a:pt x="62" y="9"/>
                    </a:cubicBezTo>
                    <a:cubicBezTo>
                      <a:pt x="61" y="8"/>
                      <a:pt x="59" y="8"/>
                      <a:pt x="58" y="8"/>
                    </a:cubicBezTo>
                    <a:cubicBezTo>
                      <a:pt x="56" y="8"/>
                      <a:pt x="55" y="8"/>
                      <a:pt x="53" y="9"/>
                    </a:cubicBezTo>
                    <a:cubicBezTo>
                      <a:pt x="52" y="9"/>
                      <a:pt x="51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49" y="10"/>
                      <a:pt x="48" y="10"/>
                      <a:pt x="46" y="9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7" y="2"/>
                      <a:pt x="36" y="2"/>
                      <a:pt x="34" y="1"/>
                    </a:cubicBezTo>
                    <a:cubicBezTo>
                      <a:pt x="32" y="0"/>
                      <a:pt x="30" y="0"/>
                      <a:pt x="28" y="0"/>
                    </a:cubicBezTo>
                    <a:cubicBezTo>
                      <a:pt x="27" y="0"/>
                      <a:pt x="25" y="0"/>
                      <a:pt x="24" y="1"/>
                    </a:cubicBezTo>
                    <a:cubicBezTo>
                      <a:pt x="23" y="1"/>
                      <a:pt x="23" y="1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5"/>
                      <a:pt x="20" y="6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7" y="6"/>
                      <a:pt x="16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3" y="4"/>
                      <a:pt x="10" y="3"/>
                      <a:pt x="8" y="3"/>
                    </a:cubicBezTo>
                    <a:cubicBezTo>
                      <a:pt x="7" y="3"/>
                      <a:pt x="5" y="3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5"/>
                      <a:pt x="1" y="7"/>
                      <a:pt x="0" y="9"/>
                    </a:cubicBezTo>
                    <a:cubicBezTo>
                      <a:pt x="0" y="10"/>
                      <a:pt x="1" y="11"/>
                      <a:pt x="2" y="12"/>
                    </a:cubicBezTo>
                    <a:lnTo>
                      <a:pt x="3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283"/>
              <p:cNvSpPr>
                <a:spLocks/>
              </p:cNvSpPr>
              <p:nvPr/>
            </p:nvSpPr>
            <p:spPr bwMode="auto">
              <a:xfrm>
                <a:off x="-3747136" y="2502248"/>
                <a:ext cx="2043643" cy="2208892"/>
              </a:xfrm>
              <a:custGeom>
                <a:avLst/>
                <a:gdLst/>
                <a:ahLst/>
                <a:cxnLst>
                  <a:cxn ang="0">
                    <a:pos x="149" y="233"/>
                  </a:cxn>
                  <a:cxn ang="0">
                    <a:pos x="200" y="200"/>
                  </a:cxn>
                  <a:cxn ang="0">
                    <a:pos x="136" y="153"/>
                  </a:cxn>
                  <a:cxn ang="0">
                    <a:pos x="118" y="159"/>
                  </a:cxn>
                  <a:cxn ang="0">
                    <a:pos x="91" y="153"/>
                  </a:cxn>
                  <a:cxn ang="0">
                    <a:pos x="125" y="110"/>
                  </a:cxn>
                  <a:cxn ang="0">
                    <a:pos x="135" y="95"/>
                  </a:cxn>
                  <a:cxn ang="0">
                    <a:pos x="144" y="108"/>
                  </a:cxn>
                  <a:cxn ang="0">
                    <a:pos x="176" y="71"/>
                  </a:cxn>
                  <a:cxn ang="0">
                    <a:pos x="146" y="91"/>
                  </a:cxn>
                  <a:cxn ang="0">
                    <a:pos x="186" y="35"/>
                  </a:cxn>
                  <a:cxn ang="0">
                    <a:pos x="206" y="57"/>
                  </a:cxn>
                  <a:cxn ang="0">
                    <a:pos x="376" y="30"/>
                  </a:cxn>
                  <a:cxn ang="0">
                    <a:pos x="540" y="125"/>
                  </a:cxn>
                  <a:cxn ang="0">
                    <a:pos x="499" y="130"/>
                  </a:cxn>
                  <a:cxn ang="0">
                    <a:pos x="471" y="177"/>
                  </a:cxn>
                  <a:cxn ang="0">
                    <a:pos x="513" y="269"/>
                  </a:cxn>
                  <a:cxn ang="0">
                    <a:pos x="475" y="332"/>
                  </a:cxn>
                  <a:cxn ang="0">
                    <a:pos x="488" y="385"/>
                  </a:cxn>
                  <a:cxn ang="0">
                    <a:pos x="462" y="329"/>
                  </a:cxn>
                  <a:cxn ang="0">
                    <a:pos x="380" y="349"/>
                  </a:cxn>
                  <a:cxn ang="0">
                    <a:pos x="380" y="350"/>
                  </a:cxn>
                  <a:cxn ang="0">
                    <a:pos x="260" y="232"/>
                  </a:cxn>
                  <a:cxn ang="0">
                    <a:pos x="295" y="281"/>
                  </a:cxn>
                  <a:cxn ang="0">
                    <a:pos x="236" y="336"/>
                  </a:cxn>
                  <a:cxn ang="0">
                    <a:pos x="223" y="451"/>
                  </a:cxn>
                  <a:cxn ang="0">
                    <a:pos x="142" y="582"/>
                  </a:cxn>
                  <a:cxn ang="0">
                    <a:pos x="71" y="361"/>
                  </a:cxn>
                  <a:cxn ang="0">
                    <a:pos x="73" y="364"/>
                  </a:cxn>
                  <a:cxn ang="0">
                    <a:pos x="142" y="587"/>
                  </a:cxn>
                  <a:cxn ang="0">
                    <a:pos x="226" y="449"/>
                  </a:cxn>
                  <a:cxn ang="0">
                    <a:pos x="239" y="332"/>
                  </a:cxn>
                  <a:cxn ang="0">
                    <a:pos x="206" y="251"/>
                  </a:cxn>
                  <a:cxn ang="0">
                    <a:pos x="301" y="278"/>
                  </a:cxn>
                  <a:cxn ang="0">
                    <a:pos x="298" y="266"/>
                  </a:cxn>
                  <a:cxn ang="0">
                    <a:pos x="376" y="350"/>
                  </a:cxn>
                  <a:cxn ang="0">
                    <a:pos x="459" y="336"/>
                  </a:cxn>
                  <a:cxn ang="0">
                    <a:pos x="473" y="335"/>
                  </a:cxn>
                  <a:cxn ang="0">
                    <a:pos x="473" y="336"/>
                  </a:cxn>
                  <a:cxn ang="0">
                    <a:pos x="516" y="242"/>
                  </a:cxn>
                  <a:cxn ang="0">
                    <a:pos x="475" y="179"/>
                  </a:cxn>
                  <a:cxn ang="0">
                    <a:pos x="501" y="123"/>
                  </a:cxn>
                  <a:cxn ang="0">
                    <a:pos x="542" y="118"/>
                  </a:cxn>
                  <a:cxn ang="0">
                    <a:pos x="299" y="0"/>
                  </a:cxn>
                  <a:cxn ang="0">
                    <a:pos x="199" y="48"/>
                  </a:cxn>
                  <a:cxn ang="0">
                    <a:pos x="197" y="48"/>
                  </a:cxn>
                  <a:cxn ang="0">
                    <a:pos x="206" y="38"/>
                  </a:cxn>
                  <a:cxn ang="0">
                    <a:pos x="138" y="85"/>
                  </a:cxn>
                  <a:cxn ang="0">
                    <a:pos x="171" y="57"/>
                  </a:cxn>
                  <a:cxn ang="0">
                    <a:pos x="175" y="75"/>
                  </a:cxn>
                  <a:cxn ang="0">
                    <a:pos x="182" y="74"/>
                  </a:cxn>
                  <a:cxn ang="0">
                    <a:pos x="145" y="106"/>
                  </a:cxn>
                  <a:cxn ang="0">
                    <a:pos x="125" y="106"/>
                  </a:cxn>
                  <a:cxn ang="0">
                    <a:pos x="68" y="160"/>
                  </a:cxn>
                  <a:cxn ang="0">
                    <a:pos x="134" y="185"/>
                  </a:cxn>
                  <a:cxn ang="0">
                    <a:pos x="139" y="157"/>
                  </a:cxn>
                  <a:cxn ang="0">
                    <a:pos x="171" y="181"/>
                  </a:cxn>
                  <a:cxn ang="0">
                    <a:pos x="173" y="187"/>
                  </a:cxn>
                  <a:cxn ang="0">
                    <a:pos x="195" y="229"/>
                  </a:cxn>
                  <a:cxn ang="0">
                    <a:pos x="122" y="196"/>
                  </a:cxn>
                </a:cxnLst>
                <a:rect l="0" t="0" r="r" b="b"/>
                <a:pathLst>
                  <a:path w="544" h="587">
                    <a:moveTo>
                      <a:pt x="3" y="312"/>
                    </a:moveTo>
                    <a:cubicBezTo>
                      <a:pt x="5" y="311"/>
                      <a:pt x="5" y="311"/>
                      <a:pt x="5" y="311"/>
                    </a:cubicBezTo>
                    <a:cubicBezTo>
                      <a:pt x="5" y="310"/>
                      <a:pt x="4" y="309"/>
                      <a:pt x="4" y="308"/>
                    </a:cubicBezTo>
                    <a:cubicBezTo>
                      <a:pt x="4" y="306"/>
                      <a:pt x="5" y="302"/>
                      <a:pt x="6" y="301"/>
                    </a:cubicBezTo>
                    <a:cubicBezTo>
                      <a:pt x="46" y="220"/>
                      <a:pt x="46" y="220"/>
                      <a:pt x="46" y="220"/>
                    </a:cubicBezTo>
                    <a:cubicBezTo>
                      <a:pt x="47" y="219"/>
                      <a:pt x="48" y="218"/>
                      <a:pt x="49" y="217"/>
                    </a:cubicBezTo>
                    <a:cubicBezTo>
                      <a:pt x="50" y="215"/>
                      <a:pt x="52" y="215"/>
                      <a:pt x="53" y="214"/>
                    </a:cubicBezTo>
                    <a:cubicBezTo>
                      <a:pt x="117" y="198"/>
                      <a:pt x="117" y="198"/>
                      <a:pt x="117" y="198"/>
                    </a:cubicBezTo>
                    <a:cubicBezTo>
                      <a:pt x="118" y="198"/>
                      <a:pt x="118" y="198"/>
                      <a:pt x="118" y="198"/>
                    </a:cubicBezTo>
                    <a:cubicBezTo>
                      <a:pt x="118" y="198"/>
                      <a:pt x="118" y="198"/>
                      <a:pt x="119" y="199"/>
                    </a:cubicBezTo>
                    <a:cubicBezTo>
                      <a:pt x="119" y="199"/>
                      <a:pt x="120" y="200"/>
                      <a:pt x="120" y="201"/>
                    </a:cubicBezTo>
                    <a:cubicBezTo>
                      <a:pt x="120" y="212"/>
                      <a:pt x="120" y="212"/>
                      <a:pt x="120" y="212"/>
                    </a:cubicBezTo>
                    <a:cubicBezTo>
                      <a:pt x="120" y="214"/>
                      <a:pt x="121" y="216"/>
                      <a:pt x="122" y="218"/>
                    </a:cubicBezTo>
                    <a:cubicBezTo>
                      <a:pt x="123" y="220"/>
                      <a:pt x="125" y="222"/>
                      <a:pt x="127" y="223"/>
                    </a:cubicBezTo>
                    <a:cubicBezTo>
                      <a:pt x="145" y="232"/>
                      <a:pt x="145" y="232"/>
                      <a:pt x="145" y="232"/>
                    </a:cubicBezTo>
                    <a:cubicBezTo>
                      <a:pt x="146" y="233"/>
                      <a:pt x="148" y="233"/>
                      <a:pt x="149" y="233"/>
                    </a:cubicBezTo>
                    <a:cubicBezTo>
                      <a:pt x="152" y="233"/>
                      <a:pt x="154" y="232"/>
                      <a:pt x="156" y="231"/>
                    </a:cubicBezTo>
                    <a:cubicBezTo>
                      <a:pt x="159" y="228"/>
                      <a:pt x="159" y="228"/>
                      <a:pt x="159" y="228"/>
                    </a:cubicBezTo>
                    <a:cubicBezTo>
                      <a:pt x="160" y="228"/>
                      <a:pt x="162" y="227"/>
                      <a:pt x="163" y="227"/>
                    </a:cubicBezTo>
                    <a:cubicBezTo>
                      <a:pt x="164" y="227"/>
                      <a:pt x="165" y="228"/>
                      <a:pt x="166" y="228"/>
                    </a:cubicBezTo>
                    <a:cubicBezTo>
                      <a:pt x="172" y="233"/>
                      <a:pt x="172" y="233"/>
                      <a:pt x="172" y="233"/>
                    </a:cubicBezTo>
                    <a:cubicBezTo>
                      <a:pt x="174" y="234"/>
                      <a:pt x="177" y="235"/>
                      <a:pt x="179" y="235"/>
                    </a:cubicBezTo>
                    <a:cubicBezTo>
                      <a:pt x="181" y="235"/>
                      <a:pt x="182" y="234"/>
                      <a:pt x="184" y="233"/>
                    </a:cubicBezTo>
                    <a:cubicBezTo>
                      <a:pt x="185" y="232"/>
                      <a:pt x="185" y="232"/>
                      <a:pt x="185" y="232"/>
                    </a:cubicBezTo>
                    <a:cubicBezTo>
                      <a:pt x="186" y="232"/>
                      <a:pt x="187" y="232"/>
                      <a:pt x="188" y="232"/>
                    </a:cubicBezTo>
                    <a:cubicBezTo>
                      <a:pt x="190" y="232"/>
                      <a:pt x="191" y="232"/>
                      <a:pt x="192" y="233"/>
                    </a:cubicBezTo>
                    <a:cubicBezTo>
                      <a:pt x="194" y="234"/>
                      <a:pt x="194" y="234"/>
                      <a:pt x="194" y="234"/>
                    </a:cubicBezTo>
                    <a:cubicBezTo>
                      <a:pt x="195" y="235"/>
                      <a:pt x="196" y="235"/>
                      <a:pt x="197" y="235"/>
                    </a:cubicBezTo>
                    <a:cubicBezTo>
                      <a:pt x="199" y="235"/>
                      <a:pt x="200" y="234"/>
                      <a:pt x="201" y="233"/>
                    </a:cubicBezTo>
                    <a:cubicBezTo>
                      <a:pt x="202" y="232"/>
                      <a:pt x="202" y="231"/>
                      <a:pt x="202" y="229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02" y="204"/>
                      <a:pt x="201" y="202"/>
                      <a:pt x="200" y="200"/>
                    </a:cubicBezTo>
                    <a:cubicBezTo>
                      <a:pt x="199" y="198"/>
                      <a:pt x="197" y="197"/>
                      <a:pt x="195" y="196"/>
                    </a:cubicBezTo>
                    <a:cubicBezTo>
                      <a:pt x="183" y="192"/>
                      <a:pt x="183" y="192"/>
                      <a:pt x="183" y="192"/>
                    </a:cubicBezTo>
                    <a:cubicBezTo>
                      <a:pt x="182" y="192"/>
                      <a:pt x="181" y="191"/>
                      <a:pt x="180" y="190"/>
                    </a:cubicBezTo>
                    <a:cubicBezTo>
                      <a:pt x="179" y="189"/>
                      <a:pt x="178" y="188"/>
                      <a:pt x="177" y="186"/>
                    </a:cubicBezTo>
                    <a:cubicBezTo>
                      <a:pt x="176" y="181"/>
                      <a:pt x="176" y="181"/>
                      <a:pt x="176" y="181"/>
                    </a:cubicBezTo>
                    <a:cubicBezTo>
                      <a:pt x="176" y="180"/>
                      <a:pt x="175" y="179"/>
                      <a:pt x="174" y="178"/>
                    </a:cubicBezTo>
                    <a:cubicBezTo>
                      <a:pt x="174" y="178"/>
                      <a:pt x="173" y="177"/>
                      <a:pt x="171" y="177"/>
                    </a:cubicBezTo>
                    <a:cubicBezTo>
                      <a:pt x="170" y="177"/>
                      <a:pt x="170" y="177"/>
                      <a:pt x="169" y="178"/>
                    </a:cubicBezTo>
                    <a:cubicBezTo>
                      <a:pt x="168" y="178"/>
                      <a:pt x="168" y="179"/>
                      <a:pt x="167" y="180"/>
                    </a:cubicBezTo>
                    <a:cubicBezTo>
                      <a:pt x="164" y="185"/>
                      <a:pt x="164" y="185"/>
                      <a:pt x="164" y="185"/>
                    </a:cubicBezTo>
                    <a:cubicBezTo>
                      <a:pt x="163" y="186"/>
                      <a:pt x="163" y="186"/>
                      <a:pt x="163" y="186"/>
                    </a:cubicBezTo>
                    <a:cubicBezTo>
                      <a:pt x="162" y="186"/>
                      <a:pt x="162" y="186"/>
                      <a:pt x="161" y="185"/>
                    </a:cubicBezTo>
                    <a:cubicBezTo>
                      <a:pt x="143" y="156"/>
                      <a:pt x="143" y="156"/>
                      <a:pt x="143" y="156"/>
                    </a:cubicBezTo>
                    <a:cubicBezTo>
                      <a:pt x="143" y="155"/>
                      <a:pt x="142" y="154"/>
                      <a:pt x="141" y="154"/>
                    </a:cubicBezTo>
                    <a:cubicBezTo>
                      <a:pt x="141" y="153"/>
                      <a:pt x="140" y="153"/>
                      <a:pt x="138" y="153"/>
                    </a:cubicBezTo>
                    <a:cubicBezTo>
                      <a:pt x="138" y="153"/>
                      <a:pt x="137" y="153"/>
                      <a:pt x="136" y="153"/>
                    </a:cubicBezTo>
                    <a:cubicBezTo>
                      <a:pt x="135" y="154"/>
                      <a:pt x="135" y="154"/>
                      <a:pt x="135" y="155"/>
                    </a:cubicBezTo>
                    <a:cubicBezTo>
                      <a:pt x="134" y="156"/>
                      <a:pt x="134" y="157"/>
                      <a:pt x="134" y="159"/>
                    </a:cubicBezTo>
                    <a:cubicBezTo>
                      <a:pt x="134" y="161"/>
                      <a:pt x="135" y="164"/>
                      <a:pt x="136" y="166"/>
                    </a:cubicBezTo>
                    <a:cubicBezTo>
                      <a:pt x="141" y="175"/>
                      <a:pt x="141" y="175"/>
                      <a:pt x="141" y="175"/>
                    </a:cubicBezTo>
                    <a:cubicBezTo>
                      <a:pt x="141" y="176"/>
                      <a:pt x="142" y="177"/>
                      <a:pt x="142" y="179"/>
                    </a:cubicBezTo>
                    <a:cubicBezTo>
                      <a:pt x="142" y="180"/>
                      <a:pt x="141" y="182"/>
                      <a:pt x="141" y="183"/>
                    </a:cubicBezTo>
                    <a:cubicBezTo>
                      <a:pt x="141" y="183"/>
                      <a:pt x="141" y="183"/>
                      <a:pt x="141" y="183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39" y="185"/>
                      <a:pt x="139" y="185"/>
                      <a:pt x="139" y="185"/>
                    </a:cubicBezTo>
                    <a:cubicBezTo>
                      <a:pt x="139" y="184"/>
                      <a:pt x="139" y="184"/>
                      <a:pt x="139" y="184"/>
                    </a:cubicBezTo>
                    <a:cubicBezTo>
                      <a:pt x="138" y="184"/>
                      <a:pt x="138" y="184"/>
                      <a:pt x="138" y="183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7" y="160"/>
                      <a:pt x="124" y="158"/>
                      <a:pt x="121" y="158"/>
                    </a:cubicBezTo>
                    <a:cubicBezTo>
                      <a:pt x="120" y="158"/>
                      <a:pt x="119" y="158"/>
                      <a:pt x="118" y="159"/>
                    </a:cubicBezTo>
                    <a:cubicBezTo>
                      <a:pt x="105" y="165"/>
                      <a:pt x="105" y="165"/>
                      <a:pt x="105" y="165"/>
                    </a:cubicBezTo>
                    <a:cubicBezTo>
                      <a:pt x="102" y="167"/>
                      <a:pt x="98" y="170"/>
                      <a:pt x="96" y="173"/>
                    </a:cubicBezTo>
                    <a:cubicBezTo>
                      <a:pt x="86" y="187"/>
                      <a:pt x="86" y="187"/>
                      <a:pt x="86" y="187"/>
                    </a:cubicBezTo>
                    <a:cubicBezTo>
                      <a:pt x="85" y="188"/>
                      <a:pt x="84" y="189"/>
                      <a:pt x="83" y="190"/>
                    </a:cubicBezTo>
                    <a:cubicBezTo>
                      <a:pt x="81" y="191"/>
                      <a:pt x="80" y="191"/>
                      <a:pt x="79" y="191"/>
                    </a:cubicBezTo>
                    <a:cubicBezTo>
                      <a:pt x="62" y="192"/>
                      <a:pt x="62" y="192"/>
                      <a:pt x="62" y="192"/>
                    </a:cubicBezTo>
                    <a:cubicBezTo>
                      <a:pt x="61" y="192"/>
                      <a:pt x="61" y="192"/>
                      <a:pt x="61" y="192"/>
                    </a:cubicBezTo>
                    <a:cubicBezTo>
                      <a:pt x="61" y="192"/>
                      <a:pt x="61" y="192"/>
                      <a:pt x="61" y="192"/>
                    </a:cubicBezTo>
                    <a:cubicBezTo>
                      <a:pt x="60" y="192"/>
                      <a:pt x="60" y="191"/>
                      <a:pt x="60" y="190"/>
                    </a:cubicBezTo>
                    <a:cubicBezTo>
                      <a:pt x="60" y="189"/>
                      <a:pt x="60" y="189"/>
                      <a:pt x="60" y="189"/>
                    </a:cubicBezTo>
                    <a:cubicBezTo>
                      <a:pt x="64" y="170"/>
                      <a:pt x="64" y="170"/>
                      <a:pt x="64" y="170"/>
                    </a:cubicBezTo>
                    <a:cubicBezTo>
                      <a:pt x="65" y="169"/>
                      <a:pt x="66" y="167"/>
                      <a:pt x="67" y="166"/>
                    </a:cubicBezTo>
                    <a:cubicBezTo>
                      <a:pt x="67" y="165"/>
                      <a:pt x="69" y="164"/>
                      <a:pt x="69" y="164"/>
                    </a:cubicBezTo>
                    <a:cubicBezTo>
                      <a:pt x="82" y="162"/>
                      <a:pt x="82" y="162"/>
                      <a:pt x="82" y="162"/>
                    </a:cubicBezTo>
                    <a:cubicBezTo>
                      <a:pt x="84" y="161"/>
                      <a:pt x="86" y="160"/>
                      <a:pt x="87" y="158"/>
                    </a:cubicBezTo>
                    <a:cubicBezTo>
                      <a:pt x="89" y="157"/>
                      <a:pt x="90" y="155"/>
                      <a:pt x="91" y="153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2" y="150"/>
                      <a:pt x="92" y="148"/>
                      <a:pt x="92" y="147"/>
                    </a:cubicBezTo>
                    <a:cubicBezTo>
                      <a:pt x="92" y="144"/>
                      <a:pt x="91" y="141"/>
                      <a:pt x="90" y="139"/>
                    </a:cubicBezTo>
                    <a:cubicBezTo>
                      <a:pt x="89" y="138"/>
                      <a:pt x="89" y="138"/>
                      <a:pt x="89" y="138"/>
                    </a:cubicBezTo>
                    <a:cubicBezTo>
                      <a:pt x="89" y="138"/>
                      <a:pt x="90" y="137"/>
                      <a:pt x="91" y="136"/>
                    </a:cubicBezTo>
                    <a:cubicBezTo>
                      <a:pt x="109" y="126"/>
                      <a:pt x="109" y="126"/>
                      <a:pt x="109" y="126"/>
                    </a:cubicBezTo>
                    <a:cubicBezTo>
                      <a:pt x="112" y="124"/>
                      <a:pt x="116" y="121"/>
                      <a:pt x="118" y="118"/>
                    </a:cubicBezTo>
                    <a:cubicBezTo>
                      <a:pt x="120" y="114"/>
                      <a:pt x="120" y="114"/>
                      <a:pt x="120" y="114"/>
                    </a:cubicBezTo>
                    <a:cubicBezTo>
                      <a:pt x="121" y="113"/>
                      <a:pt x="122" y="112"/>
                      <a:pt x="123" y="111"/>
                    </a:cubicBezTo>
                    <a:cubicBezTo>
                      <a:pt x="124" y="111"/>
                      <a:pt x="124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6" y="110"/>
                      <a:pt x="127" y="110"/>
                      <a:pt x="128" y="109"/>
                    </a:cubicBezTo>
                    <a:cubicBezTo>
                      <a:pt x="130" y="108"/>
                      <a:pt x="131" y="106"/>
                      <a:pt x="133" y="103"/>
                    </a:cubicBezTo>
                    <a:cubicBezTo>
                      <a:pt x="135" y="97"/>
                      <a:pt x="135" y="97"/>
                      <a:pt x="135" y="97"/>
                    </a:cubicBezTo>
                    <a:cubicBezTo>
                      <a:pt x="135" y="97"/>
                      <a:pt x="135" y="96"/>
                      <a:pt x="136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7"/>
                      <a:pt x="135" y="97"/>
                      <a:pt x="135" y="97"/>
                    </a:cubicBezTo>
                    <a:cubicBezTo>
                      <a:pt x="136" y="101"/>
                      <a:pt x="136" y="101"/>
                      <a:pt x="136" y="101"/>
                    </a:cubicBezTo>
                    <a:cubicBezTo>
                      <a:pt x="136" y="103"/>
                      <a:pt x="137" y="105"/>
                      <a:pt x="138" y="107"/>
                    </a:cubicBezTo>
                    <a:cubicBezTo>
                      <a:pt x="140" y="109"/>
                      <a:pt x="142" y="110"/>
                      <a:pt x="144" y="110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1"/>
                      <a:pt x="145" y="111"/>
                      <a:pt x="146" y="111"/>
                    </a:cubicBezTo>
                    <a:cubicBezTo>
                      <a:pt x="149" y="111"/>
                      <a:pt x="152" y="109"/>
                      <a:pt x="155" y="107"/>
                    </a:cubicBezTo>
                    <a:cubicBezTo>
                      <a:pt x="170" y="91"/>
                      <a:pt x="170" y="91"/>
                      <a:pt x="170" y="91"/>
                    </a:cubicBezTo>
                    <a:cubicBezTo>
                      <a:pt x="172" y="88"/>
                      <a:pt x="176" y="85"/>
                      <a:pt x="178" y="83"/>
                    </a:cubicBezTo>
                    <a:cubicBezTo>
                      <a:pt x="182" y="81"/>
                      <a:pt x="182" y="81"/>
                      <a:pt x="182" y="81"/>
                    </a:cubicBezTo>
                    <a:cubicBezTo>
                      <a:pt x="183" y="80"/>
                      <a:pt x="184" y="79"/>
                      <a:pt x="185" y="78"/>
                    </a:cubicBezTo>
                    <a:cubicBezTo>
                      <a:pt x="186" y="77"/>
                      <a:pt x="186" y="76"/>
                      <a:pt x="186" y="74"/>
                    </a:cubicBezTo>
                    <a:cubicBezTo>
                      <a:pt x="186" y="73"/>
                      <a:pt x="186" y="73"/>
                      <a:pt x="186" y="73"/>
                    </a:cubicBezTo>
                    <a:cubicBezTo>
                      <a:pt x="186" y="72"/>
                      <a:pt x="185" y="71"/>
                      <a:pt x="184" y="70"/>
                    </a:cubicBezTo>
                    <a:cubicBezTo>
                      <a:pt x="183" y="70"/>
                      <a:pt x="182" y="70"/>
                      <a:pt x="181" y="70"/>
                    </a:cubicBezTo>
                    <a:cubicBezTo>
                      <a:pt x="180" y="70"/>
                      <a:pt x="179" y="70"/>
                      <a:pt x="177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4" y="71"/>
                      <a:pt x="172" y="70"/>
                      <a:pt x="172" y="69"/>
                    </a:cubicBezTo>
                    <a:cubicBezTo>
                      <a:pt x="172" y="69"/>
                      <a:pt x="172" y="68"/>
                      <a:pt x="172" y="67"/>
                    </a:cubicBezTo>
                    <a:cubicBezTo>
                      <a:pt x="172" y="66"/>
                      <a:pt x="172" y="64"/>
                      <a:pt x="173" y="63"/>
                    </a:cubicBezTo>
                    <a:cubicBezTo>
                      <a:pt x="174" y="61"/>
                      <a:pt x="175" y="59"/>
                      <a:pt x="175" y="57"/>
                    </a:cubicBezTo>
                    <a:cubicBezTo>
                      <a:pt x="175" y="57"/>
                      <a:pt x="175" y="56"/>
                      <a:pt x="174" y="55"/>
                    </a:cubicBezTo>
                    <a:cubicBezTo>
                      <a:pt x="174" y="54"/>
                      <a:pt x="173" y="54"/>
                      <a:pt x="172" y="53"/>
                    </a:cubicBezTo>
                    <a:cubicBezTo>
                      <a:pt x="171" y="53"/>
                      <a:pt x="171" y="53"/>
                      <a:pt x="171" y="53"/>
                    </a:cubicBezTo>
                    <a:cubicBezTo>
                      <a:pt x="169" y="53"/>
                      <a:pt x="168" y="54"/>
                      <a:pt x="167" y="54"/>
                    </a:cubicBezTo>
                    <a:cubicBezTo>
                      <a:pt x="165" y="55"/>
                      <a:pt x="164" y="56"/>
                      <a:pt x="163" y="58"/>
                    </a:cubicBezTo>
                    <a:cubicBezTo>
                      <a:pt x="161" y="61"/>
                      <a:pt x="161" y="61"/>
                      <a:pt x="161" y="61"/>
                    </a:cubicBezTo>
                    <a:cubicBezTo>
                      <a:pt x="158" y="65"/>
                      <a:pt x="157" y="70"/>
                      <a:pt x="156" y="74"/>
                    </a:cubicBezTo>
                    <a:cubicBezTo>
                      <a:pt x="156" y="77"/>
                      <a:pt x="154" y="82"/>
                      <a:pt x="152" y="84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7" y="91"/>
                      <a:pt x="147" y="91"/>
                    </a:cubicBezTo>
                    <a:cubicBezTo>
                      <a:pt x="146" y="91"/>
                      <a:pt x="146" y="91"/>
                      <a:pt x="146" y="91"/>
                    </a:cubicBezTo>
                    <a:cubicBezTo>
                      <a:pt x="146" y="90"/>
                      <a:pt x="146" y="90"/>
                      <a:pt x="146" y="89"/>
                    </a:cubicBezTo>
                    <a:cubicBezTo>
                      <a:pt x="144" y="86"/>
                      <a:pt x="144" y="86"/>
                      <a:pt x="144" y="86"/>
                    </a:cubicBezTo>
                    <a:cubicBezTo>
                      <a:pt x="144" y="84"/>
                      <a:pt x="143" y="83"/>
                      <a:pt x="141" y="82"/>
                    </a:cubicBezTo>
                    <a:cubicBezTo>
                      <a:pt x="140" y="80"/>
                      <a:pt x="138" y="80"/>
                      <a:pt x="136" y="80"/>
                    </a:cubicBezTo>
                    <a:cubicBezTo>
                      <a:pt x="135" y="80"/>
                      <a:pt x="135" y="80"/>
                      <a:pt x="135" y="80"/>
                    </a:cubicBezTo>
                    <a:cubicBezTo>
                      <a:pt x="135" y="80"/>
                      <a:pt x="135" y="80"/>
                      <a:pt x="135" y="80"/>
                    </a:cubicBezTo>
                    <a:cubicBezTo>
                      <a:pt x="135" y="80"/>
                      <a:pt x="135" y="80"/>
                      <a:pt x="135" y="80"/>
                    </a:cubicBezTo>
                    <a:cubicBezTo>
                      <a:pt x="134" y="79"/>
                      <a:pt x="134" y="79"/>
                      <a:pt x="134" y="79"/>
                    </a:cubicBezTo>
                    <a:cubicBezTo>
                      <a:pt x="134" y="78"/>
                      <a:pt x="134" y="78"/>
                      <a:pt x="134" y="78"/>
                    </a:cubicBezTo>
                    <a:cubicBezTo>
                      <a:pt x="134" y="77"/>
                      <a:pt x="134" y="77"/>
                      <a:pt x="134" y="76"/>
                    </a:cubicBezTo>
                    <a:cubicBezTo>
                      <a:pt x="134" y="76"/>
                      <a:pt x="134" y="76"/>
                      <a:pt x="134" y="76"/>
                    </a:cubicBezTo>
                    <a:cubicBezTo>
                      <a:pt x="134" y="73"/>
                      <a:pt x="137" y="68"/>
                      <a:pt x="139" y="67"/>
                    </a:cubicBezTo>
                    <a:cubicBezTo>
                      <a:pt x="174" y="32"/>
                      <a:pt x="174" y="32"/>
                      <a:pt x="174" y="32"/>
                    </a:cubicBezTo>
                    <a:cubicBezTo>
                      <a:pt x="175" y="31"/>
                      <a:pt x="177" y="31"/>
                      <a:pt x="178" y="31"/>
                    </a:cubicBezTo>
                    <a:cubicBezTo>
                      <a:pt x="179" y="31"/>
                      <a:pt x="180" y="31"/>
                      <a:pt x="180" y="31"/>
                    </a:cubicBezTo>
                    <a:cubicBezTo>
                      <a:pt x="186" y="35"/>
                      <a:pt x="186" y="35"/>
                      <a:pt x="186" y="35"/>
                    </a:cubicBezTo>
                    <a:cubicBezTo>
                      <a:pt x="188" y="37"/>
                      <a:pt x="193" y="39"/>
                      <a:pt x="196" y="40"/>
                    </a:cubicBezTo>
                    <a:cubicBezTo>
                      <a:pt x="204" y="42"/>
                      <a:pt x="204" y="42"/>
                      <a:pt x="204" y="42"/>
                    </a:cubicBezTo>
                    <a:cubicBezTo>
                      <a:pt x="205" y="42"/>
                      <a:pt x="206" y="43"/>
                      <a:pt x="206" y="43"/>
                    </a:cubicBezTo>
                    <a:cubicBezTo>
                      <a:pt x="206" y="43"/>
                      <a:pt x="206" y="43"/>
                      <a:pt x="206" y="43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206" y="44"/>
                      <a:pt x="205" y="44"/>
                      <a:pt x="204" y="45"/>
                    </a:cubicBezTo>
                    <a:cubicBezTo>
                      <a:pt x="203" y="45"/>
                      <a:pt x="202" y="45"/>
                      <a:pt x="201" y="4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198" y="45"/>
                      <a:pt x="198" y="45"/>
                      <a:pt x="198" y="45"/>
                    </a:cubicBezTo>
                    <a:cubicBezTo>
                      <a:pt x="198" y="45"/>
                      <a:pt x="198" y="45"/>
                      <a:pt x="198" y="45"/>
                    </a:cubicBezTo>
                    <a:cubicBezTo>
                      <a:pt x="197" y="45"/>
                      <a:pt x="196" y="45"/>
                      <a:pt x="196" y="46"/>
                    </a:cubicBezTo>
                    <a:cubicBezTo>
                      <a:pt x="195" y="46"/>
                      <a:pt x="195" y="46"/>
                      <a:pt x="195" y="46"/>
                    </a:cubicBezTo>
                    <a:cubicBezTo>
                      <a:pt x="194" y="47"/>
                      <a:pt x="194" y="47"/>
                      <a:pt x="194" y="48"/>
                    </a:cubicBezTo>
                    <a:cubicBezTo>
                      <a:pt x="194" y="49"/>
                      <a:pt x="195" y="50"/>
                      <a:pt x="195" y="50"/>
                    </a:cubicBezTo>
                    <a:cubicBezTo>
                      <a:pt x="196" y="51"/>
                      <a:pt x="196" y="51"/>
                      <a:pt x="197" y="52"/>
                    </a:cubicBezTo>
                    <a:cubicBezTo>
                      <a:pt x="206" y="57"/>
                      <a:pt x="206" y="57"/>
                      <a:pt x="206" y="57"/>
                    </a:cubicBezTo>
                    <a:cubicBezTo>
                      <a:pt x="207" y="58"/>
                      <a:pt x="208" y="58"/>
                      <a:pt x="209" y="58"/>
                    </a:cubicBezTo>
                    <a:cubicBezTo>
                      <a:pt x="212" y="58"/>
                      <a:pt x="215" y="56"/>
                      <a:pt x="216" y="53"/>
                    </a:cubicBezTo>
                    <a:cubicBezTo>
                      <a:pt x="216" y="52"/>
                      <a:pt x="217" y="51"/>
                      <a:pt x="218" y="50"/>
                    </a:cubicBezTo>
                    <a:cubicBezTo>
                      <a:pt x="219" y="50"/>
                      <a:pt x="220" y="49"/>
                      <a:pt x="221" y="49"/>
                    </a:cubicBezTo>
                    <a:cubicBezTo>
                      <a:pt x="256" y="49"/>
                      <a:pt x="256" y="49"/>
                      <a:pt x="256" y="49"/>
                    </a:cubicBezTo>
                    <a:cubicBezTo>
                      <a:pt x="258" y="49"/>
                      <a:pt x="260" y="49"/>
                      <a:pt x="262" y="48"/>
                    </a:cubicBezTo>
                    <a:cubicBezTo>
                      <a:pt x="264" y="48"/>
                      <a:pt x="265" y="47"/>
                      <a:pt x="267" y="46"/>
                    </a:cubicBezTo>
                    <a:cubicBezTo>
                      <a:pt x="278" y="39"/>
                      <a:pt x="278" y="39"/>
                      <a:pt x="278" y="39"/>
                    </a:cubicBezTo>
                    <a:cubicBezTo>
                      <a:pt x="281" y="37"/>
                      <a:pt x="284" y="33"/>
                      <a:pt x="286" y="30"/>
                    </a:cubicBezTo>
                    <a:cubicBezTo>
                      <a:pt x="292" y="17"/>
                      <a:pt x="292" y="17"/>
                      <a:pt x="292" y="17"/>
                    </a:cubicBezTo>
                    <a:cubicBezTo>
                      <a:pt x="293" y="15"/>
                      <a:pt x="294" y="13"/>
                      <a:pt x="294" y="11"/>
                    </a:cubicBezTo>
                    <a:cubicBezTo>
                      <a:pt x="295" y="9"/>
                      <a:pt x="295" y="7"/>
                      <a:pt x="295" y="5"/>
                    </a:cubicBezTo>
                    <a:cubicBezTo>
                      <a:pt x="295" y="5"/>
                      <a:pt x="295" y="4"/>
                      <a:pt x="296" y="4"/>
                    </a:cubicBezTo>
                    <a:cubicBezTo>
                      <a:pt x="296" y="4"/>
                      <a:pt x="296" y="4"/>
                      <a:pt x="296" y="4"/>
                    </a:cubicBezTo>
                    <a:cubicBezTo>
                      <a:pt x="297" y="4"/>
                      <a:pt x="297" y="4"/>
                      <a:pt x="297" y="4"/>
                    </a:cubicBezTo>
                    <a:cubicBezTo>
                      <a:pt x="376" y="30"/>
                      <a:pt x="376" y="30"/>
                      <a:pt x="376" y="30"/>
                    </a:cubicBezTo>
                    <a:cubicBezTo>
                      <a:pt x="377" y="30"/>
                      <a:pt x="378" y="31"/>
                      <a:pt x="379" y="31"/>
                    </a:cubicBezTo>
                    <a:cubicBezTo>
                      <a:pt x="382" y="31"/>
                      <a:pt x="384" y="30"/>
                      <a:pt x="386" y="27"/>
                    </a:cubicBezTo>
                    <a:cubicBezTo>
                      <a:pt x="386" y="27"/>
                      <a:pt x="387" y="27"/>
                      <a:pt x="388" y="26"/>
                    </a:cubicBezTo>
                    <a:cubicBezTo>
                      <a:pt x="388" y="26"/>
                      <a:pt x="389" y="26"/>
                      <a:pt x="390" y="26"/>
                    </a:cubicBezTo>
                    <a:cubicBezTo>
                      <a:pt x="391" y="26"/>
                      <a:pt x="391" y="26"/>
                      <a:pt x="392" y="26"/>
                    </a:cubicBezTo>
                    <a:cubicBezTo>
                      <a:pt x="503" y="53"/>
                      <a:pt x="503" y="53"/>
                      <a:pt x="503" y="53"/>
                    </a:cubicBezTo>
                    <a:cubicBezTo>
                      <a:pt x="504" y="54"/>
                      <a:pt x="506" y="54"/>
                      <a:pt x="507" y="55"/>
                    </a:cubicBezTo>
                    <a:cubicBezTo>
                      <a:pt x="509" y="56"/>
                      <a:pt x="510" y="57"/>
                      <a:pt x="511" y="58"/>
                    </a:cubicBezTo>
                    <a:cubicBezTo>
                      <a:pt x="524" y="72"/>
                      <a:pt x="524" y="72"/>
                      <a:pt x="524" y="72"/>
                    </a:cubicBezTo>
                    <a:cubicBezTo>
                      <a:pt x="525" y="72"/>
                      <a:pt x="525" y="73"/>
                      <a:pt x="525" y="73"/>
                    </a:cubicBezTo>
                    <a:cubicBezTo>
                      <a:pt x="525" y="74"/>
                      <a:pt x="525" y="74"/>
                      <a:pt x="524" y="75"/>
                    </a:cubicBezTo>
                    <a:cubicBezTo>
                      <a:pt x="521" y="76"/>
                      <a:pt x="521" y="76"/>
                      <a:pt x="521" y="76"/>
                    </a:cubicBezTo>
                    <a:cubicBezTo>
                      <a:pt x="519" y="77"/>
                      <a:pt x="517" y="80"/>
                      <a:pt x="517" y="82"/>
                    </a:cubicBezTo>
                    <a:cubicBezTo>
                      <a:pt x="517" y="84"/>
                      <a:pt x="518" y="85"/>
                      <a:pt x="519" y="87"/>
                    </a:cubicBezTo>
                    <a:cubicBezTo>
                      <a:pt x="538" y="120"/>
                      <a:pt x="538" y="120"/>
                      <a:pt x="538" y="120"/>
                    </a:cubicBezTo>
                    <a:cubicBezTo>
                      <a:pt x="539" y="121"/>
                      <a:pt x="540" y="123"/>
                      <a:pt x="540" y="125"/>
                    </a:cubicBezTo>
                    <a:cubicBezTo>
                      <a:pt x="540" y="126"/>
                      <a:pt x="539" y="127"/>
                      <a:pt x="539" y="128"/>
                    </a:cubicBezTo>
                    <a:cubicBezTo>
                      <a:pt x="539" y="129"/>
                      <a:pt x="538" y="129"/>
                      <a:pt x="538" y="129"/>
                    </a:cubicBezTo>
                    <a:cubicBezTo>
                      <a:pt x="538" y="129"/>
                      <a:pt x="538" y="129"/>
                      <a:pt x="538" y="129"/>
                    </a:cubicBezTo>
                    <a:cubicBezTo>
                      <a:pt x="538" y="129"/>
                      <a:pt x="537" y="129"/>
                      <a:pt x="536" y="128"/>
                    </a:cubicBezTo>
                    <a:cubicBezTo>
                      <a:pt x="503" y="78"/>
                      <a:pt x="503" y="78"/>
                      <a:pt x="503" y="78"/>
                    </a:cubicBezTo>
                    <a:cubicBezTo>
                      <a:pt x="502" y="76"/>
                      <a:pt x="499" y="74"/>
                      <a:pt x="496" y="74"/>
                    </a:cubicBezTo>
                    <a:cubicBezTo>
                      <a:pt x="495" y="74"/>
                      <a:pt x="494" y="75"/>
                      <a:pt x="493" y="75"/>
                    </a:cubicBezTo>
                    <a:cubicBezTo>
                      <a:pt x="474" y="86"/>
                      <a:pt x="474" y="86"/>
                      <a:pt x="474" y="86"/>
                    </a:cubicBezTo>
                    <a:cubicBezTo>
                      <a:pt x="471" y="88"/>
                      <a:pt x="470" y="91"/>
                      <a:pt x="470" y="94"/>
                    </a:cubicBezTo>
                    <a:cubicBezTo>
                      <a:pt x="470" y="96"/>
                      <a:pt x="470" y="97"/>
                      <a:pt x="470" y="98"/>
                    </a:cubicBezTo>
                    <a:cubicBezTo>
                      <a:pt x="475" y="114"/>
                      <a:pt x="475" y="114"/>
                      <a:pt x="475" y="114"/>
                    </a:cubicBezTo>
                    <a:cubicBezTo>
                      <a:pt x="476" y="116"/>
                      <a:pt x="477" y="118"/>
                      <a:pt x="479" y="119"/>
                    </a:cubicBezTo>
                    <a:cubicBezTo>
                      <a:pt x="480" y="121"/>
                      <a:pt x="482" y="122"/>
                      <a:pt x="484" y="122"/>
                    </a:cubicBezTo>
                    <a:cubicBezTo>
                      <a:pt x="495" y="124"/>
                      <a:pt x="495" y="124"/>
                      <a:pt x="495" y="124"/>
                    </a:cubicBezTo>
                    <a:cubicBezTo>
                      <a:pt x="495" y="124"/>
                      <a:pt x="497" y="125"/>
                      <a:pt x="497" y="126"/>
                    </a:cubicBezTo>
                    <a:cubicBezTo>
                      <a:pt x="498" y="127"/>
                      <a:pt x="499" y="128"/>
                      <a:pt x="499" y="130"/>
                    </a:cubicBezTo>
                    <a:cubicBezTo>
                      <a:pt x="505" y="155"/>
                      <a:pt x="505" y="155"/>
                      <a:pt x="505" y="155"/>
                    </a:cubicBezTo>
                    <a:cubicBezTo>
                      <a:pt x="505" y="156"/>
                      <a:pt x="505" y="157"/>
                      <a:pt x="505" y="158"/>
                    </a:cubicBezTo>
                    <a:cubicBezTo>
                      <a:pt x="505" y="161"/>
                      <a:pt x="505" y="164"/>
                      <a:pt x="504" y="166"/>
                    </a:cubicBezTo>
                    <a:cubicBezTo>
                      <a:pt x="500" y="175"/>
                      <a:pt x="500" y="175"/>
                      <a:pt x="500" y="175"/>
                    </a:cubicBezTo>
                    <a:cubicBezTo>
                      <a:pt x="499" y="177"/>
                      <a:pt x="499" y="178"/>
                      <a:pt x="499" y="180"/>
                    </a:cubicBezTo>
                    <a:cubicBezTo>
                      <a:pt x="499" y="183"/>
                      <a:pt x="500" y="186"/>
                      <a:pt x="501" y="188"/>
                    </a:cubicBezTo>
                    <a:cubicBezTo>
                      <a:pt x="516" y="205"/>
                      <a:pt x="516" y="205"/>
                      <a:pt x="516" y="205"/>
                    </a:cubicBezTo>
                    <a:cubicBezTo>
                      <a:pt x="517" y="206"/>
                      <a:pt x="518" y="208"/>
                      <a:pt x="518" y="210"/>
                    </a:cubicBezTo>
                    <a:cubicBezTo>
                      <a:pt x="518" y="211"/>
                      <a:pt x="518" y="211"/>
                      <a:pt x="518" y="211"/>
                    </a:cubicBezTo>
                    <a:cubicBezTo>
                      <a:pt x="517" y="212"/>
                      <a:pt x="517" y="212"/>
                      <a:pt x="517" y="212"/>
                    </a:cubicBezTo>
                    <a:cubicBezTo>
                      <a:pt x="517" y="212"/>
                      <a:pt x="516" y="212"/>
                      <a:pt x="515" y="211"/>
                    </a:cubicBezTo>
                    <a:cubicBezTo>
                      <a:pt x="494" y="187"/>
                      <a:pt x="494" y="187"/>
                      <a:pt x="494" y="187"/>
                    </a:cubicBezTo>
                    <a:cubicBezTo>
                      <a:pt x="492" y="185"/>
                      <a:pt x="488" y="182"/>
                      <a:pt x="485" y="180"/>
                    </a:cubicBezTo>
                    <a:cubicBezTo>
                      <a:pt x="478" y="176"/>
                      <a:pt x="478" y="176"/>
                      <a:pt x="478" y="176"/>
                    </a:cubicBezTo>
                    <a:cubicBezTo>
                      <a:pt x="477" y="175"/>
                      <a:pt x="476" y="175"/>
                      <a:pt x="475" y="175"/>
                    </a:cubicBezTo>
                    <a:cubicBezTo>
                      <a:pt x="473" y="175"/>
                      <a:pt x="472" y="176"/>
                      <a:pt x="471" y="177"/>
                    </a:cubicBezTo>
                    <a:cubicBezTo>
                      <a:pt x="470" y="178"/>
                      <a:pt x="469" y="179"/>
                      <a:pt x="469" y="180"/>
                    </a:cubicBezTo>
                    <a:cubicBezTo>
                      <a:pt x="468" y="181"/>
                      <a:pt x="468" y="182"/>
                      <a:pt x="468" y="184"/>
                    </a:cubicBezTo>
                    <a:cubicBezTo>
                      <a:pt x="468" y="187"/>
                      <a:pt x="469" y="190"/>
                      <a:pt x="471" y="193"/>
                    </a:cubicBezTo>
                    <a:cubicBezTo>
                      <a:pt x="472" y="195"/>
                      <a:pt x="472" y="195"/>
                      <a:pt x="472" y="195"/>
                    </a:cubicBezTo>
                    <a:cubicBezTo>
                      <a:pt x="473" y="196"/>
                      <a:pt x="474" y="197"/>
                      <a:pt x="475" y="198"/>
                    </a:cubicBezTo>
                    <a:cubicBezTo>
                      <a:pt x="477" y="199"/>
                      <a:pt x="478" y="200"/>
                      <a:pt x="480" y="200"/>
                    </a:cubicBezTo>
                    <a:cubicBezTo>
                      <a:pt x="481" y="200"/>
                      <a:pt x="481" y="200"/>
                      <a:pt x="482" y="200"/>
                    </a:cubicBezTo>
                    <a:cubicBezTo>
                      <a:pt x="482" y="199"/>
                      <a:pt x="482" y="199"/>
                      <a:pt x="482" y="199"/>
                    </a:cubicBezTo>
                    <a:cubicBezTo>
                      <a:pt x="482" y="199"/>
                      <a:pt x="483" y="200"/>
                      <a:pt x="484" y="200"/>
                    </a:cubicBezTo>
                    <a:cubicBezTo>
                      <a:pt x="484" y="201"/>
                      <a:pt x="485" y="202"/>
                      <a:pt x="485" y="203"/>
                    </a:cubicBezTo>
                    <a:cubicBezTo>
                      <a:pt x="486" y="206"/>
                      <a:pt x="486" y="206"/>
                      <a:pt x="486" y="206"/>
                    </a:cubicBezTo>
                    <a:cubicBezTo>
                      <a:pt x="487" y="210"/>
                      <a:pt x="490" y="215"/>
                      <a:pt x="493" y="217"/>
                    </a:cubicBezTo>
                    <a:cubicBezTo>
                      <a:pt x="508" y="233"/>
                      <a:pt x="508" y="233"/>
                      <a:pt x="508" y="233"/>
                    </a:cubicBezTo>
                    <a:cubicBezTo>
                      <a:pt x="509" y="234"/>
                      <a:pt x="510" y="235"/>
                      <a:pt x="511" y="237"/>
                    </a:cubicBezTo>
                    <a:cubicBezTo>
                      <a:pt x="511" y="239"/>
                      <a:pt x="512" y="241"/>
                      <a:pt x="512" y="242"/>
                    </a:cubicBezTo>
                    <a:cubicBezTo>
                      <a:pt x="513" y="269"/>
                      <a:pt x="513" y="269"/>
                      <a:pt x="513" y="269"/>
                    </a:cubicBezTo>
                    <a:cubicBezTo>
                      <a:pt x="513" y="269"/>
                      <a:pt x="513" y="269"/>
                      <a:pt x="513" y="269"/>
                    </a:cubicBezTo>
                    <a:cubicBezTo>
                      <a:pt x="513" y="271"/>
                      <a:pt x="513" y="272"/>
                      <a:pt x="512" y="272"/>
                    </a:cubicBezTo>
                    <a:cubicBezTo>
                      <a:pt x="512" y="273"/>
                      <a:pt x="511" y="273"/>
                      <a:pt x="510" y="273"/>
                    </a:cubicBezTo>
                    <a:cubicBezTo>
                      <a:pt x="493" y="273"/>
                      <a:pt x="493" y="273"/>
                      <a:pt x="493" y="273"/>
                    </a:cubicBezTo>
                    <a:cubicBezTo>
                      <a:pt x="490" y="273"/>
                      <a:pt x="489" y="275"/>
                      <a:pt x="487" y="276"/>
                    </a:cubicBezTo>
                    <a:cubicBezTo>
                      <a:pt x="486" y="278"/>
                      <a:pt x="485" y="280"/>
                      <a:pt x="485" y="282"/>
                    </a:cubicBezTo>
                    <a:cubicBezTo>
                      <a:pt x="485" y="289"/>
                      <a:pt x="485" y="289"/>
                      <a:pt x="485" y="289"/>
                    </a:cubicBezTo>
                    <a:cubicBezTo>
                      <a:pt x="485" y="293"/>
                      <a:pt x="487" y="299"/>
                      <a:pt x="489" y="302"/>
                    </a:cubicBezTo>
                    <a:cubicBezTo>
                      <a:pt x="502" y="324"/>
                      <a:pt x="502" y="324"/>
                      <a:pt x="502" y="324"/>
                    </a:cubicBezTo>
                    <a:cubicBezTo>
                      <a:pt x="503" y="325"/>
                      <a:pt x="503" y="326"/>
                      <a:pt x="503" y="328"/>
                    </a:cubicBezTo>
                    <a:cubicBezTo>
                      <a:pt x="503" y="329"/>
                      <a:pt x="503" y="331"/>
                      <a:pt x="502" y="332"/>
                    </a:cubicBezTo>
                    <a:cubicBezTo>
                      <a:pt x="492" y="349"/>
                      <a:pt x="492" y="349"/>
                      <a:pt x="492" y="349"/>
                    </a:cubicBezTo>
                    <a:cubicBezTo>
                      <a:pt x="492" y="350"/>
                      <a:pt x="491" y="350"/>
                      <a:pt x="491" y="350"/>
                    </a:cubicBezTo>
                    <a:cubicBezTo>
                      <a:pt x="490" y="350"/>
                      <a:pt x="490" y="350"/>
                      <a:pt x="489" y="349"/>
                    </a:cubicBezTo>
                    <a:cubicBezTo>
                      <a:pt x="477" y="333"/>
                      <a:pt x="477" y="333"/>
                      <a:pt x="477" y="333"/>
                    </a:cubicBezTo>
                    <a:cubicBezTo>
                      <a:pt x="476" y="333"/>
                      <a:pt x="476" y="332"/>
                      <a:pt x="475" y="332"/>
                    </a:cubicBezTo>
                    <a:cubicBezTo>
                      <a:pt x="474" y="331"/>
                      <a:pt x="474" y="331"/>
                      <a:pt x="473" y="331"/>
                    </a:cubicBezTo>
                    <a:cubicBezTo>
                      <a:pt x="472" y="331"/>
                      <a:pt x="471" y="331"/>
                      <a:pt x="471" y="332"/>
                    </a:cubicBezTo>
                    <a:cubicBezTo>
                      <a:pt x="470" y="332"/>
                      <a:pt x="470" y="333"/>
                      <a:pt x="469" y="334"/>
                    </a:cubicBezTo>
                    <a:cubicBezTo>
                      <a:pt x="469" y="335"/>
                      <a:pt x="469" y="336"/>
                      <a:pt x="469" y="337"/>
                    </a:cubicBezTo>
                    <a:cubicBezTo>
                      <a:pt x="469" y="341"/>
                      <a:pt x="469" y="341"/>
                      <a:pt x="469" y="341"/>
                    </a:cubicBezTo>
                    <a:cubicBezTo>
                      <a:pt x="469" y="345"/>
                      <a:pt x="470" y="351"/>
                      <a:pt x="472" y="354"/>
                    </a:cubicBezTo>
                    <a:cubicBezTo>
                      <a:pt x="487" y="384"/>
                      <a:pt x="487" y="384"/>
                      <a:pt x="487" y="384"/>
                    </a:cubicBezTo>
                    <a:cubicBezTo>
                      <a:pt x="488" y="384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9" y="384"/>
                      <a:pt x="489" y="384"/>
                      <a:pt x="489" y="384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9" y="384"/>
                      <a:pt x="489" y="384"/>
                      <a:pt x="489" y="384"/>
                    </a:cubicBezTo>
                    <a:cubicBezTo>
                      <a:pt x="489" y="384"/>
                      <a:pt x="489" y="384"/>
                      <a:pt x="489" y="384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3" y="381"/>
                      <a:pt x="483" y="381"/>
                      <a:pt x="483" y="381"/>
                    </a:cubicBezTo>
                    <a:cubicBezTo>
                      <a:pt x="482" y="381"/>
                      <a:pt x="481" y="380"/>
                      <a:pt x="480" y="379"/>
                    </a:cubicBezTo>
                    <a:cubicBezTo>
                      <a:pt x="479" y="377"/>
                      <a:pt x="477" y="376"/>
                      <a:pt x="477" y="374"/>
                    </a:cubicBezTo>
                    <a:cubicBezTo>
                      <a:pt x="466" y="351"/>
                      <a:pt x="466" y="351"/>
                      <a:pt x="466" y="351"/>
                    </a:cubicBezTo>
                    <a:cubicBezTo>
                      <a:pt x="465" y="349"/>
                      <a:pt x="463" y="343"/>
                      <a:pt x="463" y="340"/>
                    </a:cubicBezTo>
                    <a:cubicBezTo>
                      <a:pt x="463" y="336"/>
                      <a:pt x="463" y="336"/>
                      <a:pt x="463" y="336"/>
                    </a:cubicBezTo>
                    <a:cubicBezTo>
                      <a:pt x="463" y="333"/>
                      <a:pt x="463" y="331"/>
                      <a:pt x="462" y="329"/>
                    </a:cubicBezTo>
                    <a:cubicBezTo>
                      <a:pt x="462" y="327"/>
                      <a:pt x="461" y="324"/>
                      <a:pt x="459" y="323"/>
                    </a:cubicBezTo>
                    <a:cubicBezTo>
                      <a:pt x="425" y="277"/>
                      <a:pt x="425" y="277"/>
                      <a:pt x="425" y="277"/>
                    </a:cubicBezTo>
                    <a:cubicBezTo>
                      <a:pt x="424" y="275"/>
                      <a:pt x="422" y="274"/>
                      <a:pt x="420" y="274"/>
                    </a:cubicBezTo>
                    <a:cubicBezTo>
                      <a:pt x="418" y="274"/>
                      <a:pt x="416" y="275"/>
                      <a:pt x="414" y="277"/>
                    </a:cubicBezTo>
                    <a:cubicBezTo>
                      <a:pt x="391" y="309"/>
                      <a:pt x="391" y="309"/>
                      <a:pt x="391" y="309"/>
                    </a:cubicBezTo>
                    <a:cubicBezTo>
                      <a:pt x="389" y="312"/>
                      <a:pt x="387" y="316"/>
                      <a:pt x="387" y="321"/>
                    </a:cubicBezTo>
                    <a:cubicBezTo>
                      <a:pt x="387" y="322"/>
                      <a:pt x="387" y="322"/>
                      <a:pt x="387" y="322"/>
                    </a:cubicBezTo>
                    <a:cubicBezTo>
                      <a:pt x="387" y="322"/>
                      <a:pt x="387" y="322"/>
                      <a:pt x="387" y="322"/>
                    </a:cubicBezTo>
                    <a:cubicBezTo>
                      <a:pt x="387" y="323"/>
                      <a:pt x="387" y="323"/>
                      <a:pt x="387" y="324"/>
                    </a:cubicBezTo>
                    <a:cubicBezTo>
                      <a:pt x="387" y="327"/>
                      <a:pt x="387" y="332"/>
                      <a:pt x="386" y="334"/>
                    </a:cubicBezTo>
                    <a:cubicBezTo>
                      <a:pt x="380" y="348"/>
                      <a:pt x="380" y="348"/>
                      <a:pt x="380" y="348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8"/>
                    </a:cubicBezTo>
                    <a:cubicBezTo>
                      <a:pt x="356" y="286"/>
                      <a:pt x="356" y="286"/>
                      <a:pt x="356" y="286"/>
                    </a:cubicBezTo>
                    <a:cubicBezTo>
                      <a:pt x="355" y="284"/>
                      <a:pt x="354" y="283"/>
                      <a:pt x="353" y="282"/>
                    </a:cubicBezTo>
                    <a:cubicBezTo>
                      <a:pt x="352" y="281"/>
                      <a:pt x="351" y="280"/>
                      <a:pt x="349" y="280"/>
                    </a:cubicBezTo>
                    <a:cubicBezTo>
                      <a:pt x="348" y="280"/>
                      <a:pt x="347" y="280"/>
                      <a:pt x="347" y="281"/>
                    </a:cubicBezTo>
                    <a:cubicBezTo>
                      <a:pt x="346" y="281"/>
                      <a:pt x="346" y="281"/>
                      <a:pt x="346" y="281"/>
                    </a:cubicBezTo>
                    <a:cubicBezTo>
                      <a:pt x="345" y="281"/>
                      <a:pt x="344" y="281"/>
                      <a:pt x="342" y="279"/>
                    </a:cubicBezTo>
                    <a:cubicBezTo>
                      <a:pt x="331" y="268"/>
                      <a:pt x="331" y="268"/>
                      <a:pt x="331" y="268"/>
                    </a:cubicBezTo>
                    <a:cubicBezTo>
                      <a:pt x="330" y="266"/>
                      <a:pt x="328" y="265"/>
                      <a:pt x="326" y="264"/>
                    </a:cubicBezTo>
                    <a:cubicBezTo>
                      <a:pt x="325" y="263"/>
                      <a:pt x="323" y="263"/>
                      <a:pt x="321" y="263"/>
                    </a:cubicBezTo>
                    <a:cubicBezTo>
                      <a:pt x="304" y="263"/>
                      <a:pt x="304" y="263"/>
                      <a:pt x="304" y="263"/>
                    </a:cubicBezTo>
                    <a:cubicBezTo>
                      <a:pt x="303" y="263"/>
                      <a:pt x="301" y="262"/>
                      <a:pt x="300" y="262"/>
                    </a:cubicBezTo>
                    <a:cubicBezTo>
                      <a:pt x="298" y="261"/>
                      <a:pt x="297" y="261"/>
                      <a:pt x="296" y="260"/>
                    </a:cubicBezTo>
                    <a:cubicBezTo>
                      <a:pt x="260" y="232"/>
                      <a:pt x="260" y="232"/>
                      <a:pt x="260" y="232"/>
                    </a:cubicBezTo>
                    <a:cubicBezTo>
                      <a:pt x="259" y="231"/>
                      <a:pt x="257" y="231"/>
                      <a:pt x="256" y="231"/>
                    </a:cubicBezTo>
                    <a:cubicBezTo>
                      <a:pt x="253" y="231"/>
                      <a:pt x="251" y="232"/>
                      <a:pt x="249" y="234"/>
                    </a:cubicBezTo>
                    <a:cubicBezTo>
                      <a:pt x="249" y="235"/>
                      <a:pt x="249" y="235"/>
                      <a:pt x="249" y="235"/>
                    </a:cubicBezTo>
                    <a:cubicBezTo>
                      <a:pt x="249" y="235"/>
                      <a:pt x="249" y="235"/>
                      <a:pt x="249" y="235"/>
                    </a:cubicBezTo>
                    <a:cubicBezTo>
                      <a:pt x="249" y="235"/>
                      <a:pt x="249" y="235"/>
                      <a:pt x="249" y="235"/>
                    </a:cubicBezTo>
                    <a:cubicBezTo>
                      <a:pt x="248" y="236"/>
                      <a:pt x="247" y="238"/>
                      <a:pt x="247" y="240"/>
                    </a:cubicBezTo>
                    <a:cubicBezTo>
                      <a:pt x="247" y="242"/>
                      <a:pt x="248" y="245"/>
                      <a:pt x="249" y="246"/>
                    </a:cubicBezTo>
                    <a:cubicBezTo>
                      <a:pt x="268" y="265"/>
                      <a:pt x="268" y="265"/>
                      <a:pt x="268" y="265"/>
                    </a:cubicBezTo>
                    <a:cubicBezTo>
                      <a:pt x="269" y="266"/>
                      <a:pt x="271" y="267"/>
                      <a:pt x="273" y="268"/>
                    </a:cubicBezTo>
                    <a:cubicBezTo>
                      <a:pt x="275" y="269"/>
                      <a:pt x="277" y="269"/>
                      <a:pt x="279" y="269"/>
                    </a:cubicBezTo>
                    <a:cubicBezTo>
                      <a:pt x="282" y="269"/>
                      <a:pt x="282" y="269"/>
                      <a:pt x="282" y="269"/>
                    </a:cubicBezTo>
                    <a:cubicBezTo>
                      <a:pt x="283" y="269"/>
                      <a:pt x="285" y="270"/>
                      <a:pt x="286" y="270"/>
                    </a:cubicBezTo>
                    <a:cubicBezTo>
                      <a:pt x="288" y="271"/>
                      <a:pt x="289" y="272"/>
                      <a:pt x="290" y="272"/>
                    </a:cubicBezTo>
                    <a:cubicBezTo>
                      <a:pt x="295" y="275"/>
                      <a:pt x="295" y="275"/>
                      <a:pt x="295" y="275"/>
                    </a:cubicBezTo>
                    <a:cubicBezTo>
                      <a:pt x="296" y="276"/>
                      <a:pt x="296" y="277"/>
                      <a:pt x="296" y="278"/>
                    </a:cubicBezTo>
                    <a:cubicBezTo>
                      <a:pt x="296" y="279"/>
                      <a:pt x="296" y="280"/>
                      <a:pt x="295" y="281"/>
                    </a:cubicBezTo>
                    <a:cubicBezTo>
                      <a:pt x="271" y="317"/>
                      <a:pt x="271" y="317"/>
                      <a:pt x="271" y="317"/>
                    </a:cubicBezTo>
                    <a:cubicBezTo>
                      <a:pt x="270" y="318"/>
                      <a:pt x="269" y="319"/>
                      <a:pt x="267" y="320"/>
                    </a:cubicBezTo>
                    <a:cubicBezTo>
                      <a:pt x="266" y="320"/>
                      <a:pt x="265" y="321"/>
                      <a:pt x="264" y="321"/>
                    </a:cubicBezTo>
                    <a:cubicBezTo>
                      <a:pt x="257" y="321"/>
                      <a:pt x="257" y="321"/>
                      <a:pt x="257" y="321"/>
                    </a:cubicBezTo>
                    <a:cubicBezTo>
                      <a:pt x="256" y="321"/>
                      <a:pt x="255" y="320"/>
                      <a:pt x="253" y="320"/>
                    </a:cubicBezTo>
                    <a:cubicBezTo>
                      <a:pt x="252" y="319"/>
                      <a:pt x="250" y="318"/>
                      <a:pt x="249" y="317"/>
                    </a:cubicBezTo>
                    <a:cubicBezTo>
                      <a:pt x="240" y="309"/>
                      <a:pt x="240" y="309"/>
                      <a:pt x="240" y="309"/>
                    </a:cubicBezTo>
                    <a:cubicBezTo>
                      <a:pt x="238" y="307"/>
                      <a:pt x="235" y="303"/>
                      <a:pt x="234" y="300"/>
                    </a:cubicBezTo>
                    <a:cubicBezTo>
                      <a:pt x="214" y="254"/>
                      <a:pt x="214" y="254"/>
                      <a:pt x="214" y="254"/>
                    </a:cubicBezTo>
                    <a:cubicBezTo>
                      <a:pt x="213" y="253"/>
                      <a:pt x="212" y="251"/>
                      <a:pt x="211" y="250"/>
                    </a:cubicBezTo>
                    <a:cubicBezTo>
                      <a:pt x="209" y="248"/>
                      <a:pt x="208" y="247"/>
                      <a:pt x="206" y="247"/>
                    </a:cubicBezTo>
                    <a:cubicBezTo>
                      <a:pt x="205" y="247"/>
                      <a:pt x="203" y="248"/>
                      <a:pt x="203" y="249"/>
                    </a:cubicBezTo>
                    <a:cubicBezTo>
                      <a:pt x="202" y="250"/>
                      <a:pt x="202" y="251"/>
                      <a:pt x="202" y="252"/>
                    </a:cubicBezTo>
                    <a:cubicBezTo>
                      <a:pt x="202" y="254"/>
                      <a:pt x="202" y="255"/>
                      <a:pt x="203" y="256"/>
                    </a:cubicBezTo>
                    <a:cubicBezTo>
                      <a:pt x="232" y="331"/>
                      <a:pt x="232" y="331"/>
                      <a:pt x="232" y="331"/>
                    </a:cubicBezTo>
                    <a:cubicBezTo>
                      <a:pt x="233" y="333"/>
                      <a:pt x="234" y="334"/>
                      <a:pt x="236" y="336"/>
                    </a:cubicBezTo>
                    <a:cubicBezTo>
                      <a:pt x="237" y="337"/>
                      <a:pt x="239" y="338"/>
                      <a:pt x="241" y="338"/>
                    </a:cubicBezTo>
                    <a:cubicBezTo>
                      <a:pt x="242" y="338"/>
                      <a:pt x="242" y="338"/>
                      <a:pt x="242" y="338"/>
                    </a:cubicBezTo>
                    <a:cubicBezTo>
                      <a:pt x="266" y="336"/>
                      <a:pt x="266" y="336"/>
                      <a:pt x="266" y="336"/>
                    </a:cubicBezTo>
                    <a:cubicBezTo>
                      <a:pt x="266" y="336"/>
                      <a:pt x="266" y="336"/>
                      <a:pt x="266" y="336"/>
                    </a:cubicBezTo>
                    <a:cubicBezTo>
                      <a:pt x="267" y="336"/>
                      <a:pt x="267" y="336"/>
                      <a:pt x="267" y="336"/>
                    </a:cubicBezTo>
                    <a:cubicBezTo>
                      <a:pt x="267" y="337"/>
                      <a:pt x="267" y="337"/>
                      <a:pt x="267" y="337"/>
                    </a:cubicBezTo>
                    <a:cubicBezTo>
                      <a:pt x="267" y="338"/>
                      <a:pt x="267" y="338"/>
                      <a:pt x="266" y="339"/>
                    </a:cubicBezTo>
                    <a:cubicBezTo>
                      <a:pt x="250" y="380"/>
                      <a:pt x="250" y="380"/>
                      <a:pt x="250" y="380"/>
                    </a:cubicBezTo>
                    <a:cubicBezTo>
                      <a:pt x="248" y="383"/>
                      <a:pt x="246" y="388"/>
                      <a:pt x="244" y="390"/>
                    </a:cubicBezTo>
                    <a:cubicBezTo>
                      <a:pt x="223" y="415"/>
                      <a:pt x="223" y="415"/>
                      <a:pt x="223" y="415"/>
                    </a:cubicBezTo>
                    <a:cubicBezTo>
                      <a:pt x="222" y="417"/>
                      <a:pt x="221" y="419"/>
                      <a:pt x="220" y="421"/>
                    </a:cubicBezTo>
                    <a:cubicBezTo>
                      <a:pt x="220" y="423"/>
                      <a:pt x="219" y="426"/>
                      <a:pt x="219" y="428"/>
                    </a:cubicBezTo>
                    <a:cubicBezTo>
                      <a:pt x="219" y="437"/>
                      <a:pt x="219" y="437"/>
                      <a:pt x="219" y="437"/>
                    </a:cubicBezTo>
                    <a:cubicBezTo>
                      <a:pt x="219" y="441"/>
                      <a:pt x="220" y="447"/>
                      <a:pt x="222" y="450"/>
                    </a:cubicBezTo>
                    <a:cubicBezTo>
                      <a:pt x="222" y="450"/>
                      <a:pt x="222" y="450"/>
                      <a:pt x="222" y="450"/>
                    </a:cubicBezTo>
                    <a:cubicBezTo>
                      <a:pt x="223" y="451"/>
                      <a:pt x="223" y="451"/>
                      <a:pt x="223" y="451"/>
                    </a:cubicBezTo>
                    <a:cubicBezTo>
                      <a:pt x="223" y="451"/>
                      <a:pt x="223" y="451"/>
                      <a:pt x="223" y="451"/>
                    </a:cubicBezTo>
                    <a:cubicBezTo>
                      <a:pt x="224" y="454"/>
                      <a:pt x="225" y="459"/>
                      <a:pt x="225" y="462"/>
                    </a:cubicBezTo>
                    <a:cubicBezTo>
                      <a:pt x="225" y="481"/>
                      <a:pt x="225" y="481"/>
                      <a:pt x="225" y="481"/>
                    </a:cubicBezTo>
                    <a:cubicBezTo>
                      <a:pt x="225" y="482"/>
                      <a:pt x="225" y="484"/>
                      <a:pt x="224" y="486"/>
                    </a:cubicBezTo>
                    <a:cubicBezTo>
                      <a:pt x="224" y="488"/>
                      <a:pt x="223" y="489"/>
                      <a:pt x="222" y="490"/>
                    </a:cubicBezTo>
                    <a:cubicBezTo>
                      <a:pt x="206" y="506"/>
                      <a:pt x="206" y="506"/>
                      <a:pt x="206" y="506"/>
                    </a:cubicBezTo>
                    <a:cubicBezTo>
                      <a:pt x="204" y="507"/>
                      <a:pt x="203" y="509"/>
                      <a:pt x="202" y="511"/>
                    </a:cubicBezTo>
                    <a:cubicBezTo>
                      <a:pt x="202" y="513"/>
                      <a:pt x="201" y="516"/>
                      <a:pt x="201" y="518"/>
                    </a:cubicBezTo>
                    <a:cubicBezTo>
                      <a:pt x="201" y="526"/>
                      <a:pt x="201" y="526"/>
                      <a:pt x="201" y="526"/>
                    </a:cubicBezTo>
                    <a:cubicBezTo>
                      <a:pt x="201" y="527"/>
                      <a:pt x="201" y="529"/>
                      <a:pt x="200" y="531"/>
                    </a:cubicBezTo>
                    <a:cubicBezTo>
                      <a:pt x="199" y="533"/>
                      <a:pt x="199" y="535"/>
                      <a:pt x="198" y="536"/>
                    </a:cubicBezTo>
                    <a:cubicBezTo>
                      <a:pt x="170" y="570"/>
                      <a:pt x="170" y="570"/>
                      <a:pt x="170" y="570"/>
                    </a:cubicBezTo>
                    <a:cubicBezTo>
                      <a:pt x="169" y="571"/>
                      <a:pt x="168" y="573"/>
                      <a:pt x="166" y="574"/>
                    </a:cubicBezTo>
                    <a:cubicBezTo>
                      <a:pt x="165" y="575"/>
                      <a:pt x="163" y="576"/>
                      <a:pt x="162" y="576"/>
                    </a:cubicBezTo>
                    <a:cubicBezTo>
                      <a:pt x="142" y="582"/>
                      <a:pt x="142" y="582"/>
                      <a:pt x="142" y="582"/>
                    </a:cubicBezTo>
                    <a:cubicBezTo>
                      <a:pt x="142" y="582"/>
                      <a:pt x="142" y="582"/>
                      <a:pt x="142" y="582"/>
                    </a:cubicBezTo>
                    <a:cubicBezTo>
                      <a:pt x="141" y="582"/>
                      <a:pt x="141" y="582"/>
                      <a:pt x="140" y="582"/>
                    </a:cubicBezTo>
                    <a:cubicBezTo>
                      <a:pt x="139" y="581"/>
                      <a:pt x="139" y="580"/>
                      <a:pt x="138" y="579"/>
                    </a:cubicBezTo>
                    <a:cubicBezTo>
                      <a:pt x="111" y="492"/>
                      <a:pt x="111" y="492"/>
                      <a:pt x="111" y="492"/>
                    </a:cubicBezTo>
                    <a:cubicBezTo>
                      <a:pt x="111" y="491"/>
                      <a:pt x="111" y="489"/>
                      <a:pt x="111" y="487"/>
                    </a:cubicBezTo>
                    <a:cubicBezTo>
                      <a:pt x="111" y="485"/>
                      <a:pt x="111" y="483"/>
                      <a:pt x="112" y="481"/>
                    </a:cubicBezTo>
                    <a:cubicBezTo>
                      <a:pt x="117" y="467"/>
                      <a:pt x="117" y="467"/>
                      <a:pt x="117" y="467"/>
                    </a:cubicBezTo>
                    <a:cubicBezTo>
                      <a:pt x="118" y="465"/>
                      <a:pt x="118" y="462"/>
                      <a:pt x="118" y="459"/>
                    </a:cubicBezTo>
                    <a:cubicBezTo>
                      <a:pt x="118" y="457"/>
                      <a:pt x="118" y="455"/>
                      <a:pt x="118" y="453"/>
                    </a:cubicBezTo>
                    <a:cubicBezTo>
                      <a:pt x="108" y="415"/>
                      <a:pt x="108" y="415"/>
                      <a:pt x="108" y="415"/>
                    </a:cubicBezTo>
                    <a:cubicBezTo>
                      <a:pt x="108" y="412"/>
                      <a:pt x="107" y="406"/>
                      <a:pt x="107" y="403"/>
                    </a:cubicBezTo>
                    <a:cubicBezTo>
                      <a:pt x="107" y="388"/>
                      <a:pt x="107" y="388"/>
                      <a:pt x="107" y="388"/>
                    </a:cubicBezTo>
                    <a:cubicBezTo>
                      <a:pt x="107" y="385"/>
                      <a:pt x="106" y="383"/>
                      <a:pt x="105" y="381"/>
                    </a:cubicBezTo>
                    <a:cubicBezTo>
                      <a:pt x="104" y="379"/>
                      <a:pt x="103" y="377"/>
                      <a:pt x="102" y="376"/>
                    </a:cubicBezTo>
                    <a:cubicBezTo>
                      <a:pt x="82" y="361"/>
                      <a:pt x="82" y="361"/>
                      <a:pt x="82" y="361"/>
                    </a:cubicBezTo>
                    <a:cubicBezTo>
                      <a:pt x="81" y="360"/>
                      <a:pt x="78" y="359"/>
                      <a:pt x="76" y="359"/>
                    </a:cubicBezTo>
                    <a:cubicBezTo>
                      <a:pt x="74" y="359"/>
                      <a:pt x="73" y="360"/>
                      <a:pt x="71" y="361"/>
                    </a:cubicBezTo>
                    <a:cubicBezTo>
                      <a:pt x="58" y="368"/>
                      <a:pt x="58" y="368"/>
                      <a:pt x="58" y="368"/>
                    </a:cubicBezTo>
                    <a:cubicBezTo>
                      <a:pt x="56" y="369"/>
                      <a:pt x="53" y="370"/>
                      <a:pt x="51" y="370"/>
                    </a:cubicBezTo>
                    <a:cubicBezTo>
                      <a:pt x="50" y="370"/>
                      <a:pt x="50" y="370"/>
                      <a:pt x="50" y="370"/>
                    </a:cubicBezTo>
                    <a:cubicBezTo>
                      <a:pt x="19" y="363"/>
                      <a:pt x="19" y="363"/>
                      <a:pt x="19" y="363"/>
                    </a:cubicBezTo>
                    <a:cubicBezTo>
                      <a:pt x="18" y="363"/>
                      <a:pt x="17" y="363"/>
                      <a:pt x="16" y="361"/>
                    </a:cubicBezTo>
                    <a:cubicBezTo>
                      <a:pt x="15" y="360"/>
                      <a:pt x="15" y="359"/>
                      <a:pt x="14" y="358"/>
                    </a:cubicBezTo>
                    <a:cubicBezTo>
                      <a:pt x="5" y="311"/>
                      <a:pt x="5" y="311"/>
                      <a:pt x="5" y="311"/>
                    </a:cubicBezTo>
                    <a:cubicBezTo>
                      <a:pt x="3" y="312"/>
                      <a:pt x="3" y="312"/>
                      <a:pt x="3" y="312"/>
                    </a:cubicBezTo>
                    <a:cubicBezTo>
                      <a:pt x="0" y="312"/>
                      <a:pt x="0" y="312"/>
                      <a:pt x="0" y="312"/>
                    </a:cubicBezTo>
                    <a:cubicBezTo>
                      <a:pt x="10" y="358"/>
                      <a:pt x="10" y="358"/>
                      <a:pt x="10" y="358"/>
                    </a:cubicBezTo>
                    <a:cubicBezTo>
                      <a:pt x="11" y="361"/>
                      <a:pt x="12" y="363"/>
                      <a:pt x="13" y="364"/>
                    </a:cubicBezTo>
                    <a:cubicBezTo>
                      <a:pt x="14" y="366"/>
                      <a:pt x="16" y="367"/>
                      <a:pt x="18" y="368"/>
                    </a:cubicBezTo>
                    <a:cubicBezTo>
                      <a:pt x="49" y="374"/>
                      <a:pt x="49" y="374"/>
                      <a:pt x="49" y="374"/>
                    </a:cubicBezTo>
                    <a:cubicBezTo>
                      <a:pt x="50" y="374"/>
                      <a:pt x="50" y="374"/>
                      <a:pt x="51" y="374"/>
                    </a:cubicBezTo>
                    <a:cubicBezTo>
                      <a:pt x="54" y="374"/>
                      <a:pt x="57" y="373"/>
                      <a:pt x="60" y="372"/>
                    </a:cubicBezTo>
                    <a:cubicBezTo>
                      <a:pt x="73" y="364"/>
                      <a:pt x="73" y="364"/>
                      <a:pt x="73" y="364"/>
                    </a:cubicBezTo>
                    <a:cubicBezTo>
                      <a:pt x="74" y="364"/>
                      <a:pt x="75" y="364"/>
                      <a:pt x="76" y="364"/>
                    </a:cubicBezTo>
                    <a:cubicBezTo>
                      <a:pt x="77" y="364"/>
                      <a:pt x="79" y="364"/>
                      <a:pt x="80" y="365"/>
                    </a:cubicBezTo>
                    <a:cubicBezTo>
                      <a:pt x="99" y="379"/>
                      <a:pt x="99" y="379"/>
                      <a:pt x="99" y="379"/>
                    </a:cubicBezTo>
                    <a:cubicBezTo>
                      <a:pt x="100" y="380"/>
                      <a:pt x="101" y="381"/>
                      <a:pt x="101" y="383"/>
                    </a:cubicBezTo>
                    <a:cubicBezTo>
                      <a:pt x="102" y="384"/>
                      <a:pt x="103" y="386"/>
                      <a:pt x="103" y="388"/>
                    </a:cubicBezTo>
                    <a:cubicBezTo>
                      <a:pt x="103" y="403"/>
                      <a:pt x="103" y="403"/>
                      <a:pt x="103" y="403"/>
                    </a:cubicBezTo>
                    <a:cubicBezTo>
                      <a:pt x="103" y="407"/>
                      <a:pt x="103" y="413"/>
                      <a:pt x="104" y="416"/>
                    </a:cubicBezTo>
                    <a:cubicBezTo>
                      <a:pt x="114" y="454"/>
                      <a:pt x="114" y="454"/>
                      <a:pt x="114" y="454"/>
                    </a:cubicBezTo>
                    <a:cubicBezTo>
                      <a:pt x="114" y="456"/>
                      <a:pt x="114" y="457"/>
                      <a:pt x="114" y="459"/>
                    </a:cubicBezTo>
                    <a:cubicBezTo>
                      <a:pt x="114" y="461"/>
                      <a:pt x="114" y="464"/>
                      <a:pt x="113" y="466"/>
                    </a:cubicBezTo>
                    <a:cubicBezTo>
                      <a:pt x="108" y="480"/>
                      <a:pt x="108" y="480"/>
                      <a:pt x="108" y="480"/>
                    </a:cubicBezTo>
                    <a:cubicBezTo>
                      <a:pt x="107" y="482"/>
                      <a:pt x="107" y="485"/>
                      <a:pt x="107" y="487"/>
                    </a:cubicBezTo>
                    <a:cubicBezTo>
                      <a:pt x="107" y="489"/>
                      <a:pt x="107" y="491"/>
                      <a:pt x="107" y="493"/>
                    </a:cubicBezTo>
                    <a:cubicBezTo>
                      <a:pt x="134" y="580"/>
                      <a:pt x="134" y="580"/>
                      <a:pt x="134" y="580"/>
                    </a:cubicBezTo>
                    <a:cubicBezTo>
                      <a:pt x="135" y="582"/>
                      <a:pt x="136" y="584"/>
                      <a:pt x="137" y="585"/>
                    </a:cubicBezTo>
                    <a:cubicBezTo>
                      <a:pt x="138" y="586"/>
                      <a:pt x="140" y="587"/>
                      <a:pt x="142" y="587"/>
                    </a:cubicBezTo>
                    <a:cubicBezTo>
                      <a:pt x="142" y="587"/>
                      <a:pt x="143" y="587"/>
                      <a:pt x="144" y="586"/>
                    </a:cubicBezTo>
                    <a:cubicBezTo>
                      <a:pt x="164" y="580"/>
                      <a:pt x="164" y="580"/>
                      <a:pt x="164" y="580"/>
                    </a:cubicBezTo>
                    <a:cubicBezTo>
                      <a:pt x="165" y="579"/>
                      <a:pt x="167" y="578"/>
                      <a:pt x="169" y="577"/>
                    </a:cubicBezTo>
                    <a:cubicBezTo>
                      <a:pt x="171" y="576"/>
                      <a:pt x="172" y="575"/>
                      <a:pt x="173" y="573"/>
                    </a:cubicBezTo>
                    <a:cubicBezTo>
                      <a:pt x="201" y="539"/>
                      <a:pt x="201" y="539"/>
                      <a:pt x="201" y="539"/>
                    </a:cubicBezTo>
                    <a:cubicBezTo>
                      <a:pt x="202" y="537"/>
                      <a:pt x="203" y="535"/>
                      <a:pt x="204" y="533"/>
                    </a:cubicBezTo>
                    <a:cubicBezTo>
                      <a:pt x="205" y="530"/>
                      <a:pt x="205" y="528"/>
                      <a:pt x="205" y="526"/>
                    </a:cubicBezTo>
                    <a:cubicBezTo>
                      <a:pt x="205" y="518"/>
                      <a:pt x="205" y="518"/>
                      <a:pt x="205" y="518"/>
                    </a:cubicBezTo>
                    <a:cubicBezTo>
                      <a:pt x="205" y="516"/>
                      <a:pt x="206" y="515"/>
                      <a:pt x="206" y="513"/>
                    </a:cubicBezTo>
                    <a:cubicBezTo>
                      <a:pt x="207" y="511"/>
                      <a:pt x="208" y="510"/>
                      <a:pt x="209" y="509"/>
                    </a:cubicBezTo>
                    <a:cubicBezTo>
                      <a:pt x="225" y="493"/>
                      <a:pt x="225" y="493"/>
                      <a:pt x="225" y="493"/>
                    </a:cubicBezTo>
                    <a:cubicBezTo>
                      <a:pt x="226" y="492"/>
                      <a:pt x="227" y="490"/>
                      <a:pt x="228" y="488"/>
                    </a:cubicBezTo>
                    <a:cubicBezTo>
                      <a:pt x="229" y="485"/>
                      <a:pt x="230" y="483"/>
                      <a:pt x="230" y="481"/>
                    </a:cubicBezTo>
                    <a:cubicBezTo>
                      <a:pt x="230" y="462"/>
                      <a:pt x="230" y="462"/>
                      <a:pt x="230" y="462"/>
                    </a:cubicBezTo>
                    <a:cubicBezTo>
                      <a:pt x="230" y="458"/>
                      <a:pt x="228" y="453"/>
                      <a:pt x="226" y="449"/>
                    </a:cubicBezTo>
                    <a:cubicBezTo>
                      <a:pt x="226" y="449"/>
                      <a:pt x="226" y="449"/>
                      <a:pt x="226" y="449"/>
                    </a:cubicBezTo>
                    <a:cubicBezTo>
                      <a:pt x="226" y="448"/>
                      <a:pt x="226" y="448"/>
                      <a:pt x="226" y="448"/>
                    </a:cubicBezTo>
                    <a:cubicBezTo>
                      <a:pt x="226" y="448"/>
                      <a:pt x="226" y="448"/>
                      <a:pt x="226" y="448"/>
                    </a:cubicBezTo>
                    <a:cubicBezTo>
                      <a:pt x="225" y="446"/>
                      <a:pt x="223" y="440"/>
                      <a:pt x="223" y="437"/>
                    </a:cubicBezTo>
                    <a:cubicBezTo>
                      <a:pt x="223" y="428"/>
                      <a:pt x="223" y="428"/>
                      <a:pt x="223" y="428"/>
                    </a:cubicBezTo>
                    <a:cubicBezTo>
                      <a:pt x="223" y="426"/>
                      <a:pt x="224" y="424"/>
                      <a:pt x="224" y="423"/>
                    </a:cubicBezTo>
                    <a:cubicBezTo>
                      <a:pt x="225" y="421"/>
                      <a:pt x="226" y="419"/>
                      <a:pt x="227" y="418"/>
                    </a:cubicBezTo>
                    <a:cubicBezTo>
                      <a:pt x="247" y="393"/>
                      <a:pt x="247" y="393"/>
                      <a:pt x="247" y="393"/>
                    </a:cubicBezTo>
                    <a:cubicBezTo>
                      <a:pt x="249" y="390"/>
                      <a:pt x="252" y="385"/>
                      <a:pt x="254" y="382"/>
                    </a:cubicBezTo>
                    <a:cubicBezTo>
                      <a:pt x="270" y="340"/>
                      <a:pt x="270" y="340"/>
                      <a:pt x="270" y="340"/>
                    </a:cubicBezTo>
                    <a:cubicBezTo>
                      <a:pt x="271" y="339"/>
                      <a:pt x="271" y="338"/>
                      <a:pt x="271" y="337"/>
                    </a:cubicBezTo>
                    <a:cubicBezTo>
                      <a:pt x="271" y="336"/>
                      <a:pt x="271" y="334"/>
                      <a:pt x="270" y="333"/>
                    </a:cubicBezTo>
                    <a:cubicBezTo>
                      <a:pt x="269" y="332"/>
                      <a:pt x="267" y="332"/>
                      <a:pt x="266" y="332"/>
                    </a:cubicBezTo>
                    <a:cubicBezTo>
                      <a:pt x="266" y="332"/>
                      <a:pt x="266" y="332"/>
                      <a:pt x="266" y="332"/>
                    </a:cubicBezTo>
                    <a:cubicBezTo>
                      <a:pt x="242" y="334"/>
                      <a:pt x="242" y="334"/>
                      <a:pt x="242" y="334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41" y="334"/>
                      <a:pt x="240" y="333"/>
                      <a:pt x="239" y="332"/>
                    </a:cubicBezTo>
                    <a:cubicBezTo>
                      <a:pt x="238" y="332"/>
                      <a:pt x="237" y="330"/>
                      <a:pt x="236" y="329"/>
                    </a:cubicBezTo>
                    <a:cubicBezTo>
                      <a:pt x="207" y="255"/>
                      <a:pt x="207" y="255"/>
                      <a:pt x="207" y="255"/>
                    </a:cubicBezTo>
                    <a:cubicBezTo>
                      <a:pt x="206" y="254"/>
                      <a:pt x="206" y="253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7" y="252"/>
                      <a:pt x="208" y="253"/>
                    </a:cubicBezTo>
                    <a:cubicBezTo>
                      <a:pt x="209" y="254"/>
                      <a:pt x="210" y="255"/>
                      <a:pt x="210" y="256"/>
                    </a:cubicBezTo>
                    <a:cubicBezTo>
                      <a:pt x="230" y="301"/>
                      <a:pt x="230" y="301"/>
                      <a:pt x="230" y="301"/>
                    </a:cubicBezTo>
                    <a:cubicBezTo>
                      <a:pt x="232" y="305"/>
                      <a:pt x="235" y="309"/>
                      <a:pt x="237" y="312"/>
                    </a:cubicBezTo>
                    <a:cubicBezTo>
                      <a:pt x="246" y="321"/>
                      <a:pt x="246" y="321"/>
                      <a:pt x="246" y="321"/>
                    </a:cubicBezTo>
                    <a:cubicBezTo>
                      <a:pt x="248" y="322"/>
                      <a:pt x="249" y="323"/>
                      <a:pt x="251" y="324"/>
                    </a:cubicBezTo>
                    <a:cubicBezTo>
                      <a:pt x="253" y="325"/>
                      <a:pt x="255" y="325"/>
                      <a:pt x="257" y="325"/>
                    </a:cubicBezTo>
                    <a:cubicBezTo>
                      <a:pt x="264" y="325"/>
                      <a:pt x="264" y="325"/>
                      <a:pt x="264" y="325"/>
                    </a:cubicBezTo>
                    <a:cubicBezTo>
                      <a:pt x="266" y="325"/>
                      <a:pt x="268" y="324"/>
                      <a:pt x="270" y="323"/>
                    </a:cubicBezTo>
                    <a:cubicBezTo>
                      <a:pt x="271" y="322"/>
                      <a:pt x="273" y="321"/>
                      <a:pt x="274" y="319"/>
                    </a:cubicBezTo>
                    <a:cubicBezTo>
                      <a:pt x="299" y="283"/>
                      <a:pt x="299" y="283"/>
                      <a:pt x="299" y="283"/>
                    </a:cubicBezTo>
                    <a:cubicBezTo>
                      <a:pt x="300" y="282"/>
                      <a:pt x="301" y="280"/>
                      <a:pt x="301" y="278"/>
                    </a:cubicBezTo>
                    <a:cubicBezTo>
                      <a:pt x="301" y="276"/>
                      <a:pt x="299" y="273"/>
                      <a:pt x="297" y="272"/>
                    </a:cubicBezTo>
                    <a:cubicBezTo>
                      <a:pt x="293" y="269"/>
                      <a:pt x="293" y="269"/>
                      <a:pt x="293" y="269"/>
                    </a:cubicBezTo>
                    <a:cubicBezTo>
                      <a:pt x="291" y="268"/>
                      <a:pt x="289" y="267"/>
                      <a:pt x="288" y="266"/>
                    </a:cubicBezTo>
                    <a:cubicBezTo>
                      <a:pt x="286" y="266"/>
                      <a:pt x="284" y="265"/>
                      <a:pt x="282" y="265"/>
                    </a:cubicBezTo>
                    <a:cubicBezTo>
                      <a:pt x="279" y="265"/>
                      <a:pt x="279" y="265"/>
                      <a:pt x="279" y="265"/>
                    </a:cubicBezTo>
                    <a:cubicBezTo>
                      <a:pt x="278" y="265"/>
                      <a:pt x="276" y="265"/>
                      <a:pt x="275" y="264"/>
                    </a:cubicBezTo>
                    <a:cubicBezTo>
                      <a:pt x="273" y="264"/>
                      <a:pt x="272" y="263"/>
                      <a:pt x="271" y="262"/>
                    </a:cubicBezTo>
                    <a:cubicBezTo>
                      <a:pt x="253" y="243"/>
                      <a:pt x="253" y="243"/>
                      <a:pt x="253" y="243"/>
                    </a:cubicBezTo>
                    <a:cubicBezTo>
                      <a:pt x="252" y="242"/>
                      <a:pt x="251" y="241"/>
                      <a:pt x="251" y="240"/>
                    </a:cubicBezTo>
                    <a:cubicBezTo>
                      <a:pt x="251" y="239"/>
                      <a:pt x="252" y="238"/>
                      <a:pt x="252" y="237"/>
                    </a:cubicBezTo>
                    <a:cubicBezTo>
                      <a:pt x="252" y="237"/>
                      <a:pt x="252" y="237"/>
                      <a:pt x="252" y="237"/>
                    </a:cubicBezTo>
                    <a:cubicBezTo>
                      <a:pt x="253" y="237"/>
                      <a:pt x="253" y="237"/>
                      <a:pt x="253" y="237"/>
                    </a:cubicBezTo>
                    <a:cubicBezTo>
                      <a:pt x="253" y="236"/>
                      <a:pt x="255" y="235"/>
                      <a:pt x="256" y="235"/>
                    </a:cubicBezTo>
                    <a:cubicBezTo>
                      <a:pt x="256" y="235"/>
                      <a:pt x="257" y="235"/>
                      <a:pt x="258" y="236"/>
                    </a:cubicBezTo>
                    <a:cubicBezTo>
                      <a:pt x="293" y="263"/>
                      <a:pt x="293" y="263"/>
                      <a:pt x="293" y="263"/>
                    </a:cubicBezTo>
                    <a:cubicBezTo>
                      <a:pt x="295" y="264"/>
                      <a:pt x="296" y="265"/>
                      <a:pt x="298" y="266"/>
                    </a:cubicBezTo>
                    <a:cubicBezTo>
                      <a:pt x="300" y="267"/>
                      <a:pt x="302" y="267"/>
                      <a:pt x="304" y="267"/>
                    </a:cubicBezTo>
                    <a:cubicBezTo>
                      <a:pt x="321" y="267"/>
                      <a:pt x="321" y="267"/>
                      <a:pt x="321" y="267"/>
                    </a:cubicBezTo>
                    <a:cubicBezTo>
                      <a:pt x="322" y="267"/>
                      <a:pt x="323" y="267"/>
                      <a:pt x="325" y="268"/>
                    </a:cubicBezTo>
                    <a:cubicBezTo>
                      <a:pt x="326" y="269"/>
                      <a:pt x="327" y="270"/>
                      <a:pt x="328" y="271"/>
                    </a:cubicBezTo>
                    <a:cubicBezTo>
                      <a:pt x="339" y="282"/>
                      <a:pt x="339" y="282"/>
                      <a:pt x="339" y="282"/>
                    </a:cubicBezTo>
                    <a:cubicBezTo>
                      <a:pt x="341" y="284"/>
                      <a:pt x="344" y="285"/>
                      <a:pt x="346" y="285"/>
                    </a:cubicBezTo>
                    <a:cubicBezTo>
                      <a:pt x="347" y="285"/>
                      <a:pt x="348" y="285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50" y="284"/>
                      <a:pt x="350" y="285"/>
                    </a:cubicBezTo>
                    <a:cubicBezTo>
                      <a:pt x="351" y="285"/>
                      <a:pt x="351" y="286"/>
                      <a:pt x="352" y="287"/>
                    </a:cubicBezTo>
                    <a:cubicBezTo>
                      <a:pt x="376" y="350"/>
                      <a:pt x="376" y="350"/>
                      <a:pt x="376" y="350"/>
                    </a:cubicBezTo>
                    <a:cubicBezTo>
                      <a:pt x="376" y="351"/>
                      <a:pt x="377" y="352"/>
                      <a:pt x="377" y="352"/>
                    </a:cubicBezTo>
                    <a:cubicBezTo>
                      <a:pt x="378" y="353"/>
                      <a:pt x="379" y="354"/>
                      <a:pt x="380" y="354"/>
                    </a:cubicBezTo>
                    <a:cubicBezTo>
                      <a:pt x="381" y="354"/>
                      <a:pt x="382" y="353"/>
                      <a:pt x="383" y="352"/>
                    </a:cubicBezTo>
                    <a:cubicBezTo>
                      <a:pt x="384" y="352"/>
                      <a:pt x="384" y="351"/>
                      <a:pt x="384" y="350"/>
                    </a:cubicBezTo>
                    <a:cubicBezTo>
                      <a:pt x="390" y="336"/>
                      <a:pt x="390" y="336"/>
                      <a:pt x="390" y="336"/>
                    </a:cubicBezTo>
                    <a:cubicBezTo>
                      <a:pt x="391" y="332"/>
                      <a:pt x="392" y="327"/>
                      <a:pt x="392" y="324"/>
                    </a:cubicBezTo>
                    <a:cubicBezTo>
                      <a:pt x="392" y="323"/>
                      <a:pt x="392" y="323"/>
                      <a:pt x="392" y="322"/>
                    </a:cubicBezTo>
                    <a:cubicBezTo>
                      <a:pt x="392" y="321"/>
                      <a:pt x="392" y="321"/>
                      <a:pt x="392" y="321"/>
                    </a:cubicBezTo>
                    <a:cubicBezTo>
                      <a:pt x="392" y="321"/>
                      <a:pt x="392" y="321"/>
                      <a:pt x="392" y="321"/>
                    </a:cubicBezTo>
                    <a:cubicBezTo>
                      <a:pt x="392" y="317"/>
                      <a:pt x="393" y="313"/>
                      <a:pt x="394" y="311"/>
                    </a:cubicBezTo>
                    <a:cubicBezTo>
                      <a:pt x="418" y="279"/>
                      <a:pt x="418" y="279"/>
                      <a:pt x="418" y="279"/>
                    </a:cubicBezTo>
                    <a:cubicBezTo>
                      <a:pt x="419" y="278"/>
                      <a:pt x="419" y="278"/>
                      <a:pt x="420" y="278"/>
                    </a:cubicBezTo>
                    <a:cubicBezTo>
                      <a:pt x="420" y="278"/>
                      <a:pt x="421" y="278"/>
                      <a:pt x="422" y="279"/>
                    </a:cubicBezTo>
                    <a:cubicBezTo>
                      <a:pt x="456" y="325"/>
                      <a:pt x="456" y="325"/>
                      <a:pt x="456" y="325"/>
                    </a:cubicBezTo>
                    <a:cubicBezTo>
                      <a:pt x="457" y="326"/>
                      <a:pt x="458" y="328"/>
                      <a:pt x="458" y="330"/>
                    </a:cubicBezTo>
                    <a:cubicBezTo>
                      <a:pt x="459" y="332"/>
                      <a:pt x="459" y="334"/>
                      <a:pt x="459" y="336"/>
                    </a:cubicBezTo>
                    <a:cubicBezTo>
                      <a:pt x="459" y="340"/>
                      <a:pt x="459" y="340"/>
                      <a:pt x="459" y="340"/>
                    </a:cubicBezTo>
                    <a:cubicBezTo>
                      <a:pt x="459" y="344"/>
                      <a:pt x="460" y="350"/>
                      <a:pt x="462" y="353"/>
                    </a:cubicBezTo>
                    <a:cubicBezTo>
                      <a:pt x="473" y="376"/>
                      <a:pt x="473" y="376"/>
                      <a:pt x="473" y="376"/>
                    </a:cubicBezTo>
                    <a:cubicBezTo>
                      <a:pt x="474" y="378"/>
                      <a:pt x="475" y="380"/>
                      <a:pt x="477" y="381"/>
                    </a:cubicBezTo>
                    <a:cubicBezTo>
                      <a:pt x="478" y="383"/>
                      <a:pt x="480" y="384"/>
                      <a:pt x="481" y="385"/>
                    </a:cubicBezTo>
                    <a:cubicBezTo>
                      <a:pt x="486" y="388"/>
                      <a:pt x="486" y="388"/>
                      <a:pt x="486" y="388"/>
                    </a:cubicBezTo>
                    <a:cubicBezTo>
                      <a:pt x="487" y="388"/>
                      <a:pt x="488" y="388"/>
                      <a:pt x="489" y="388"/>
                    </a:cubicBezTo>
                    <a:cubicBezTo>
                      <a:pt x="490" y="388"/>
                      <a:pt x="491" y="388"/>
                      <a:pt x="491" y="387"/>
                    </a:cubicBezTo>
                    <a:cubicBezTo>
                      <a:pt x="492" y="387"/>
                      <a:pt x="492" y="386"/>
                      <a:pt x="492" y="385"/>
                    </a:cubicBezTo>
                    <a:cubicBezTo>
                      <a:pt x="492" y="384"/>
                      <a:pt x="492" y="383"/>
                      <a:pt x="491" y="382"/>
                    </a:cubicBezTo>
                    <a:cubicBezTo>
                      <a:pt x="476" y="352"/>
                      <a:pt x="476" y="352"/>
                      <a:pt x="476" y="352"/>
                    </a:cubicBezTo>
                    <a:cubicBezTo>
                      <a:pt x="475" y="350"/>
                      <a:pt x="473" y="344"/>
                      <a:pt x="473" y="341"/>
                    </a:cubicBezTo>
                    <a:cubicBezTo>
                      <a:pt x="473" y="337"/>
                      <a:pt x="473" y="337"/>
                      <a:pt x="473" y="337"/>
                    </a:cubicBezTo>
                    <a:cubicBezTo>
                      <a:pt x="473" y="336"/>
                      <a:pt x="474" y="335"/>
                      <a:pt x="474" y="335"/>
                    </a:cubicBezTo>
                    <a:cubicBezTo>
                      <a:pt x="474" y="335"/>
                      <a:pt x="474" y="335"/>
                      <a:pt x="474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4" y="335"/>
                      <a:pt x="474" y="335"/>
                      <a:pt x="474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4"/>
                      <a:pt x="473" y="334"/>
                      <a:pt x="473" y="334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4"/>
                      <a:pt x="473" y="334"/>
                      <a:pt x="473" y="334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6"/>
                      <a:pt x="473" y="336"/>
                      <a:pt x="473" y="336"/>
                    </a:cubicBezTo>
                    <a:cubicBezTo>
                      <a:pt x="486" y="352"/>
                      <a:pt x="486" y="352"/>
                      <a:pt x="486" y="352"/>
                    </a:cubicBezTo>
                    <a:cubicBezTo>
                      <a:pt x="487" y="353"/>
                      <a:pt x="489" y="354"/>
                      <a:pt x="491" y="354"/>
                    </a:cubicBezTo>
                    <a:cubicBezTo>
                      <a:pt x="493" y="354"/>
                      <a:pt x="495" y="353"/>
                      <a:pt x="496" y="351"/>
                    </a:cubicBezTo>
                    <a:cubicBezTo>
                      <a:pt x="506" y="334"/>
                      <a:pt x="506" y="334"/>
                      <a:pt x="506" y="334"/>
                    </a:cubicBezTo>
                    <a:cubicBezTo>
                      <a:pt x="507" y="332"/>
                      <a:pt x="508" y="330"/>
                      <a:pt x="508" y="328"/>
                    </a:cubicBezTo>
                    <a:cubicBezTo>
                      <a:pt x="508" y="326"/>
                      <a:pt x="507" y="323"/>
                      <a:pt x="506" y="321"/>
                    </a:cubicBezTo>
                    <a:cubicBezTo>
                      <a:pt x="493" y="300"/>
                      <a:pt x="493" y="300"/>
                      <a:pt x="493" y="300"/>
                    </a:cubicBezTo>
                    <a:cubicBezTo>
                      <a:pt x="491" y="298"/>
                      <a:pt x="490" y="292"/>
                      <a:pt x="490" y="289"/>
                    </a:cubicBezTo>
                    <a:cubicBezTo>
                      <a:pt x="490" y="282"/>
                      <a:pt x="490" y="282"/>
                      <a:pt x="490" y="282"/>
                    </a:cubicBezTo>
                    <a:cubicBezTo>
                      <a:pt x="490" y="281"/>
                      <a:pt x="490" y="280"/>
                      <a:pt x="491" y="279"/>
                    </a:cubicBezTo>
                    <a:cubicBezTo>
                      <a:pt x="491" y="278"/>
                      <a:pt x="492" y="278"/>
                      <a:pt x="493" y="278"/>
                    </a:cubicBezTo>
                    <a:cubicBezTo>
                      <a:pt x="510" y="278"/>
                      <a:pt x="510" y="278"/>
                      <a:pt x="510" y="278"/>
                    </a:cubicBezTo>
                    <a:cubicBezTo>
                      <a:pt x="512" y="278"/>
                      <a:pt x="514" y="277"/>
                      <a:pt x="515" y="275"/>
                    </a:cubicBezTo>
                    <a:cubicBezTo>
                      <a:pt x="517" y="274"/>
                      <a:pt x="517" y="271"/>
                      <a:pt x="517" y="269"/>
                    </a:cubicBezTo>
                    <a:cubicBezTo>
                      <a:pt x="517" y="269"/>
                      <a:pt x="517" y="269"/>
                      <a:pt x="517" y="269"/>
                    </a:cubicBezTo>
                    <a:cubicBezTo>
                      <a:pt x="516" y="242"/>
                      <a:pt x="516" y="242"/>
                      <a:pt x="516" y="242"/>
                    </a:cubicBezTo>
                    <a:cubicBezTo>
                      <a:pt x="516" y="240"/>
                      <a:pt x="515" y="237"/>
                      <a:pt x="515" y="235"/>
                    </a:cubicBezTo>
                    <a:cubicBezTo>
                      <a:pt x="514" y="233"/>
                      <a:pt x="513" y="231"/>
                      <a:pt x="511" y="230"/>
                    </a:cubicBezTo>
                    <a:cubicBezTo>
                      <a:pt x="496" y="214"/>
                      <a:pt x="496" y="214"/>
                      <a:pt x="496" y="214"/>
                    </a:cubicBezTo>
                    <a:cubicBezTo>
                      <a:pt x="494" y="212"/>
                      <a:pt x="491" y="208"/>
                      <a:pt x="490" y="205"/>
                    </a:cubicBezTo>
                    <a:cubicBezTo>
                      <a:pt x="490" y="202"/>
                      <a:pt x="490" y="202"/>
                      <a:pt x="490" y="202"/>
                    </a:cubicBezTo>
                    <a:cubicBezTo>
                      <a:pt x="489" y="200"/>
                      <a:pt x="488" y="198"/>
                      <a:pt x="487" y="197"/>
                    </a:cubicBezTo>
                    <a:cubicBezTo>
                      <a:pt x="485" y="196"/>
                      <a:pt x="484" y="195"/>
                      <a:pt x="482" y="195"/>
                    </a:cubicBezTo>
                    <a:cubicBezTo>
                      <a:pt x="481" y="195"/>
                      <a:pt x="481" y="195"/>
                      <a:pt x="481" y="195"/>
                    </a:cubicBezTo>
                    <a:cubicBezTo>
                      <a:pt x="480" y="195"/>
                      <a:pt x="480" y="195"/>
                      <a:pt x="480" y="195"/>
                    </a:cubicBezTo>
                    <a:cubicBezTo>
                      <a:pt x="479" y="195"/>
                      <a:pt x="479" y="195"/>
                      <a:pt x="478" y="195"/>
                    </a:cubicBezTo>
                    <a:cubicBezTo>
                      <a:pt x="477" y="194"/>
                      <a:pt x="476" y="193"/>
                      <a:pt x="475" y="192"/>
                    </a:cubicBezTo>
                    <a:cubicBezTo>
                      <a:pt x="474" y="191"/>
                      <a:pt x="474" y="191"/>
                      <a:pt x="474" y="191"/>
                    </a:cubicBezTo>
                    <a:cubicBezTo>
                      <a:pt x="473" y="189"/>
                      <a:pt x="473" y="186"/>
                      <a:pt x="473" y="184"/>
                    </a:cubicBezTo>
                    <a:cubicBezTo>
                      <a:pt x="473" y="183"/>
                      <a:pt x="473" y="182"/>
                      <a:pt x="473" y="181"/>
                    </a:cubicBezTo>
                    <a:cubicBezTo>
                      <a:pt x="473" y="181"/>
                      <a:pt x="473" y="180"/>
                      <a:pt x="474" y="180"/>
                    </a:cubicBezTo>
                    <a:cubicBezTo>
                      <a:pt x="475" y="179"/>
                      <a:pt x="475" y="179"/>
                      <a:pt x="475" y="179"/>
                    </a:cubicBezTo>
                    <a:cubicBezTo>
                      <a:pt x="475" y="179"/>
                      <a:pt x="475" y="179"/>
                      <a:pt x="476" y="180"/>
                    </a:cubicBezTo>
                    <a:cubicBezTo>
                      <a:pt x="483" y="184"/>
                      <a:pt x="483" y="184"/>
                      <a:pt x="483" y="184"/>
                    </a:cubicBezTo>
                    <a:cubicBezTo>
                      <a:pt x="485" y="185"/>
                      <a:pt x="489" y="188"/>
                      <a:pt x="491" y="190"/>
                    </a:cubicBezTo>
                    <a:cubicBezTo>
                      <a:pt x="512" y="214"/>
                      <a:pt x="512" y="214"/>
                      <a:pt x="512" y="214"/>
                    </a:cubicBezTo>
                    <a:cubicBezTo>
                      <a:pt x="513" y="215"/>
                      <a:pt x="515" y="216"/>
                      <a:pt x="517" y="216"/>
                    </a:cubicBezTo>
                    <a:cubicBezTo>
                      <a:pt x="519" y="216"/>
                      <a:pt x="521" y="215"/>
                      <a:pt x="521" y="213"/>
                    </a:cubicBezTo>
                    <a:cubicBezTo>
                      <a:pt x="522" y="212"/>
                      <a:pt x="522" y="211"/>
                      <a:pt x="522" y="210"/>
                    </a:cubicBezTo>
                    <a:cubicBezTo>
                      <a:pt x="522" y="207"/>
                      <a:pt x="521" y="204"/>
                      <a:pt x="520" y="202"/>
                    </a:cubicBezTo>
                    <a:cubicBezTo>
                      <a:pt x="505" y="185"/>
                      <a:pt x="505" y="185"/>
                      <a:pt x="505" y="185"/>
                    </a:cubicBezTo>
                    <a:cubicBezTo>
                      <a:pt x="504" y="184"/>
                      <a:pt x="503" y="182"/>
                      <a:pt x="503" y="180"/>
                    </a:cubicBezTo>
                    <a:cubicBezTo>
                      <a:pt x="503" y="179"/>
                      <a:pt x="503" y="178"/>
                      <a:pt x="504" y="177"/>
                    </a:cubicBezTo>
                    <a:cubicBezTo>
                      <a:pt x="508" y="167"/>
                      <a:pt x="508" y="167"/>
                      <a:pt x="508" y="167"/>
                    </a:cubicBezTo>
                    <a:cubicBezTo>
                      <a:pt x="509" y="165"/>
                      <a:pt x="509" y="161"/>
                      <a:pt x="509" y="158"/>
                    </a:cubicBezTo>
                    <a:cubicBezTo>
                      <a:pt x="509" y="157"/>
                      <a:pt x="509" y="155"/>
                      <a:pt x="509" y="154"/>
                    </a:cubicBezTo>
                    <a:cubicBezTo>
                      <a:pt x="504" y="129"/>
                      <a:pt x="504" y="129"/>
                      <a:pt x="504" y="129"/>
                    </a:cubicBezTo>
                    <a:cubicBezTo>
                      <a:pt x="503" y="127"/>
                      <a:pt x="502" y="125"/>
                      <a:pt x="501" y="123"/>
                    </a:cubicBezTo>
                    <a:cubicBezTo>
                      <a:pt x="499" y="121"/>
                      <a:pt x="497" y="120"/>
                      <a:pt x="495" y="120"/>
                    </a:cubicBezTo>
                    <a:cubicBezTo>
                      <a:pt x="485" y="118"/>
                      <a:pt x="485" y="118"/>
                      <a:pt x="485" y="118"/>
                    </a:cubicBezTo>
                    <a:cubicBezTo>
                      <a:pt x="484" y="118"/>
                      <a:pt x="483" y="117"/>
                      <a:pt x="482" y="116"/>
                    </a:cubicBezTo>
                    <a:cubicBezTo>
                      <a:pt x="481" y="115"/>
                      <a:pt x="480" y="114"/>
                      <a:pt x="479" y="112"/>
                    </a:cubicBezTo>
                    <a:cubicBezTo>
                      <a:pt x="474" y="96"/>
                      <a:pt x="474" y="96"/>
                      <a:pt x="474" y="96"/>
                    </a:cubicBezTo>
                    <a:cubicBezTo>
                      <a:pt x="474" y="96"/>
                      <a:pt x="474" y="95"/>
                      <a:pt x="474" y="94"/>
                    </a:cubicBezTo>
                    <a:cubicBezTo>
                      <a:pt x="474" y="92"/>
                      <a:pt x="475" y="91"/>
                      <a:pt x="476" y="90"/>
                    </a:cubicBezTo>
                    <a:cubicBezTo>
                      <a:pt x="495" y="79"/>
                      <a:pt x="495" y="79"/>
                      <a:pt x="495" y="79"/>
                    </a:cubicBezTo>
                    <a:cubicBezTo>
                      <a:pt x="496" y="79"/>
                      <a:pt x="496" y="79"/>
                      <a:pt x="496" y="79"/>
                    </a:cubicBezTo>
                    <a:cubicBezTo>
                      <a:pt x="498" y="78"/>
                      <a:pt x="499" y="79"/>
                      <a:pt x="500" y="81"/>
                    </a:cubicBezTo>
                    <a:cubicBezTo>
                      <a:pt x="533" y="131"/>
                      <a:pt x="533" y="131"/>
                      <a:pt x="533" y="131"/>
                    </a:cubicBezTo>
                    <a:cubicBezTo>
                      <a:pt x="534" y="133"/>
                      <a:pt x="536" y="134"/>
                      <a:pt x="538" y="134"/>
                    </a:cubicBezTo>
                    <a:cubicBezTo>
                      <a:pt x="539" y="134"/>
                      <a:pt x="540" y="133"/>
                      <a:pt x="541" y="133"/>
                    </a:cubicBezTo>
                    <a:cubicBezTo>
                      <a:pt x="541" y="132"/>
                      <a:pt x="542" y="131"/>
                      <a:pt x="543" y="130"/>
                    </a:cubicBezTo>
                    <a:cubicBezTo>
                      <a:pt x="544" y="129"/>
                      <a:pt x="544" y="127"/>
                      <a:pt x="544" y="125"/>
                    </a:cubicBezTo>
                    <a:cubicBezTo>
                      <a:pt x="544" y="122"/>
                      <a:pt x="543" y="120"/>
                      <a:pt x="542" y="118"/>
                    </a:cubicBezTo>
                    <a:cubicBezTo>
                      <a:pt x="522" y="84"/>
                      <a:pt x="522" y="84"/>
                      <a:pt x="522" y="84"/>
                    </a:cubicBezTo>
                    <a:cubicBezTo>
                      <a:pt x="522" y="84"/>
                      <a:pt x="522" y="83"/>
                      <a:pt x="522" y="82"/>
                    </a:cubicBezTo>
                    <a:cubicBezTo>
                      <a:pt x="522" y="81"/>
                      <a:pt x="522" y="80"/>
                      <a:pt x="523" y="80"/>
                    </a:cubicBezTo>
                    <a:cubicBezTo>
                      <a:pt x="526" y="78"/>
                      <a:pt x="526" y="78"/>
                      <a:pt x="526" y="78"/>
                    </a:cubicBezTo>
                    <a:cubicBezTo>
                      <a:pt x="528" y="78"/>
                      <a:pt x="530" y="76"/>
                      <a:pt x="529" y="73"/>
                    </a:cubicBezTo>
                    <a:cubicBezTo>
                      <a:pt x="529" y="72"/>
                      <a:pt x="529" y="70"/>
                      <a:pt x="527" y="69"/>
                    </a:cubicBezTo>
                    <a:cubicBezTo>
                      <a:pt x="514" y="55"/>
                      <a:pt x="514" y="55"/>
                      <a:pt x="514" y="55"/>
                    </a:cubicBezTo>
                    <a:cubicBezTo>
                      <a:pt x="513" y="54"/>
                      <a:pt x="511" y="53"/>
                      <a:pt x="509" y="52"/>
                    </a:cubicBezTo>
                    <a:cubicBezTo>
                      <a:pt x="508" y="51"/>
                      <a:pt x="506" y="50"/>
                      <a:pt x="504" y="49"/>
                    </a:cubicBezTo>
                    <a:cubicBezTo>
                      <a:pt x="393" y="22"/>
                      <a:pt x="393" y="22"/>
                      <a:pt x="393" y="22"/>
                    </a:cubicBezTo>
                    <a:cubicBezTo>
                      <a:pt x="392" y="22"/>
                      <a:pt x="391" y="21"/>
                      <a:pt x="390" y="21"/>
                    </a:cubicBezTo>
                    <a:cubicBezTo>
                      <a:pt x="389" y="21"/>
                      <a:pt x="387" y="22"/>
                      <a:pt x="386" y="22"/>
                    </a:cubicBezTo>
                    <a:cubicBezTo>
                      <a:pt x="385" y="23"/>
                      <a:pt x="383" y="24"/>
                      <a:pt x="383" y="25"/>
                    </a:cubicBezTo>
                    <a:cubicBezTo>
                      <a:pt x="382" y="26"/>
                      <a:pt x="381" y="26"/>
                      <a:pt x="379" y="26"/>
                    </a:cubicBezTo>
                    <a:cubicBezTo>
                      <a:pt x="378" y="26"/>
                      <a:pt x="378" y="26"/>
                      <a:pt x="377" y="26"/>
                    </a:cubicBezTo>
                    <a:cubicBezTo>
                      <a:pt x="299" y="0"/>
                      <a:pt x="299" y="0"/>
                      <a:pt x="299" y="0"/>
                    </a:cubicBezTo>
                    <a:cubicBezTo>
                      <a:pt x="298" y="0"/>
                      <a:pt x="297" y="0"/>
                      <a:pt x="296" y="0"/>
                    </a:cubicBezTo>
                    <a:cubicBezTo>
                      <a:pt x="295" y="0"/>
                      <a:pt x="294" y="0"/>
                      <a:pt x="293" y="1"/>
                    </a:cubicBezTo>
                    <a:cubicBezTo>
                      <a:pt x="292" y="2"/>
                      <a:pt x="291" y="4"/>
                      <a:pt x="291" y="5"/>
                    </a:cubicBezTo>
                    <a:cubicBezTo>
                      <a:pt x="291" y="6"/>
                      <a:pt x="291" y="8"/>
                      <a:pt x="290" y="10"/>
                    </a:cubicBezTo>
                    <a:cubicBezTo>
                      <a:pt x="290" y="11"/>
                      <a:pt x="289" y="13"/>
                      <a:pt x="288" y="15"/>
                    </a:cubicBezTo>
                    <a:cubicBezTo>
                      <a:pt x="282" y="28"/>
                      <a:pt x="282" y="28"/>
                      <a:pt x="282" y="28"/>
                    </a:cubicBezTo>
                    <a:cubicBezTo>
                      <a:pt x="281" y="31"/>
                      <a:pt x="277" y="34"/>
                      <a:pt x="275" y="36"/>
                    </a:cubicBezTo>
                    <a:cubicBezTo>
                      <a:pt x="265" y="42"/>
                      <a:pt x="265" y="42"/>
                      <a:pt x="265" y="42"/>
                    </a:cubicBezTo>
                    <a:cubicBezTo>
                      <a:pt x="264" y="43"/>
                      <a:pt x="262" y="44"/>
                      <a:pt x="260" y="44"/>
                    </a:cubicBezTo>
                    <a:cubicBezTo>
                      <a:pt x="259" y="45"/>
                      <a:pt x="257" y="45"/>
                      <a:pt x="256" y="45"/>
                    </a:cubicBezTo>
                    <a:cubicBezTo>
                      <a:pt x="221" y="45"/>
                      <a:pt x="221" y="45"/>
                      <a:pt x="221" y="45"/>
                    </a:cubicBezTo>
                    <a:cubicBezTo>
                      <a:pt x="219" y="45"/>
                      <a:pt x="217" y="46"/>
                      <a:pt x="215" y="47"/>
                    </a:cubicBezTo>
                    <a:cubicBezTo>
                      <a:pt x="214" y="48"/>
                      <a:pt x="212" y="50"/>
                      <a:pt x="212" y="52"/>
                    </a:cubicBezTo>
                    <a:cubicBezTo>
                      <a:pt x="211" y="53"/>
                      <a:pt x="210" y="54"/>
                      <a:pt x="209" y="54"/>
                    </a:cubicBezTo>
                    <a:cubicBezTo>
                      <a:pt x="209" y="54"/>
                      <a:pt x="209" y="54"/>
                      <a:pt x="208" y="54"/>
                    </a:cubicBezTo>
                    <a:cubicBezTo>
                      <a:pt x="199" y="48"/>
                      <a:pt x="199" y="48"/>
                      <a:pt x="199" y="48"/>
                    </a:cubicBezTo>
                    <a:cubicBezTo>
                      <a:pt x="198" y="48"/>
                      <a:pt x="198" y="47"/>
                      <a:pt x="198" y="47"/>
                    </a:cubicBezTo>
                    <a:cubicBezTo>
                      <a:pt x="198" y="47"/>
                      <a:pt x="198" y="47"/>
                      <a:pt x="198" y="47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198" y="47"/>
                      <a:pt x="198" y="47"/>
                      <a:pt x="198" y="47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8" y="50"/>
                      <a:pt x="198" y="50"/>
                      <a:pt x="198" y="50"/>
                    </a:cubicBezTo>
                    <a:cubicBezTo>
                      <a:pt x="198" y="50"/>
                      <a:pt x="198" y="50"/>
                      <a:pt x="198" y="50"/>
                    </a:cubicBezTo>
                    <a:cubicBezTo>
                      <a:pt x="201" y="50"/>
                      <a:pt x="201" y="50"/>
                      <a:pt x="201" y="50"/>
                    </a:cubicBezTo>
                    <a:cubicBezTo>
                      <a:pt x="201" y="50"/>
                      <a:pt x="201" y="50"/>
                      <a:pt x="201" y="50"/>
                    </a:cubicBezTo>
                    <a:cubicBezTo>
                      <a:pt x="203" y="50"/>
                      <a:pt x="205" y="49"/>
                      <a:pt x="206" y="49"/>
                    </a:cubicBezTo>
                    <a:cubicBezTo>
                      <a:pt x="208" y="48"/>
                      <a:pt x="209" y="47"/>
                      <a:pt x="210" y="46"/>
                    </a:cubicBezTo>
                    <a:cubicBezTo>
                      <a:pt x="210" y="45"/>
                      <a:pt x="211" y="44"/>
                      <a:pt x="211" y="43"/>
                    </a:cubicBezTo>
                    <a:cubicBezTo>
                      <a:pt x="211" y="42"/>
                      <a:pt x="210" y="41"/>
                      <a:pt x="209" y="40"/>
                    </a:cubicBezTo>
                    <a:cubicBezTo>
                      <a:pt x="208" y="39"/>
                      <a:pt x="207" y="38"/>
                      <a:pt x="206" y="38"/>
                    </a:cubicBezTo>
                    <a:cubicBezTo>
                      <a:pt x="197" y="35"/>
                      <a:pt x="197" y="35"/>
                      <a:pt x="197" y="35"/>
                    </a:cubicBezTo>
                    <a:cubicBezTo>
                      <a:pt x="195" y="35"/>
                      <a:pt x="190" y="33"/>
                      <a:pt x="188" y="31"/>
                    </a:cubicBezTo>
                    <a:cubicBezTo>
                      <a:pt x="183" y="28"/>
                      <a:pt x="183" y="28"/>
                      <a:pt x="183" y="28"/>
                    </a:cubicBezTo>
                    <a:cubicBezTo>
                      <a:pt x="181" y="27"/>
                      <a:pt x="180" y="26"/>
                      <a:pt x="178" y="26"/>
                    </a:cubicBezTo>
                    <a:cubicBezTo>
                      <a:pt x="176" y="26"/>
                      <a:pt x="173" y="27"/>
                      <a:pt x="171" y="29"/>
                    </a:cubicBezTo>
                    <a:cubicBezTo>
                      <a:pt x="136" y="64"/>
                      <a:pt x="136" y="64"/>
                      <a:pt x="136" y="64"/>
                    </a:cubicBezTo>
                    <a:cubicBezTo>
                      <a:pt x="133" y="66"/>
                      <a:pt x="131" y="71"/>
                      <a:pt x="130" y="75"/>
                    </a:cubicBezTo>
                    <a:cubicBezTo>
                      <a:pt x="130" y="76"/>
                      <a:pt x="130" y="76"/>
                      <a:pt x="130" y="76"/>
                    </a:cubicBezTo>
                    <a:cubicBezTo>
                      <a:pt x="130" y="76"/>
                      <a:pt x="130" y="77"/>
                      <a:pt x="130" y="78"/>
                    </a:cubicBezTo>
                    <a:cubicBezTo>
                      <a:pt x="130" y="79"/>
                      <a:pt x="130" y="81"/>
                      <a:pt x="131" y="82"/>
                    </a:cubicBezTo>
                    <a:cubicBezTo>
                      <a:pt x="132" y="83"/>
                      <a:pt x="133" y="84"/>
                      <a:pt x="13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7" y="84"/>
                      <a:pt x="138" y="84"/>
                      <a:pt x="138" y="85"/>
                    </a:cubicBezTo>
                    <a:cubicBezTo>
                      <a:pt x="139" y="86"/>
                      <a:pt x="140" y="87"/>
                      <a:pt x="140" y="88"/>
                    </a:cubicBezTo>
                    <a:cubicBezTo>
                      <a:pt x="141" y="91"/>
                      <a:pt x="141" y="91"/>
                      <a:pt x="141" y="91"/>
                    </a:cubicBezTo>
                    <a:cubicBezTo>
                      <a:pt x="142" y="92"/>
                      <a:pt x="143" y="93"/>
                      <a:pt x="143" y="94"/>
                    </a:cubicBezTo>
                    <a:cubicBezTo>
                      <a:pt x="144" y="95"/>
                      <a:pt x="145" y="95"/>
                      <a:pt x="147" y="95"/>
                    </a:cubicBezTo>
                    <a:cubicBezTo>
                      <a:pt x="148" y="95"/>
                      <a:pt x="150" y="94"/>
                      <a:pt x="151" y="93"/>
                    </a:cubicBezTo>
                    <a:cubicBezTo>
                      <a:pt x="156" y="86"/>
                      <a:pt x="156" y="86"/>
                      <a:pt x="156" y="86"/>
                    </a:cubicBezTo>
                    <a:cubicBezTo>
                      <a:pt x="158" y="83"/>
                      <a:pt x="160" y="78"/>
                      <a:pt x="160" y="74"/>
                    </a:cubicBezTo>
                    <a:cubicBezTo>
                      <a:pt x="161" y="71"/>
                      <a:pt x="163" y="66"/>
                      <a:pt x="164" y="64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67" y="59"/>
                      <a:pt x="168" y="59"/>
                      <a:pt x="169" y="58"/>
                    </a:cubicBezTo>
                    <a:cubicBezTo>
                      <a:pt x="170" y="58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8"/>
                      <a:pt x="170" y="59"/>
                      <a:pt x="169" y="60"/>
                    </a:cubicBezTo>
                    <a:cubicBezTo>
                      <a:pt x="168" y="62"/>
                      <a:pt x="167" y="65"/>
                      <a:pt x="167" y="67"/>
                    </a:cubicBezTo>
                    <a:cubicBezTo>
                      <a:pt x="167" y="69"/>
                      <a:pt x="168" y="70"/>
                      <a:pt x="168" y="71"/>
                    </a:cubicBezTo>
                    <a:cubicBezTo>
                      <a:pt x="169" y="74"/>
                      <a:pt x="172" y="75"/>
                      <a:pt x="175" y="75"/>
                    </a:cubicBezTo>
                    <a:cubicBezTo>
                      <a:pt x="176" y="75"/>
                      <a:pt x="177" y="75"/>
                      <a:pt x="178" y="75"/>
                    </a:cubicBezTo>
                    <a:cubicBezTo>
                      <a:pt x="179" y="75"/>
                      <a:pt x="179" y="75"/>
                      <a:pt x="179" y="75"/>
                    </a:cubicBezTo>
                    <a:cubicBezTo>
                      <a:pt x="180" y="74"/>
                      <a:pt x="180" y="74"/>
                      <a:pt x="181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5"/>
                      <a:pt x="181" y="76"/>
                    </a:cubicBezTo>
                    <a:cubicBezTo>
                      <a:pt x="181" y="76"/>
                      <a:pt x="180" y="77"/>
                      <a:pt x="179" y="78"/>
                    </a:cubicBezTo>
                    <a:cubicBezTo>
                      <a:pt x="176" y="80"/>
                      <a:pt x="176" y="80"/>
                      <a:pt x="176" y="80"/>
                    </a:cubicBezTo>
                    <a:cubicBezTo>
                      <a:pt x="173" y="82"/>
                      <a:pt x="170" y="85"/>
                      <a:pt x="167" y="88"/>
                    </a:cubicBezTo>
                    <a:cubicBezTo>
                      <a:pt x="152" y="104"/>
                      <a:pt x="152" y="104"/>
                      <a:pt x="152" y="104"/>
                    </a:cubicBezTo>
                    <a:cubicBezTo>
                      <a:pt x="150" y="105"/>
                      <a:pt x="148" y="106"/>
                      <a:pt x="146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4" y="106"/>
                      <a:pt x="143" y="105"/>
                      <a:pt x="142" y="104"/>
                    </a:cubicBezTo>
                    <a:cubicBezTo>
                      <a:pt x="141" y="103"/>
                      <a:pt x="140" y="102"/>
                      <a:pt x="140" y="100"/>
                    </a:cubicBezTo>
                    <a:cubicBezTo>
                      <a:pt x="139" y="96"/>
                      <a:pt x="139" y="96"/>
                      <a:pt x="139" y="96"/>
                    </a:cubicBezTo>
                    <a:cubicBezTo>
                      <a:pt x="139" y="95"/>
                      <a:pt x="138" y="94"/>
                      <a:pt x="138" y="94"/>
                    </a:cubicBezTo>
                    <a:cubicBezTo>
                      <a:pt x="138" y="93"/>
                      <a:pt x="137" y="93"/>
                      <a:pt x="137" y="93"/>
                    </a:cubicBezTo>
                    <a:cubicBezTo>
                      <a:pt x="136" y="92"/>
                      <a:pt x="136" y="92"/>
                      <a:pt x="135" y="92"/>
                    </a:cubicBezTo>
                    <a:cubicBezTo>
                      <a:pt x="134" y="92"/>
                      <a:pt x="133" y="93"/>
                      <a:pt x="132" y="93"/>
                    </a:cubicBezTo>
                    <a:cubicBezTo>
                      <a:pt x="132" y="94"/>
                      <a:pt x="131" y="95"/>
                      <a:pt x="131" y="96"/>
                    </a:cubicBezTo>
                    <a:cubicBezTo>
                      <a:pt x="129" y="101"/>
                      <a:pt x="129" y="101"/>
                      <a:pt x="129" y="101"/>
                    </a:cubicBezTo>
                    <a:cubicBezTo>
                      <a:pt x="128" y="103"/>
                      <a:pt x="127" y="104"/>
                      <a:pt x="126" y="105"/>
                    </a:cubicBezTo>
                    <a:cubicBezTo>
                      <a:pt x="126" y="105"/>
                      <a:pt x="126" y="105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4" y="106"/>
                      <a:pt x="124" y="106"/>
                      <a:pt x="123" y="106"/>
                    </a:cubicBezTo>
                    <a:cubicBezTo>
                      <a:pt x="121" y="107"/>
                      <a:pt x="119" y="109"/>
                      <a:pt x="117" y="111"/>
                    </a:cubicBezTo>
                    <a:cubicBezTo>
                      <a:pt x="114" y="115"/>
                      <a:pt x="114" y="115"/>
                      <a:pt x="114" y="115"/>
                    </a:cubicBezTo>
                    <a:cubicBezTo>
                      <a:pt x="113" y="117"/>
                      <a:pt x="109" y="121"/>
                      <a:pt x="107" y="122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86" y="134"/>
                      <a:pt x="85" y="136"/>
                      <a:pt x="85" y="138"/>
                    </a:cubicBezTo>
                    <a:cubicBezTo>
                      <a:pt x="85" y="140"/>
                      <a:pt x="85" y="141"/>
                      <a:pt x="86" y="142"/>
                    </a:cubicBezTo>
                    <a:cubicBezTo>
                      <a:pt x="87" y="143"/>
                      <a:pt x="87" y="145"/>
                      <a:pt x="87" y="147"/>
                    </a:cubicBezTo>
                    <a:cubicBezTo>
                      <a:pt x="87" y="148"/>
                      <a:pt x="87" y="149"/>
                      <a:pt x="87" y="150"/>
                    </a:cubicBezTo>
                    <a:cubicBezTo>
                      <a:pt x="86" y="152"/>
                      <a:pt x="86" y="152"/>
                      <a:pt x="86" y="152"/>
                    </a:cubicBezTo>
                    <a:cubicBezTo>
                      <a:pt x="86" y="153"/>
                      <a:pt x="85" y="154"/>
                      <a:pt x="84" y="155"/>
                    </a:cubicBezTo>
                    <a:cubicBezTo>
                      <a:pt x="83" y="156"/>
                      <a:pt x="82" y="157"/>
                      <a:pt x="81" y="157"/>
                    </a:cubicBezTo>
                    <a:cubicBezTo>
                      <a:pt x="68" y="160"/>
                      <a:pt x="68" y="160"/>
                      <a:pt x="68" y="160"/>
                    </a:cubicBezTo>
                    <a:cubicBezTo>
                      <a:pt x="66" y="160"/>
                      <a:pt x="65" y="162"/>
                      <a:pt x="63" y="163"/>
                    </a:cubicBezTo>
                    <a:cubicBezTo>
                      <a:pt x="62" y="165"/>
                      <a:pt x="61" y="167"/>
                      <a:pt x="60" y="169"/>
                    </a:cubicBezTo>
                    <a:cubicBezTo>
                      <a:pt x="56" y="188"/>
                      <a:pt x="56" y="188"/>
                      <a:pt x="56" y="188"/>
                    </a:cubicBezTo>
                    <a:cubicBezTo>
                      <a:pt x="56" y="189"/>
                      <a:pt x="56" y="189"/>
                      <a:pt x="56" y="190"/>
                    </a:cubicBezTo>
                    <a:cubicBezTo>
                      <a:pt x="56" y="192"/>
                      <a:pt x="56" y="193"/>
                      <a:pt x="57" y="195"/>
                    </a:cubicBezTo>
                    <a:cubicBezTo>
                      <a:pt x="58" y="196"/>
                      <a:pt x="60" y="197"/>
                      <a:pt x="61" y="197"/>
                    </a:cubicBezTo>
                    <a:cubicBezTo>
                      <a:pt x="62" y="197"/>
                      <a:pt x="62" y="197"/>
                      <a:pt x="62" y="197"/>
                    </a:cubicBezTo>
                    <a:cubicBezTo>
                      <a:pt x="79" y="196"/>
                      <a:pt x="79" y="196"/>
                      <a:pt x="79" y="196"/>
                    </a:cubicBezTo>
                    <a:cubicBezTo>
                      <a:pt x="81" y="195"/>
                      <a:pt x="83" y="195"/>
                      <a:pt x="85" y="194"/>
                    </a:cubicBezTo>
                    <a:cubicBezTo>
                      <a:pt x="87" y="193"/>
                      <a:pt x="88" y="191"/>
                      <a:pt x="90" y="189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101" y="173"/>
                      <a:pt x="105" y="170"/>
                      <a:pt x="107" y="169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2"/>
                      <a:pt x="121" y="162"/>
                      <a:pt x="121" y="162"/>
                    </a:cubicBezTo>
                    <a:cubicBezTo>
                      <a:pt x="122" y="162"/>
                      <a:pt x="124" y="163"/>
                      <a:pt x="125" y="165"/>
                    </a:cubicBezTo>
                    <a:cubicBezTo>
                      <a:pt x="134" y="185"/>
                      <a:pt x="134" y="185"/>
                      <a:pt x="134" y="185"/>
                    </a:cubicBezTo>
                    <a:cubicBezTo>
                      <a:pt x="134" y="186"/>
                      <a:pt x="135" y="187"/>
                      <a:pt x="136" y="188"/>
                    </a:cubicBezTo>
                    <a:cubicBezTo>
                      <a:pt x="137" y="188"/>
                      <a:pt x="138" y="189"/>
                      <a:pt x="139" y="189"/>
                    </a:cubicBezTo>
                    <a:cubicBezTo>
                      <a:pt x="141" y="189"/>
                      <a:pt x="143" y="188"/>
                      <a:pt x="144" y="186"/>
                    </a:cubicBezTo>
                    <a:cubicBezTo>
                      <a:pt x="144" y="185"/>
                      <a:pt x="144" y="185"/>
                      <a:pt x="144" y="185"/>
                    </a:cubicBezTo>
                    <a:cubicBezTo>
                      <a:pt x="144" y="185"/>
                      <a:pt x="144" y="185"/>
                      <a:pt x="144" y="185"/>
                    </a:cubicBezTo>
                    <a:cubicBezTo>
                      <a:pt x="144" y="185"/>
                      <a:pt x="144" y="185"/>
                      <a:pt x="144" y="185"/>
                    </a:cubicBezTo>
                    <a:cubicBezTo>
                      <a:pt x="145" y="183"/>
                      <a:pt x="146" y="181"/>
                      <a:pt x="146" y="179"/>
                    </a:cubicBezTo>
                    <a:cubicBezTo>
                      <a:pt x="146" y="176"/>
                      <a:pt x="146" y="174"/>
                      <a:pt x="144" y="172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39" y="163"/>
                      <a:pt x="138" y="160"/>
                      <a:pt x="138" y="159"/>
                    </a:cubicBezTo>
                    <a:cubicBezTo>
                      <a:pt x="138" y="158"/>
                      <a:pt x="138" y="157"/>
                      <a:pt x="139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8" y="156"/>
                      <a:pt x="138" y="156"/>
                      <a:pt x="138" y="156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8" y="156"/>
                      <a:pt x="138" y="156"/>
                      <a:pt x="138" y="156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9" y="157"/>
                      <a:pt x="139" y="158"/>
                      <a:pt x="140" y="158"/>
                    </a:cubicBezTo>
                    <a:cubicBezTo>
                      <a:pt x="157" y="187"/>
                      <a:pt x="157" y="187"/>
                      <a:pt x="157" y="187"/>
                    </a:cubicBezTo>
                    <a:cubicBezTo>
                      <a:pt x="159" y="189"/>
                      <a:pt x="160" y="191"/>
                      <a:pt x="163" y="191"/>
                    </a:cubicBezTo>
                    <a:cubicBezTo>
                      <a:pt x="165" y="191"/>
                      <a:pt x="166" y="189"/>
                      <a:pt x="168" y="187"/>
                    </a:cubicBezTo>
                    <a:cubicBezTo>
                      <a:pt x="171" y="182"/>
                      <a:pt x="171" y="182"/>
                      <a:pt x="171" y="182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2" y="181"/>
                      <a:pt x="172" y="181"/>
                      <a:pt x="172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2" y="181"/>
                      <a:pt x="172" y="181"/>
                      <a:pt x="172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2" y="182"/>
                      <a:pt x="172" y="183"/>
                    </a:cubicBezTo>
                    <a:cubicBezTo>
                      <a:pt x="173" y="187"/>
                      <a:pt x="173" y="187"/>
                      <a:pt x="173" y="187"/>
                    </a:cubicBezTo>
                    <a:cubicBezTo>
                      <a:pt x="174" y="189"/>
                      <a:pt x="175" y="191"/>
                      <a:pt x="176" y="193"/>
                    </a:cubicBezTo>
                    <a:cubicBezTo>
                      <a:pt x="178" y="195"/>
                      <a:pt x="179" y="196"/>
                      <a:pt x="181" y="197"/>
                    </a:cubicBezTo>
                    <a:cubicBezTo>
                      <a:pt x="194" y="200"/>
                      <a:pt x="194" y="200"/>
                      <a:pt x="194" y="200"/>
                    </a:cubicBezTo>
                    <a:cubicBezTo>
                      <a:pt x="195" y="200"/>
                      <a:pt x="196" y="201"/>
                      <a:pt x="197" y="202"/>
                    </a:cubicBezTo>
                    <a:cubicBezTo>
                      <a:pt x="197" y="203"/>
                      <a:pt x="198" y="205"/>
                      <a:pt x="198" y="206"/>
                    </a:cubicBezTo>
                    <a:cubicBezTo>
                      <a:pt x="198" y="229"/>
                      <a:pt x="198" y="229"/>
                      <a:pt x="198" y="229"/>
                    </a:cubicBezTo>
                    <a:cubicBezTo>
                      <a:pt x="198" y="230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5" y="229"/>
                      <a:pt x="195" y="229"/>
                      <a:pt x="195" y="229"/>
                    </a:cubicBezTo>
                    <a:cubicBezTo>
                      <a:pt x="193" y="228"/>
                      <a:pt x="191" y="227"/>
                      <a:pt x="188" y="227"/>
                    </a:cubicBezTo>
                    <a:cubicBezTo>
                      <a:pt x="187" y="227"/>
                      <a:pt x="185" y="228"/>
                      <a:pt x="183" y="229"/>
                    </a:cubicBezTo>
                    <a:cubicBezTo>
                      <a:pt x="182" y="230"/>
                      <a:pt x="182" y="230"/>
                      <a:pt x="182" y="230"/>
                    </a:cubicBezTo>
                    <a:cubicBezTo>
                      <a:pt x="181" y="230"/>
                      <a:pt x="180" y="230"/>
                      <a:pt x="179" y="230"/>
                    </a:cubicBezTo>
                    <a:cubicBezTo>
                      <a:pt x="177" y="230"/>
                      <a:pt x="176" y="230"/>
                      <a:pt x="175" y="229"/>
                    </a:cubicBezTo>
                    <a:cubicBezTo>
                      <a:pt x="168" y="225"/>
                      <a:pt x="168" y="225"/>
                      <a:pt x="168" y="225"/>
                    </a:cubicBezTo>
                    <a:cubicBezTo>
                      <a:pt x="167" y="223"/>
                      <a:pt x="165" y="223"/>
                      <a:pt x="163" y="223"/>
                    </a:cubicBezTo>
                    <a:cubicBezTo>
                      <a:pt x="161" y="223"/>
                      <a:pt x="159" y="224"/>
                      <a:pt x="157" y="225"/>
                    </a:cubicBezTo>
                    <a:cubicBezTo>
                      <a:pt x="154" y="227"/>
                      <a:pt x="154" y="227"/>
                      <a:pt x="154" y="227"/>
                    </a:cubicBezTo>
                    <a:cubicBezTo>
                      <a:pt x="153" y="228"/>
                      <a:pt x="151" y="229"/>
                      <a:pt x="149" y="229"/>
                    </a:cubicBezTo>
                    <a:cubicBezTo>
                      <a:pt x="148" y="229"/>
                      <a:pt x="147" y="229"/>
                      <a:pt x="147" y="228"/>
                    </a:cubicBezTo>
                    <a:cubicBezTo>
                      <a:pt x="129" y="219"/>
                      <a:pt x="129" y="219"/>
                      <a:pt x="129" y="219"/>
                    </a:cubicBezTo>
                    <a:cubicBezTo>
                      <a:pt x="128" y="219"/>
                      <a:pt x="127" y="217"/>
                      <a:pt x="126" y="216"/>
                    </a:cubicBezTo>
                    <a:cubicBezTo>
                      <a:pt x="125" y="215"/>
                      <a:pt x="125" y="213"/>
                      <a:pt x="125" y="212"/>
                    </a:cubicBezTo>
                    <a:cubicBezTo>
                      <a:pt x="124" y="201"/>
                      <a:pt x="124" y="201"/>
                      <a:pt x="124" y="201"/>
                    </a:cubicBezTo>
                    <a:cubicBezTo>
                      <a:pt x="124" y="199"/>
                      <a:pt x="123" y="197"/>
                      <a:pt x="122" y="196"/>
                    </a:cubicBezTo>
                    <a:cubicBezTo>
                      <a:pt x="121" y="195"/>
                      <a:pt x="119" y="194"/>
                      <a:pt x="118" y="194"/>
                    </a:cubicBezTo>
                    <a:cubicBezTo>
                      <a:pt x="117" y="194"/>
                      <a:pt x="117" y="194"/>
                      <a:pt x="116" y="194"/>
                    </a:cubicBezTo>
                    <a:cubicBezTo>
                      <a:pt x="51" y="210"/>
                      <a:pt x="51" y="210"/>
                      <a:pt x="51" y="210"/>
                    </a:cubicBezTo>
                    <a:cubicBezTo>
                      <a:pt x="50" y="211"/>
                      <a:pt x="48" y="212"/>
                      <a:pt x="46" y="213"/>
                    </a:cubicBezTo>
                    <a:cubicBezTo>
                      <a:pt x="45" y="215"/>
                      <a:pt x="43" y="216"/>
                      <a:pt x="42" y="218"/>
                    </a:cubicBezTo>
                    <a:cubicBezTo>
                      <a:pt x="2" y="299"/>
                      <a:pt x="2" y="299"/>
                      <a:pt x="2" y="299"/>
                    </a:cubicBezTo>
                    <a:cubicBezTo>
                      <a:pt x="1" y="301"/>
                      <a:pt x="0" y="305"/>
                      <a:pt x="0" y="308"/>
                    </a:cubicBezTo>
                    <a:cubicBezTo>
                      <a:pt x="0" y="310"/>
                      <a:pt x="0" y="311"/>
                      <a:pt x="0" y="312"/>
                    </a:cubicBezTo>
                    <a:lnTo>
                      <a:pt x="3" y="3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284"/>
              <p:cNvSpPr>
                <a:spLocks/>
              </p:cNvSpPr>
              <p:nvPr/>
            </p:nvSpPr>
            <p:spPr bwMode="auto">
              <a:xfrm>
                <a:off x="-3751950" y="2445673"/>
                <a:ext cx="507902" cy="324692"/>
              </a:xfrm>
              <a:custGeom>
                <a:avLst/>
                <a:gdLst/>
                <a:ahLst/>
                <a:cxnLst>
                  <a:cxn ang="0">
                    <a:pos x="6" y="86"/>
                  </a:cxn>
                  <a:cxn ang="0">
                    <a:pos x="11" y="85"/>
                  </a:cxn>
                  <a:cxn ang="0">
                    <a:pos x="10" y="84"/>
                  </a:cxn>
                  <a:cxn ang="0">
                    <a:pos x="10" y="84"/>
                  </a:cxn>
                  <a:cxn ang="0">
                    <a:pos x="10" y="84"/>
                  </a:cxn>
                  <a:cxn ang="0">
                    <a:pos x="11" y="86"/>
                  </a:cxn>
                  <a:cxn ang="0">
                    <a:pos x="19" y="83"/>
                  </a:cxn>
                  <a:cxn ang="0">
                    <a:pos x="34" y="70"/>
                  </a:cxn>
                  <a:cxn ang="0">
                    <a:pos x="69" y="53"/>
                  </a:cxn>
                  <a:cxn ang="0">
                    <a:pos x="84" y="55"/>
                  </a:cxn>
                  <a:cxn ang="0">
                    <a:pos x="87" y="47"/>
                  </a:cxn>
                  <a:cxn ang="0">
                    <a:pos x="84" y="42"/>
                  </a:cxn>
                  <a:cxn ang="0">
                    <a:pos x="84" y="42"/>
                  </a:cxn>
                  <a:cxn ang="0">
                    <a:pos x="84" y="41"/>
                  </a:cxn>
                  <a:cxn ang="0">
                    <a:pos x="84" y="41"/>
                  </a:cxn>
                  <a:cxn ang="0">
                    <a:pos x="88" y="41"/>
                  </a:cxn>
                  <a:cxn ang="0">
                    <a:pos x="93" y="40"/>
                  </a:cxn>
                  <a:cxn ang="0">
                    <a:pos x="134" y="12"/>
                  </a:cxn>
                  <a:cxn ang="0">
                    <a:pos x="131" y="5"/>
                  </a:cxn>
                  <a:cxn ang="0">
                    <a:pos x="130" y="9"/>
                  </a:cxn>
                  <a:cxn ang="0">
                    <a:pos x="131" y="10"/>
                  </a:cxn>
                  <a:cxn ang="0">
                    <a:pos x="131" y="10"/>
                  </a:cxn>
                  <a:cxn ang="0">
                    <a:pos x="131" y="10"/>
                  </a:cxn>
                  <a:cxn ang="0">
                    <a:pos x="131" y="9"/>
                  </a:cxn>
                  <a:cxn ang="0">
                    <a:pos x="131" y="9"/>
                  </a:cxn>
                  <a:cxn ang="0">
                    <a:pos x="130" y="10"/>
                  </a:cxn>
                  <a:cxn ang="0">
                    <a:pos x="89" y="37"/>
                  </a:cxn>
                  <a:cxn ang="0">
                    <a:pos x="84" y="37"/>
                  </a:cxn>
                  <a:cxn ang="0">
                    <a:pos x="82" y="48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69" y="49"/>
                  </a:cxn>
                  <a:cxn ang="0">
                    <a:pos x="31" y="66"/>
                  </a:cxn>
                  <a:cxn ang="0">
                    <a:pos x="16" y="80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13" y="83"/>
                  </a:cxn>
                  <a:cxn ang="0">
                    <a:pos x="13" y="83"/>
                  </a:cxn>
                  <a:cxn ang="0">
                    <a:pos x="11" y="80"/>
                  </a:cxn>
                  <a:cxn ang="0">
                    <a:pos x="5" y="82"/>
                  </a:cxn>
                </a:cxnLst>
                <a:rect l="0" t="0" r="r" b="b"/>
                <a:pathLst>
                  <a:path w="135" h="86">
                    <a:moveTo>
                      <a:pt x="0" y="83"/>
                    </a:moveTo>
                    <a:cubicBezTo>
                      <a:pt x="0" y="83"/>
                      <a:pt x="1" y="84"/>
                      <a:pt x="2" y="85"/>
                    </a:cubicBezTo>
                    <a:cubicBezTo>
                      <a:pt x="3" y="86"/>
                      <a:pt x="5" y="86"/>
                      <a:pt x="6" y="86"/>
                    </a:cubicBezTo>
                    <a:cubicBezTo>
                      <a:pt x="7" y="86"/>
                      <a:pt x="9" y="86"/>
                      <a:pt x="10" y="8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5"/>
                      <a:pt x="11" y="85"/>
                      <a:pt x="11" y="86"/>
                    </a:cubicBezTo>
                    <a:cubicBezTo>
                      <a:pt x="12" y="86"/>
                      <a:pt x="13" y="86"/>
                      <a:pt x="13" y="86"/>
                    </a:cubicBezTo>
                    <a:cubicBezTo>
                      <a:pt x="14" y="86"/>
                      <a:pt x="15" y="86"/>
                      <a:pt x="16" y="85"/>
                    </a:cubicBezTo>
                    <a:cubicBezTo>
                      <a:pt x="17" y="85"/>
                      <a:pt x="18" y="84"/>
                      <a:pt x="19" y="83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2" y="80"/>
                      <a:pt x="26" y="76"/>
                      <a:pt x="28" y="75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6" y="68"/>
                      <a:pt x="40" y="65"/>
                      <a:pt x="43" y="6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4" y="54"/>
                      <a:pt x="67" y="53"/>
                      <a:pt x="69" y="53"/>
                    </a:cubicBezTo>
                    <a:cubicBezTo>
                      <a:pt x="70" y="53"/>
                      <a:pt x="70" y="53"/>
                      <a:pt x="71" y="53"/>
                    </a:cubicBezTo>
                    <a:cubicBezTo>
                      <a:pt x="83" y="55"/>
                      <a:pt x="83" y="55"/>
                      <a:pt x="83" y="55"/>
                    </a:cubicBezTo>
                    <a:cubicBezTo>
                      <a:pt x="84" y="55"/>
                      <a:pt x="84" y="55"/>
                      <a:pt x="84" y="55"/>
                    </a:cubicBezTo>
                    <a:cubicBezTo>
                      <a:pt x="85" y="55"/>
                      <a:pt x="86" y="55"/>
                      <a:pt x="87" y="54"/>
                    </a:cubicBezTo>
                    <a:cubicBezTo>
                      <a:pt x="88" y="53"/>
                      <a:pt x="88" y="52"/>
                      <a:pt x="88" y="51"/>
                    </a:cubicBezTo>
                    <a:cubicBezTo>
                      <a:pt x="88" y="50"/>
                      <a:pt x="87" y="48"/>
                      <a:pt x="87" y="47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5" y="45"/>
                      <a:pt x="84" y="43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86" y="41"/>
                      <a:pt x="87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9" y="41"/>
                      <a:pt x="89" y="41"/>
                      <a:pt x="89" y="41"/>
                    </a:cubicBezTo>
                    <a:cubicBezTo>
                      <a:pt x="90" y="41"/>
                      <a:pt x="92" y="41"/>
                      <a:pt x="93" y="40"/>
                    </a:cubicBezTo>
                    <a:cubicBezTo>
                      <a:pt x="95" y="39"/>
                      <a:pt x="96" y="39"/>
                      <a:pt x="98" y="38"/>
                    </a:cubicBezTo>
                    <a:cubicBezTo>
                      <a:pt x="133" y="13"/>
                      <a:pt x="133" y="13"/>
                      <a:pt x="133" y="13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1"/>
                      <a:pt x="135" y="10"/>
                      <a:pt x="135" y="9"/>
                    </a:cubicBezTo>
                    <a:cubicBezTo>
                      <a:pt x="135" y="8"/>
                      <a:pt x="135" y="7"/>
                      <a:pt x="134" y="6"/>
                    </a:cubicBezTo>
                    <a:cubicBezTo>
                      <a:pt x="133" y="6"/>
                      <a:pt x="132" y="5"/>
                      <a:pt x="131" y="5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0" y="10"/>
                    </a:cubicBezTo>
                    <a:cubicBezTo>
                      <a:pt x="95" y="34"/>
                      <a:pt x="95" y="34"/>
                      <a:pt x="95" y="34"/>
                    </a:cubicBezTo>
                    <a:cubicBezTo>
                      <a:pt x="94" y="35"/>
                      <a:pt x="93" y="36"/>
                      <a:pt x="92" y="36"/>
                    </a:cubicBezTo>
                    <a:cubicBezTo>
                      <a:pt x="91" y="36"/>
                      <a:pt x="89" y="37"/>
                      <a:pt x="89" y="37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86" y="37"/>
                      <a:pt x="85" y="37"/>
                      <a:pt x="84" y="37"/>
                    </a:cubicBezTo>
                    <a:cubicBezTo>
                      <a:pt x="83" y="37"/>
                      <a:pt x="82" y="38"/>
                      <a:pt x="81" y="39"/>
                    </a:cubicBezTo>
                    <a:cubicBezTo>
                      <a:pt x="80" y="40"/>
                      <a:pt x="80" y="41"/>
                      <a:pt x="80" y="42"/>
                    </a:cubicBezTo>
                    <a:cubicBezTo>
                      <a:pt x="80" y="44"/>
                      <a:pt x="81" y="46"/>
                      <a:pt x="82" y="48"/>
                    </a:cubicBezTo>
                    <a:cubicBezTo>
                      <a:pt x="83" y="50"/>
                      <a:pt x="83" y="50"/>
                      <a:pt x="83" y="50"/>
                    </a:cubicBezTo>
                    <a:cubicBezTo>
                      <a:pt x="84" y="50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71" y="49"/>
                      <a:pt x="70" y="49"/>
                      <a:pt x="69" y="49"/>
                    </a:cubicBezTo>
                    <a:cubicBezTo>
                      <a:pt x="66" y="49"/>
                      <a:pt x="63" y="49"/>
                      <a:pt x="60" y="51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38" y="62"/>
                      <a:pt x="34" y="64"/>
                      <a:pt x="31" y="66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19" y="77"/>
                      <a:pt x="17" y="79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81"/>
                      <a:pt x="14" y="81"/>
                      <a:pt x="14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82"/>
                      <a:pt x="13" y="81"/>
                      <a:pt x="13" y="81"/>
                    </a:cubicBezTo>
                    <a:cubicBezTo>
                      <a:pt x="12" y="80"/>
                      <a:pt x="11" y="80"/>
                      <a:pt x="11" y="80"/>
                    </a:cubicBezTo>
                    <a:cubicBezTo>
                      <a:pt x="9" y="80"/>
                      <a:pt x="8" y="81"/>
                      <a:pt x="7" y="82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4" y="81"/>
                      <a:pt x="3" y="79"/>
                      <a:pt x="3" y="79"/>
                    </a:cubicBezTo>
                    <a:lnTo>
                      <a:pt x="0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285"/>
              <p:cNvSpPr>
                <a:spLocks/>
              </p:cNvSpPr>
              <p:nvPr/>
            </p:nvSpPr>
            <p:spPr bwMode="auto">
              <a:xfrm>
                <a:off x="-1826256" y="3864971"/>
                <a:ext cx="149241" cy="223842"/>
              </a:xfrm>
              <a:custGeom>
                <a:avLst/>
                <a:gdLst/>
                <a:ahLst/>
                <a:cxnLst>
                  <a:cxn ang="0">
                    <a:pos x="4" y="37"/>
                  </a:cxn>
                  <a:cxn ang="0">
                    <a:pos x="6" y="36"/>
                  </a:cxn>
                  <a:cxn ang="0">
                    <a:pos x="4" y="33"/>
                  </a:cxn>
                  <a:cxn ang="0">
                    <a:pos x="5" y="30"/>
                  </a:cxn>
                  <a:cxn ang="0">
                    <a:pos x="25" y="6"/>
                  </a:cxn>
                  <a:cxn ang="0">
                    <a:pos x="28" y="5"/>
                  </a:cxn>
                  <a:cxn ang="0">
                    <a:pos x="30" y="5"/>
                  </a:cxn>
                  <a:cxn ang="0">
                    <a:pos x="33" y="8"/>
                  </a:cxn>
                  <a:cxn ang="0">
                    <a:pos x="35" y="10"/>
                  </a:cxn>
                  <a:cxn ang="0">
                    <a:pos x="35" y="14"/>
                  </a:cxn>
                  <a:cxn ang="0">
                    <a:pos x="35" y="15"/>
                  </a:cxn>
                  <a:cxn ang="0">
                    <a:pos x="26" y="54"/>
                  </a:cxn>
                  <a:cxn ang="0">
                    <a:pos x="26" y="55"/>
                  </a:cxn>
                  <a:cxn ang="0">
                    <a:pos x="25" y="55"/>
                  </a:cxn>
                  <a:cxn ang="0">
                    <a:pos x="24" y="55"/>
                  </a:cxn>
                  <a:cxn ang="0">
                    <a:pos x="6" y="36"/>
                  </a:cxn>
                  <a:cxn ang="0">
                    <a:pos x="4" y="37"/>
                  </a:cxn>
                  <a:cxn ang="0">
                    <a:pos x="2" y="39"/>
                  </a:cxn>
                  <a:cxn ang="0">
                    <a:pos x="21" y="58"/>
                  </a:cxn>
                  <a:cxn ang="0">
                    <a:pos x="25" y="60"/>
                  </a:cxn>
                  <a:cxn ang="0">
                    <a:pos x="29" y="58"/>
                  </a:cxn>
                  <a:cxn ang="0">
                    <a:pos x="31" y="55"/>
                  </a:cxn>
                  <a:cxn ang="0">
                    <a:pos x="39" y="16"/>
                  </a:cxn>
                  <a:cxn ang="0">
                    <a:pos x="40" y="14"/>
                  </a:cxn>
                  <a:cxn ang="0">
                    <a:pos x="39" y="9"/>
                  </a:cxn>
                  <a:cxn ang="0">
                    <a:pos x="36" y="4"/>
                  </a:cxn>
                  <a:cxn ang="0">
                    <a:pos x="33" y="2"/>
                  </a:cxn>
                  <a:cxn ang="0">
                    <a:pos x="28" y="0"/>
                  </a:cxn>
                  <a:cxn ang="0">
                    <a:pos x="22" y="3"/>
                  </a:cxn>
                  <a:cxn ang="0">
                    <a:pos x="2" y="27"/>
                  </a:cxn>
                  <a:cxn ang="0">
                    <a:pos x="0" y="33"/>
                  </a:cxn>
                  <a:cxn ang="0">
                    <a:pos x="2" y="39"/>
                  </a:cxn>
                  <a:cxn ang="0">
                    <a:pos x="4" y="37"/>
                  </a:cxn>
                </a:cxnLst>
                <a:rect l="0" t="0" r="r" b="b"/>
                <a:pathLst>
                  <a:path w="40" h="60">
                    <a:moveTo>
                      <a:pt x="4" y="37"/>
                    </a:moveTo>
                    <a:cubicBezTo>
                      <a:pt x="6" y="36"/>
                      <a:pt x="6" y="36"/>
                      <a:pt x="6" y="36"/>
                    </a:cubicBezTo>
                    <a:cubicBezTo>
                      <a:pt x="5" y="35"/>
                      <a:pt x="4" y="34"/>
                      <a:pt x="4" y="33"/>
                    </a:cubicBezTo>
                    <a:cubicBezTo>
                      <a:pt x="4" y="32"/>
                      <a:pt x="5" y="31"/>
                      <a:pt x="5" y="3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6" y="5"/>
                      <a:pt x="27" y="5"/>
                      <a:pt x="28" y="5"/>
                    </a:cubicBezTo>
                    <a:cubicBezTo>
                      <a:pt x="29" y="5"/>
                      <a:pt x="29" y="5"/>
                      <a:pt x="30" y="5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4" y="8"/>
                      <a:pt x="34" y="9"/>
                      <a:pt x="35" y="10"/>
                    </a:cubicBezTo>
                    <a:cubicBezTo>
                      <a:pt x="35" y="11"/>
                      <a:pt x="35" y="13"/>
                      <a:pt x="35" y="14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5" y="55"/>
                      <a:pt x="25" y="55"/>
                      <a:pt x="24" y="55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3" y="59"/>
                      <a:pt x="24" y="60"/>
                      <a:pt x="25" y="60"/>
                    </a:cubicBezTo>
                    <a:cubicBezTo>
                      <a:pt x="27" y="60"/>
                      <a:pt x="28" y="59"/>
                      <a:pt x="29" y="58"/>
                    </a:cubicBezTo>
                    <a:cubicBezTo>
                      <a:pt x="30" y="57"/>
                      <a:pt x="30" y="56"/>
                      <a:pt x="31" y="55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6"/>
                      <a:pt x="40" y="15"/>
                      <a:pt x="40" y="14"/>
                    </a:cubicBezTo>
                    <a:cubicBezTo>
                      <a:pt x="40" y="12"/>
                      <a:pt x="39" y="10"/>
                      <a:pt x="39" y="9"/>
                    </a:cubicBezTo>
                    <a:cubicBezTo>
                      <a:pt x="38" y="7"/>
                      <a:pt x="37" y="5"/>
                      <a:pt x="36" y="4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1" y="1"/>
                      <a:pt x="30" y="0"/>
                      <a:pt x="28" y="0"/>
                    </a:cubicBezTo>
                    <a:cubicBezTo>
                      <a:pt x="26" y="0"/>
                      <a:pt x="23" y="1"/>
                      <a:pt x="22" y="3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9"/>
                      <a:pt x="0" y="31"/>
                      <a:pt x="0" y="33"/>
                    </a:cubicBezTo>
                    <a:cubicBezTo>
                      <a:pt x="0" y="35"/>
                      <a:pt x="1" y="37"/>
                      <a:pt x="2" y="39"/>
                    </a:cubicBezTo>
                    <a:lnTo>
                      <a:pt x="4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286"/>
              <p:cNvSpPr>
                <a:spLocks/>
              </p:cNvSpPr>
              <p:nvPr/>
            </p:nvSpPr>
            <p:spPr bwMode="auto">
              <a:xfrm>
                <a:off x="-2038082" y="3899408"/>
                <a:ext cx="180535" cy="250899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3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5" y="5"/>
                  </a:cxn>
                  <a:cxn ang="0">
                    <a:pos x="13" y="10"/>
                  </a:cxn>
                  <a:cxn ang="0">
                    <a:pos x="44" y="61"/>
                  </a:cxn>
                  <a:cxn ang="0">
                    <a:pos x="44" y="63"/>
                  </a:cxn>
                  <a:cxn ang="0">
                    <a:pos x="45" y="64"/>
                  </a:cxn>
                  <a:cxn ang="0">
                    <a:pos x="44" y="63"/>
                  </a:cxn>
                  <a:cxn ang="0">
                    <a:pos x="45" y="63"/>
                  </a:cxn>
                  <a:cxn ang="0">
                    <a:pos x="45" y="63"/>
                  </a:cxn>
                  <a:cxn ang="0">
                    <a:pos x="45" y="64"/>
                  </a:cxn>
                  <a:cxn ang="0">
                    <a:pos x="45" y="63"/>
                  </a:cxn>
                  <a:cxn ang="0">
                    <a:pos x="45" y="63"/>
                  </a:cxn>
                  <a:cxn ang="0">
                    <a:pos x="45" y="63"/>
                  </a:cxn>
                  <a:cxn ang="0">
                    <a:pos x="44" y="62"/>
                  </a:cxn>
                  <a:cxn ang="0">
                    <a:pos x="3" y="6"/>
                  </a:cxn>
                  <a:cxn ang="0">
                    <a:pos x="41" y="64"/>
                  </a:cxn>
                  <a:cxn ang="0">
                    <a:pos x="45" y="67"/>
                  </a:cxn>
                  <a:cxn ang="0">
                    <a:pos x="48" y="64"/>
                  </a:cxn>
                  <a:cxn ang="0">
                    <a:pos x="48" y="61"/>
                  </a:cxn>
                  <a:cxn ang="0">
                    <a:pos x="16" y="8"/>
                  </a:cxn>
                  <a:cxn ang="0">
                    <a:pos x="7" y="0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3" y="6"/>
                  </a:cxn>
                </a:cxnLst>
                <a:rect l="0" t="0" r="r" b="b"/>
                <a:pathLst>
                  <a:path w="48" h="67">
                    <a:moveTo>
                      <a:pt x="3" y="6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8" y="6"/>
                      <a:pt x="9" y="7"/>
                    </a:cubicBezTo>
                    <a:cubicBezTo>
                      <a:pt x="10" y="8"/>
                      <a:pt x="12" y="9"/>
                      <a:pt x="13" y="1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2" y="52"/>
                      <a:pt x="44" y="57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2"/>
                      <a:pt x="44" y="63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2"/>
                      <a:pt x="44" y="6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1" y="65"/>
                      <a:pt x="42" y="65"/>
                      <a:pt x="42" y="66"/>
                    </a:cubicBezTo>
                    <a:cubicBezTo>
                      <a:pt x="43" y="66"/>
                      <a:pt x="44" y="67"/>
                      <a:pt x="45" y="67"/>
                    </a:cubicBezTo>
                    <a:cubicBezTo>
                      <a:pt x="45" y="67"/>
                      <a:pt x="46" y="67"/>
                      <a:pt x="47" y="66"/>
                    </a:cubicBezTo>
                    <a:cubicBezTo>
                      <a:pt x="47" y="65"/>
                      <a:pt x="48" y="65"/>
                      <a:pt x="48" y="64"/>
                    </a:cubicBezTo>
                    <a:cubicBezTo>
                      <a:pt x="48" y="63"/>
                      <a:pt x="48" y="62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56"/>
                      <a:pt x="47" y="51"/>
                      <a:pt x="44" y="4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5" y="6"/>
                      <a:pt x="13" y="5"/>
                      <a:pt x="12" y="3"/>
                    </a:cubicBezTo>
                    <a:cubicBezTo>
                      <a:pt x="10" y="2"/>
                      <a:pt x="8" y="1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7"/>
                    </a:cubicBezTo>
                    <a:lnTo>
                      <a:pt x="3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287"/>
              <p:cNvSpPr>
                <a:spLocks/>
              </p:cNvSpPr>
              <p:nvPr/>
            </p:nvSpPr>
            <p:spPr bwMode="auto">
              <a:xfrm>
                <a:off x="-1486852" y="4024859"/>
                <a:ext cx="305703" cy="201703"/>
              </a:xfrm>
              <a:custGeom>
                <a:avLst/>
                <a:gdLst/>
                <a:ahLst/>
                <a:cxnLst>
                  <a:cxn ang="0">
                    <a:pos x="4" y="8"/>
                  </a:cxn>
                  <a:cxn ang="0">
                    <a:pos x="5" y="5"/>
                  </a:cxn>
                  <a:cxn ang="0">
                    <a:pos x="9" y="4"/>
                  </a:cxn>
                  <a:cxn ang="0">
                    <a:pos x="16" y="8"/>
                  </a:cxn>
                  <a:cxn ang="0">
                    <a:pos x="27" y="9"/>
                  </a:cxn>
                  <a:cxn ang="0">
                    <a:pos x="32" y="7"/>
                  </a:cxn>
                  <a:cxn ang="0">
                    <a:pos x="66" y="27"/>
                  </a:cxn>
                  <a:cxn ang="0">
                    <a:pos x="69" y="33"/>
                  </a:cxn>
                  <a:cxn ang="0">
                    <a:pos x="69" y="33"/>
                  </a:cxn>
                  <a:cxn ang="0">
                    <a:pos x="69" y="34"/>
                  </a:cxn>
                  <a:cxn ang="0">
                    <a:pos x="76" y="50"/>
                  </a:cxn>
                  <a:cxn ang="0">
                    <a:pos x="77" y="51"/>
                  </a:cxn>
                  <a:cxn ang="0">
                    <a:pos x="77" y="51"/>
                  </a:cxn>
                  <a:cxn ang="0">
                    <a:pos x="78" y="51"/>
                  </a:cxn>
                  <a:cxn ang="0">
                    <a:pos x="79" y="51"/>
                  </a:cxn>
                  <a:cxn ang="0">
                    <a:pos x="77" y="51"/>
                  </a:cxn>
                  <a:cxn ang="0">
                    <a:pos x="77" y="49"/>
                  </a:cxn>
                  <a:cxn ang="0">
                    <a:pos x="78" y="49"/>
                  </a:cxn>
                  <a:cxn ang="0">
                    <a:pos x="78" y="51"/>
                  </a:cxn>
                  <a:cxn ang="0">
                    <a:pos x="78" y="49"/>
                  </a:cxn>
                  <a:cxn ang="0">
                    <a:pos x="78" y="49"/>
                  </a:cxn>
                  <a:cxn ang="0">
                    <a:pos x="79" y="49"/>
                  </a:cxn>
                  <a:cxn ang="0">
                    <a:pos x="61" y="39"/>
                  </a:cxn>
                  <a:cxn ang="0">
                    <a:pos x="49" y="39"/>
                  </a:cxn>
                  <a:cxn ang="0">
                    <a:pos x="42" y="43"/>
                  </a:cxn>
                  <a:cxn ang="0">
                    <a:pos x="26" y="23"/>
                  </a:cxn>
                  <a:cxn ang="0">
                    <a:pos x="16" y="16"/>
                  </a:cxn>
                  <a:cxn ang="0">
                    <a:pos x="6" y="15"/>
                  </a:cxn>
                  <a:cxn ang="0">
                    <a:pos x="4" y="8"/>
                  </a:cxn>
                  <a:cxn ang="0">
                    <a:pos x="0" y="9"/>
                  </a:cxn>
                  <a:cxn ang="0">
                    <a:pos x="3" y="18"/>
                  </a:cxn>
                  <a:cxn ang="0">
                    <a:pos x="16" y="21"/>
                  </a:cxn>
                  <a:cxn ang="0">
                    <a:pos x="22" y="25"/>
                  </a:cxn>
                  <a:cxn ang="0">
                    <a:pos x="42" y="47"/>
                  </a:cxn>
                  <a:cxn ang="0">
                    <a:pos x="51" y="43"/>
                  </a:cxn>
                  <a:cxn ang="0">
                    <a:pos x="59" y="43"/>
                  </a:cxn>
                  <a:cxn ang="0">
                    <a:pos x="78" y="53"/>
                  </a:cxn>
                  <a:cxn ang="0">
                    <a:pos x="81" y="51"/>
                  </a:cxn>
                  <a:cxn ang="0">
                    <a:pos x="79" y="47"/>
                  </a:cxn>
                  <a:cxn ang="0">
                    <a:pos x="73" y="34"/>
                  </a:cxn>
                  <a:cxn ang="0">
                    <a:pos x="73" y="34"/>
                  </a:cxn>
                  <a:cxn ang="0">
                    <a:pos x="73" y="33"/>
                  </a:cxn>
                  <a:cxn ang="0">
                    <a:pos x="68" y="23"/>
                  </a:cxn>
                  <a:cxn ang="0">
                    <a:pos x="32" y="3"/>
                  </a:cxn>
                  <a:cxn ang="0">
                    <a:pos x="24" y="6"/>
                  </a:cxn>
                  <a:cxn ang="0">
                    <a:pos x="19" y="5"/>
                  </a:cxn>
                  <a:cxn ang="0">
                    <a:pos x="9" y="0"/>
                  </a:cxn>
                  <a:cxn ang="0">
                    <a:pos x="1" y="2"/>
                  </a:cxn>
                  <a:cxn ang="0">
                    <a:pos x="0" y="9"/>
                  </a:cxn>
                </a:cxnLst>
                <a:rect l="0" t="0" r="r" b="b"/>
                <a:pathLst>
                  <a:path w="81" h="53">
                    <a:moveTo>
                      <a:pt x="2" y="9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6"/>
                      <a:pt x="5" y="5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4"/>
                      <a:pt x="12" y="5"/>
                      <a:pt x="13" y="5"/>
                    </a:cubicBezTo>
                    <a:cubicBezTo>
                      <a:pt x="14" y="6"/>
                      <a:pt x="15" y="7"/>
                      <a:pt x="16" y="8"/>
                    </a:cubicBezTo>
                    <a:cubicBezTo>
                      <a:pt x="18" y="9"/>
                      <a:pt x="20" y="10"/>
                      <a:pt x="22" y="10"/>
                    </a:cubicBezTo>
                    <a:cubicBezTo>
                      <a:pt x="24" y="10"/>
                      <a:pt x="25" y="10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9" y="7"/>
                      <a:pt x="31" y="7"/>
                      <a:pt x="32" y="7"/>
                    </a:cubicBezTo>
                    <a:cubicBezTo>
                      <a:pt x="33" y="7"/>
                      <a:pt x="34" y="7"/>
                      <a:pt x="35" y="8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8"/>
                      <a:pt x="67" y="28"/>
                      <a:pt x="68" y="30"/>
                    </a:cubicBezTo>
                    <a:cubicBezTo>
                      <a:pt x="69" y="31"/>
                      <a:pt x="69" y="32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8"/>
                      <a:pt x="70" y="42"/>
                      <a:pt x="72" y="45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76" y="50"/>
                      <a:pt x="77" y="50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0"/>
                      <a:pt x="77" y="50"/>
                      <a:pt x="77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7" y="49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59" y="39"/>
                      <a:pt x="57" y="38"/>
                      <a:pt x="55" y="38"/>
                    </a:cubicBezTo>
                    <a:cubicBezTo>
                      <a:pt x="53" y="38"/>
                      <a:pt x="51" y="39"/>
                      <a:pt x="49" y="39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3" y="43"/>
                      <a:pt x="43" y="43"/>
                      <a:pt x="42" y="43"/>
                    </a:cubicBezTo>
                    <a:cubicBezTo>
                      <a:pt x="41" y="43"/>
                      <a:pt x="39" y="42"/>
                      <a:pt x="38" y="41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5" y="21"/>
                      <a:pt x="23" y="19"/>
                      <a:pt x="21" y="18"/>
                    </a:cubicBezTo>
                    <a:cubicBezTo>
                      <a:pt x="20" y="17"/>
                      <a:pt x="18" y="17"/>
                      <a:pt x="16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6" y="16"/>
                      <a:pt x="6" y="15"/>
                    </a:cubicBezTo>
                    <a:cubicBezTo>
                      <a:pt x="5" y="14"/>
                      <a:pt x="4" y="13"/>
                      <a:pt x="4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1" y="17"/>
                      <a:pt x="3" y="18"/>
                    </a:cubicBezTo>
                    <a:cubicBezTo>
                      <a:pt x="4" y="20"/>
                      <a:pt x="6" y="21"/>
                      <a:pt x="8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8" y="21"/>
                      <a:pt x="19" y="22"/>
                    </a:cubicBezTo>
                    <a:cubicBezTo>
                      <a:pt x="21" y="23"/>
                      <a:pt x="22" y="24"/>
                      <a:pt x="22" y="25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6" y="46"/>
                      <a:pt x="39" y="47"/>
                      <a:pt x="42" y="47"/>
                    </a:cubicBezTo>
                    <a:cubicBezTo>
                      <a:pt x="43" y="47"/>
                      <a:pt x="44" y="47"/>
                      <a:pt x="46" y="46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2" y="43"/>
                      <a:pt x="54" y="42"/>
                      <a:pt x="55" y="42"/>
                    </a:cubicBezTo>
                    <a:cubicBezTo>
                      <a:pt x="57" y="42"/>
                      <a:pt x="58" y="43"/>
                      <a:pt x="59" y="43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7" y="53"/>
                      <a:pt x="77" y="53"/>
                      <a:pt x="78" y="53"/>
                    </a:cubicBezTo>
                    <a:cubicBezTo>
                      <a:pt x="79" y="53"/>
                      <a:pt x="80" y="53"/>
                      <a:pt x="80" y="53"/>
                    </a:cubicBezTo>
                    <a:cubicBezTo>
                      <a:pt x="81" y="52"/>
                      <a:pt x="81" y="51"/>
                      <a:pt x="81" y="51"/>
                    </a:cubicBezTo>
                    <a:cubicBezTo>
                      <a:pt x="81" y="50"/>
                      <a:pt x="81" y="49"/>
                      <a:pt x="81" y="49"/>
                    </a:cubicBezTo>
                    <a:cubicBezTo>
                      <a:pt x="80" y="48"/>
                      <a:pt x="80" y="48"/>
                      <a:pt x="79" y="47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4" y="40"/>
                      <a:pt x="73" y="36"/>
                      <a:pt x="73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1"/>
                      <a:pt x="73" y="29"/>
                      <a:pt x="72" y="28"/>
                    </a:cubicBezTo>
                    <a:cubicBezTo>
                      <a:pt x="71" y="26"/>
                      <a:pt x="70" y="24"/>
                      <a:pt x="68" y="23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3"/>
                      <a:pt x="34" y="3"/>
                      <a:pt x="32" y="3"/>
                    </a:cubicBezTo>
                    <a:cubicBezTo>
                      <a:pt x="30" y="3"/>
                      <a:pt x="28" y="3"/>
                      <a:pt x="26" y="4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3" y="6"/>
                      <a:pt x="22" y="6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8" y="3"/>
                      <a:pt x="17" y="2"/>
                      <a:pt x="15" y="1"/>
                    </a:cubicBezTo>
                    <a:cubicBezTo>
                      <a:pt x="13" y="0"/>
                      <a:pt x="11" y="0"/>
                      <a:pt x="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1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lnTo>
                      <a:pt x="2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288"/>
              <p:cNvSpPr>
                <a:spLocks/>
              </p:cNvSpPr>
              <p:nvPr/>
            </p:nvSpPr>
            <p:spPr bwMode="auto">
              <a:xfrm>
                <a:off x="-1710715" y="4251159"/>
                <a:ext cx="572894" cy="568211"/>
              </a:xfrm>
              <a:custGeom>
                <a:avLst/>
                <a:gdLst/>
                <a:ahLst/>
                <a:cxnLst>
                  <a:cxn ang="0">
                    <a:pos x="5" y="60"/>
                  </a:cxn>
                  <a:cxn ang="0">
                    <a:pos x="6" y="53"/>
                  </a:cxn>
                  <a:cxn ang="0">
                    <a:pos x="45" y="21"/>
                  </a:cxn>
                  <a:cxn ang="0">
                    <a:pos x="50" y="20"/>
                  </a:cxn>
                  <a:cxn ang="0">
                    <a:pos x="59" y="12"/>
                  </a:cxn>
                  <a:cxn ang="0">
                    <a:pos x="62" y="5"/>
                  </a:cxn>
                  <a:cxn ang="0">
                    <a:pos x="65" y="4"/>
                  </a:cxn>
                  <a:cxn ang="0">
                    <a:pos x="82" y="8"/>
                  </a:cxn>
                  <a:cxn ang="0">
                    <a:pos x="83" y="14"/>
                  </a:cxn>
                  <a:cxn ang="0">
                    <a:pos x="89" y="25"/>
                  </a:cxn>
                  <a:cxn ang="0">
                    <a:pos x="99" y="32"/>
                  </a:cxn>
                  <a:cxn ang="0">
                    <a:pos x="104" y="25"/>
                  </a:cxn>
                  <a:cxn ang="0">
                    <a:pos x="104" y="4"/>
                  </a:cxn>
                  <a:cxn ang="0">
                    <a:pos x="104" y="4"/>
                  </a:cxn>
                  <a:cxn ang="0">
                    <a:pos x="104" y="4"/>
                  </a:cxn>
                  <a:cxn ang="0">
                    <a:pos x="104" y="4"/>
                  </a:cxn>
                  <a:cxn ang="0">
                    <a:pos x="103" y="4"/>
                  </a:cxn>
                  <a:cxn ang="0">
                    <a:pos x="103" y="3"/>
                  </a:cxn>
                  <a:cxn ang="0">
                    <a:pos x="103" y="3"/>
                  </a:cxn>
                  <a:cxn ang="0">
                    <a:pos x="103" y="4"/>
                  </a:cxn>
                  <a:cxn ang="0">
                    <a:pos x="103" y="4"/>
                  </a:cxn>
                  <a:cxn ang="0">
                    <a:pos x="104" y="5"/>
                  </a:cxn>
                  <a:cxn ang="0">
                    <a:pos x="119" y="26"/>
                  </a:cxn>
                  <a:cxn ang="0">
                    <a:pos x="120" y="37"/>
                  </a:cxn>
                  <a:cxn ang="0">
                    <a:pos x="124" y="50"/>
                  </a:cxn>
                  <a:cxn ang="0">
                    <a:pos x="147" y="83"/>
                  </a:cxn>
                  <a:cxn ang="0">
                    <a:pos x="148" y="108"/>
                  </a:cxn>
                  <a:cxn ang="0">
                    <a:pos x="127" y="145"/>
                  </a:cxn>
                  <a:cxn ang="0">
                    <a:pos x="122" y="147"/>
                  </a:cxn>
                  <a:cxn ang="0">
                    <a:pos x="72" y="111"/>
                  </a:cxn>
                  <a:cxn ang="0">
                    <a:pos x="31" y="125"/>
                  </a:cxn>
                  <a:cxn ang="0">
                    <a:pos x="27" y="122"/>
                  </a:cxn>
                  <a:cxn ang="0">
                    <a:pos x="3" y="61"/>
                  </a:cxn>
                  <a:cxn ang="0">
                    <a:pos x="23" y="124"/>
                  </a:cxn>
                  <a:cxn ang="0">
                    <a:pos x="32" y="129"/>
                  </a:cxn>
                  <a:cxn ang="0">
                    <a:pos x="72" y="115"/>
                  </a:cxn>
                  <a:cxn ang="0">
                    <a:pos x="119" y="150"/>
                  </a:cxn>
                  <a:cxn ang="0">
                    <a:pos x="130" y="148"/>
                  </a:cxn>
                  <a:cxn ang="0">
                    <a:pos x="153" y="108"/>
                  </a:cxn>
                  <a:cxn ang="0">
                    <a:pos x="151" y="82"/>
                  </a:cxn>
                  <a:cxn ang="0">
                    <a:pos x="128" y="47"/>
                  </a:cxn>
                  <a:cxn ang="0">
                    <a:pos x="125" y="37"/>
                  </a:cxn>
                  <a:cxn ang="0">
                    <a:pos x="123" y="25"/>
                  </a:cxn>
                  <a:cxn ang="0">
                    <a:pos x="107" y="2"/>
                  </a:cxn>
                  <a:cxn ang="0">
                    <a:pos x="103" y="0"/>
                  </a:cxn>
                  <a:cxn ang="0">
                    <a:pos x="100" y="3"/>
                  </a:cxn>
                  <a:cxn ang="0">
                    <a:pos x="100" y="25"/>
                  </a:cxn>
                  <a:cxn ang="0">
                    <a:pos x="99" y="27"/>
                  </a:cxn>
                  <a:cxn ang="0">
                    <a:pos x="99" y="28"/>
                  </a:cxn>
                  <a:cxn ang="0">
                    <a:pos x="99" y="27"/>
                  </a:cxn>
                  <a:cxn ang="0">
                    <a:pos x="99" y="27"/>
                  </a:cxn>
                  <a:cxn ang="0">
                    <a:pos x="91" y="22"/>
                  </a:cxn>
                  <a:cxn ang="0">
                    <a:pos x="88" y="14"/>
                  </a:cxn>
                  <a:cxn ang="0">
                    <a:pos x="86" y="5"/>
                  </a:cxn>
                  <a:cxn ang="0">
                    <a:pos x="66" y="0"/>
                  </a:cxn>
                  <a:cxn ang="0">
                    <a:pos x="59" y="2"/>
                  </a:cxn>
                  <a:cxn ang="0">
                    <a:pos x="55" y="11"/>
                  </a:cxn>
                  <a:cxn ang="0">
                    <a:pos x="50" y="16"/>
                  </a:cxn>
                  <a:cxn ang="0">
                    <a:pos x="43" y="17"/>
                  </a:cxn>
                  <a:cxn ang="0">
                    <a:pos x="3" y="49"/>
                  </a:cxn>
                  <a:cxn ang="0">
                    <a:pos x="1" y="61"/>
                  </a:cxn>
                </a:cxnLst>
                <a:rect l="0" t="0" r="r" b="b"/>
                <a:pathLst>
                  <a:path w="153" h="151">
                    <a:moveTo>
                      <a:pt x="3" y="61"/>
                    </a:moveTo>
                    <a:cubicBezTo>
                      <a:pt x="5" y="60"/>
                      <a:pt x="5" y="60"/>
                      <a:pt x="5" y="60"/>
                    </a:cubicBezTo>
                    <a:cubicBezTo>
                      <a:pt x="4" y="59"/>
                      <a:pt x="4" y="58"/>
                      <a:pt x="4" y="58"/>
                    </a:cubicBezTo>
                    <a:cubicBezTo>
                      <a:pt x="4" y="55"/>
                      <a:pt x="5" y="53"/>
                      <a:pt x="6" y="5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2" y="22"/>
                      <a:pt x="43" y="22"/>
                      <a:pt x="45" y="21"/>
                    </a:cubicBezTo>
                    <a:cubicBezTo>
                      <a:pt x="46" y="20"/>
                      <a:pt x="48" y="20"/>
                      <a:pt x="49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2" y="20"/>
                      <a:pt x="54" y="19"/>
                      <a:pt x="55" y="18"/>
                    </a:cubicBezTo>
                    <a:cubicBezTo>
                      <a:pt x="57" y="16"/>
                      <a:pt x="58" y="14"/>
                      <a:pt x="59" y="12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1" y="7"/>
                      <a:pt x="61" y="6"/>
                      <a:pt x="62" y="5"/>
                    </a:cubicBezTo>
                    <a:cubicBezTo>
                      <a:pt x="63" y="4"/>
                      <a:pt x="64" y="4"/>
                      <a:pt x="65" y="4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1" y="6"/>
                      <a:pt x="81" y="7"/>
                      <a:pt x="82" y="8"/>
                    </a:cubicBezTo>
                    <a:cubicBezTo>
                      <a:pt x="83" y="9"/>
                      <a:pt x="83" y="10"/>
                      <a:pt x="83" y="12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6"/>
                      <a:pt x="84" y="18"/>
                      <a:pt x="85" y="20"/>
                    </a:cubicBezTo>
                    <a:cubicBezTo>
                      <a:pt x="86" y="22"/>
                      <a:pt x="87" y="24"/>
                      <a:pt x="89" y="25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7" y="31"/>
                      <a:pt x="98" y="32"/>
                      <a:pt x="99" y="32"/>
                    </a:cubicBezTo>
                    <a:cubicBezTo>
                      <a:pt x="101" y="32"/>
                      <a:pt x="102" y="31"/>
                      <a:pt x="103" y="30"/>
                    </a:cubicBezTo>
                    <a:cubicBezTo>
                      <a:pt x="104" y="28"/>
                      <a:pt x="104" y="27"/>
                      <a:pt x="104" y="25"/>
                    </a:cubicBezTo>
                    <a:cubicBezTo>
                      <a:pt x="104" y="6"/>
                      <a:pt x="104" y="6"/>
                      <a:pt x="104" y="6"/>
                    </a:cubicBezTo>
                    <a:cubicBezTo>
                      <a:pt x="104" y="5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4" y="5"/>
                    </a:cubicBezTo>
                    <a:cubicBezTo>
                      <a:pt x="117" y="22"/>
                      <a:pt x="117" y="22"/>
                      <a:pt x="117" y="22"/>
                    </a:cubicBezTo>
                    <a:cubicBezTo>
                      <a:pt x="118" y="23"/>
                      <a:pt x="119" y="24"/>
                      <a:pt x="119" y="26"/>
                    </a:cubicBezTo>
                    <a:cubicBezTo>
                      <a:pt x="120" y="28"/>
                      <a:pt x="120" y="30"/>
                      <a:pt x="120" y="32"/>
                    </a:cubicBezTo>
                    <a:cubicBezTo>
                      <a:pt x="120" y="37"/>
                      <a:pt x="120" y="37"/>
                      <a:pt x="120" y="37"/>
                    </a:cubicBezTo>
                    <a:cubicBezTo>
                      <a:pt x="120" y="39"/>
                      <a:pt x="121" y="42"/>
                      <a:pt x="121" y="44"/>
                    </a:cubicBezTo>
                    <a:cubicBezTo>
                      <a:pt x="122" y="46"/>
                      <a:pt x="123" y="48"/>
                      <a:pt x="124" y="50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6" y="79"/>
                      <a:pt x="147" y="81"/>
                      <a:pt x="147" y="83"/>
                    </a:cubicBezTo>
                    <a:cubicBezTo>
                      <a:pt x="148" y="85"/>
                      <a:pt x="148" y="87"/>
                      <a:pt x="148" y="89"/>
                    </a:cubicBezTo>
                    <a:cubicBezTo>
                      <a:pt x="148" y="108"/>
                      <a:pt x="148" y="108"/>
                      <a:pt x="148" y="108"/>
                    </a:cubicBezTo>
                    <a:cubicBezTo>
                      <a:pt x="148" y="111"/>
                      <a:pt x="147" y="117"/>
                      <a:pt x="145" y="119"/>
                    </a:cubicBezTo>
                    <a:cubicBezTo>
                      <a:pt x="127" y="145"/>
                      <a:pt x="127" y="145"/>
                      <a:pt x="127" y="145"/>
                    </a:cubicBezTo>
                    <a:cubicBezTo>
                      <a:pt x="126" y="147"/>
                      <a:pt x="125" y="147"/>
                      <a:pt x="124" y="147"/>
                    </a:cubicBezTo>
                    <a:cubicBezTo>
                      <a:pt x="123" y="147"/>
                      <a:pt x="123" y="147"/>
                      <a:pt x="122" y="147"/>
                    </a:cubicBezTo>
                    <a:cubicBezTo>
                      <a:pt x="79" y="113"/>
                      <a:pt x="79" y="113"/>
                      <a:pt x="79" y="113"/>
                    </a:cubicBezTo>
                    <a:cubicBezTo>
                      <a:pt x="77" y="111"/>
                      <a:pt x="74" y="111"/>
                      <a:pt x="72" y="111"/>
                    </a:cubicBezTo>
                    <a:cubicBezTo>
                      <a:pt x="70" y="111"/>
                      <a:pt x="69" y="111"/>
                      <a:pt x="68" y="111"/>
                    </a:cubicBezTo>
                    <a:cubicBezTo>
                      <a:pt x="31" y="125"/>
                      <a:pt x="31" y="125"/>
                      <a:pt x="31" y="125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29" y="125"/>
                      <a:pt x="27" y="124"/>
                      <a:pt x="27" y="122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4" y="127"/>
                      <a:pt x="27" y="130"/>
                      <a:pt x="30" y="130"/>
                    </a:cubicBezTo>
                    <a:cubicBezTo>
                      <a:pt x="31" y="130"/>
                      <a:pt x="32" y="130"/>
                      <a:pt x="32" y="129"/>
                    </a:cubicBezTo>
                    <a:cubicBezTo>
                      <a:pt x="70" y="115"/>
                      <a:pt x="70" y="115"/>
                      <a:pt x="70" y="115"/>
                    </a:cubicBezTo>
                    <a:cubicBezTo>
                      <a:pt x="70" y="115"/>
                      <a:pt x="71" y="115"/>
                      <a:pt x="72" y="115"/>
                    </a:cubicBezTo>
                    <a:cubicBezTo>
                      <a:pt x="73" y="115"/>
                      <a:pt x="76" y="116"/>
                      <a:pt x="77" y="117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21" y="151"/>
                      <a:pt x="122" y="151"/>
                      <a:pt x="124" y="151"/>
                    </a:cubicBezTo>
                    <a:cubicBezTo>
                      <a:pt x="126" y="151"/>
                      <a:pt x="129" y="150"/>
                      <a:pt x="130" y="148"/>
                    </a:cubicBezTo>
                    <a:cubicBezTo>
                      <a:pt x="149" y="121"/>
                      <a:pt x="149" y="121"/>
                      <a:pt x="149" y="121"/>
                    </a:cubicBezTo>
                    <a:cubicBezTo>
                      <a:pt x="151" y="118"/>
                      <a:pt x="152" y="113"/>
                      <a:pt x="153" y="108"/>
                    </a:cubicBezTo>
                    <a:cubicBezTo>
                      <a:pt x="153" y="89"/>
                      <a:pt x="153" y="89"/>
                      <a:pt x="153" y="89"/>
                    </a:cubicBezTo>
                    <a:cubicBezTo>
                      <a:pt x="153" y="86"/>
                      <a:pt x="152" y="84"/>
                      <a:pt x="151" y="82"/>
                    </a:cubicBezTo>
                    <a:cubicBezTo>
                      <a:pt x="151" y="79"/>
                      <a:pt x="150" y="77"/>
                      <a:pt x="149" y="76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27" y="46"/>
                      <a:pt x="126" y="45"/>
                      <a:pt x="126" y="43"/>
                    </a:cubicBezTo>
                    <a:cubicBezTo>
                      <a:pt x="125" y="41"/>
                      <a:pt x="125" y="39"/>
                      <a:pt x="125" y="37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5" y="30"/>
                      <a:pt x="124" y="27"/>
                      <a:pt x="123" y="25"/>
                    </a:cubicBezTo>
                    <a:cubicBezTo>
                      <a:pt x="123" y="23"/>
                      <a:pt x="122" y="21"/>
                      <a:pt x="120" y="19"/>
                    </a:cubicBezTo>
                    <a:cubicBezTo>
                      <a:pt x="107" y="2"/>
                      <a:pt x="107" y="2"/>
                      <a:pt x="107" y="2"/>
                    </a:cubicBezTo>
                    <a:cubicBezTo>
                      <a:pt x="107" y="2"/>
                      <a:pt x="106" y="1"/>
                      <a:pt x="105" y="1"/>
                    </a:cubicBezTo>
                    <a:cubicBezTo>
                      <a:pt x="105" y="0"/>
                      <a:pt x="104" y="0"/>
                      <a:pt x="103" y="0"/>
                    </a:cubicBezTo>
                    <a:cubicBezTo>
                      <a:pt x="103" y="0"/>
                      <a:pt x="102" y="0"/>
                      <a:pt x="101" y="1"/>
                    </a:cubicBezTo>
                    <a:cubicBezTo>
                      <a:pt x="100" y="1"/>
                      <a:pt x="100" y="2"/>
                      <a:pt x="100" y="3"/>
                    </a:cubicBezTo>
                    <a:cubicBezTo>
                      <a:pt x="100" y="4"/>
                      <a:pt x="100" y="5"/>
                      <a:pt x="100" y="6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6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8" y="27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0" y="21"/>
                      <a:pt x="89" y="20"/>
                      <a:pt x="89" y="18"/>
                    </a:cubicBezTo>
                    <a:cubicBezTo>
                      <a:pt x="88" y="17"/>
                      <a:pt x="88" y="15"/>
                      <a:pt x="88" y="14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9"/>
                      <a:pt x="87" y="7"/>
                      <a:pt x="86" y="5"/>
                    </a:cubicBezTo>
                    <a:cubicBezTo>
                      <a:pt x="85" y="4"/>
                      <a:pt x="83" y="2"/>
                      <a:pt x="81" y="2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3" y="0"/>
                      <a:pt x="61" y="1"/>
                      <a:pt x="59" y="2"/>
                    </a:cubicBezTo>
                    <a:cubicBezTo>
                      <a:pt x="58" y="3"/>
                      <a:pt x="57" y="5"/>
                      <a:pt x="56" y="7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2"/>
                      <a:pt x="53" y="14"/>
                      <a:pt x="52" y="14"/>
                    </a:cubicBezTo>
                    <a:cubicBezTo>
                      <a:pt x="51" y="15"/>
                      <a:pt x="50" y="16"/>
                      <a:pt x="50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7" y="16"/>
                      <a:pt x="45" y="16"/>
                      <a:pt x="43" y="17"/>
                    </a:cubicBezTo>
                    <a:cubicBezTo>
                      <a:pt x="41" y="18"/>
                      <a:pt x="40" y="19"/>
                      <a:pt x="38" y="20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1" y="51"/>
                      <a:pt x="0" y="54"/>
                      <a:pt x="0" y="58"/>
                    </a:cubicBezTo>
                    <a:cubicBezTo>
                      <a:pt x="0" y="59"/>
                      <a:pt x="0" y="60"/>
                      <a:pt x="1" y="61"/>
                    </a:cubicBezTo>
                    <a:lnTo>
                      <a:pt x="3" y="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289"/>
              <p:cNvSpPr>
                <a:spLocks/>
              </p:cNvSpPr>
              <p:nvPr/>
            </p:nvSpPr>
            <p:spPr bwMode="auto">
              <a:xfrm>
                <a:off x="-5229920" y="2526846"/>
                <a:ext cx="50550" cy="46737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5" y="9"/>
                  </a:cxn>
                  <a:cxn ang="0">
                    <a:pos x="4" y="9"/>
                  </a:cxn>
                  <a:cxn ang="0">
                    <a:pos x="4" y="8"/>
                  </a:cxn>
                  <a:cxn ang="0">
                    <a:pos x="5" y="6"/>
                  </a:cxn>
                  <a:cxn ang="0">
                    <a:pos x="8" y="4"/>
                  </a:cxn>
                  <a:cxn ang="0">
                    <a:pos x="9" y="4"/>
                  </a:cxn>
                  <a:cxn ang="0">
                    <a:pos x="10" y="6"/>
                  </a:cxn>
                  <a:cxn ang="0">
                    <a:pos x="9" y="8"/>
                  </a:cxn>
                  <a:cxn ang="0">
                    <a:pos x="6" y="9"/>
                  </a:cxn>
                  <a:cxn ang="0">
                    <a:pos x="5" y="9"/>
                  </a:cxn>
                  <a:cxn ang="0">
                    <a:pos x="4" y="11"/>
                  </a:cxn>
                  <a:cxn ang="0">
                    <a:pos x="3" y="13"/>
                  </a:cxn>
                  <a:cxn ang="0">
                    <a:pos x="6" y="13"/>
                  </a:cxn>
                  <a:cxn ang="0">
                    <a:pos x="13" y="11"/>
                  </a:cxn>
                  <a:cxn ang="0">
                    <a:pos x="14" y="6"/>
                  </a:cxn>
                  <a:cxn ang="0">
                    <a:pos x="12" y="1"/>
                  </a:cxn>
                  <a:cxn ang="0">
                    <a:pos x="8" y="0"/>
                  </a:cxn>
                  <a:cxn ang="0">
                    <a:pos x="2" y="3"/>
                  </a:cxn>
                  <a:cxn ang="0">
                    <a:pos x="0" y="8"/>
                  </a:cxn>
                  <a:cxn ang="0">
                    <a:pos x="1" y="11"/>
                  </a:cxn>
                  <a:cxn ang="0">
                    <a:pos x="3" y="13"/>
                  </a:cxn>
                  <a:cxn ang="0">
                    <a:pos x="4" y="11"/>
                  </a:cxn>
                </a:cxnLst>
                <a:rect l="0" t="0" r="r" b="b"/>
                <a:pathLst>
                  <a:path w="14" h="13">
                    <a:moveTo>
                      <a:pt x="4" y="11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5" y="6"/>
                    </a:cubicBezTo>
                    <a:cubicBezTo>
                      <a:pt x="6" y="4"/>
                      <a:pt x="7" y="4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10" y="7"/>
                      <a:pt x="10" y="7"/>
                      <a:pt x="9" y="8"/>
                    </a:cubicBezTo>
                    <a:cubicBezTo>
                      <a:pt x="9" y="9"/>
                      <a:pt x="7" y="9"/>
                      <a:pt x="6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5" y="13"/>
                      <a:pt x="6" y="13"/>
                    </a:cubicBezTo>
                    <a:cubicBezTo>
                      <a:pt x="8" y="13"/>
                      <a:pt x="11" y="12"/>
                      <a:pt x="13" y="11"/>
                    </a:cubicBezTo>
                    <a:cubicBezTo>
                      <a:pt x="14" y="9"/>
                      <a:pt x="14" y="8"/>
                      <a:pt x="14" y="6"/>
                    </a:cubicBezTo>
                    <a:cubicBezTo>
                      <a:pt x="14" y="4"/>
                      <a:pt x="13" y="2"/>
                      <a:pt x="12" y="1"/>
                    </a:cubicBezTo>
                    <a:cubicBezTo>
                      <a:pt x="11" y="0"/>
                      <a:pt x="9" y="0"/>
                      <a:pt x="8" y="0"/>
                    </a:cubicBezTo>
                    <a:cubicBezTo>
                      <a:pt x="6" y="0"/>
                      <a:pt x="3" y="1"/>
                      <a:pt x="2" y="3"/>
                    </a:cubicBezTo>
                    <a:cubicBezTo>
                      <a:pt x="0" y="5"/>
                      <a:pt x="0" y="6"/>
                      <a:pt x="0" y="8"/>
                    </a:cubicBezTo>
                    <a:cubicBezTo>
                      <a:pt x="0" y="9"/>
                      <a:pt x="0" y="10"/>
                      <a:pt x="1" y="11"/>
                    </a:cubicBezTo>
                    <a:cubicBezTo>
                      <a:pt x="1" y="12"/>
                      <a:pt x="2" y="12"/>
                      <a:pt x="3" y="13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290"/>
              <p:cNvSpPr>
                <a:spLocks/>
              </p:cNvSpPr>
              <p:nvPr/>
            </p:nvSpPr>
            <p:spPr bwMode="auto">
              <a:xfrm>
                <a:off x="-5172149" y="2558824"/>
                <a:ext cx="86656" cy="56574"/>
              </a:xfrm>
              <a:custGeom>
                <a:avLst/>
                <a:gdLst/>
                <a:ahLst/>
                <a:cxnLst>
                  <a:cxn ang="0">
                    <a:pos x="3" y="6"/>
                  </a:cxn>
                  <a:cxn ang="0">
                    <a:pos x="5" y="6"/>
                  </a:cxn>
                  <a:cxn ang="0">
                    <a:pos x="5" y="5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8" y="5"/>
                  </a:cxn>
                  <a:cxn ang="0">
                    <a:pos x="17" y="8"/>
                  </a:cxn>
                  <a:cxn ang="0">
                    <a:pos x="19" y="10"/>
                  </a:cxn>
                  <a:cxn ang="0">
                    <a:pos x="19" y="10"/>
                  </a:cxn>
                  <a:cxn ang="0">
                    <a:pos x="17" y="11"/>
                  </a:cxn>
                  <a:cxn ang="0">
                    <a:pos x="15" y="11"/>
                  </a:cxn>
                  <a:cxn ang="0">
                    <a:pos x="13" y="11"/>
                  </a:cxn>
                  <a:cxn ang="0">
                    <a:pos x="8" y="10"/>
                  </a:cxn>
                  <a:cxn ang="0">
                    <a:pos x="6" y="8"/>
                  </a:cxn>
                  <a:cxn ang="0">
                    <a:pos x="5" y="6"/>
                  </a:cxn>
                  <a:cxn ang="0">
                    <a:pos x="3" y="6"/>
                  </a:cxn>
                  <a:cxn ang="0">
                    <a:pos x="0" y="6"/>
                  </a:cxn>
                  <a:cxn ang="0">
                    <a:pos x="2" y="11"/>
                  </a:cxn>
                  <a:cxn ang="0">
                    <a:pos x="7" y="14"/>
                  </a:cxn>
                  <a:cxn ang="0">
                    <a:pos x="12" y="15"/>
                  </a:cxn>
                  <a:cxn ang="0">
                    <a:pos x="15" y="15"/>
                  </a:cxn>
                  <a:cxn ang="0">
                    <a:pos x="19" y="15"/>
                  </a:cxn>
                  <a:cxn ang="0">
                    <a:pos x="22" y="13"/>
                  </a:cxn>
                  <a:cxn ang="0">
                    <a:pos x="23" y="10"/>
                  </a:cxn>
                  <a:cxn ang="0">
                    <a:pos x="19" y="4"/>
                  </a:cxn>
                  <a:cxn ang="0">
                    <a:pos x="9" y="0"/>
                  </a:cxn>
                  <a:cxn ang="0">
                    <a:pos x="8" y="0"/>
                  </a:cxn>
                  <a:cxn ang="0">
                    <a:pos x="7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3" y="6"/>
                  </a:cxn>
                </a:cxnLst>
                <a:rect l="0" t="0" r="r" b="b"/>
                <a:pathLst>
                  <a:path w="23" h="15">
                    <a:moveTo>
                      <a:pt x="3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6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0" y="5"/>
                      <a:pt x="15" y="7"/>
                      <a:pt x="17" y="8"/>
                    </a:cubicBezTo>
                    <a:cubicBezTo>
                      <a:pt x="18" y="9"/>
                      <a:pt x="19" y="10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17" y="11"/>
                      <a:pt x="16" y="11"/>
                      <a:pt x="15" y="11"/>
                    </a:cubicBezTo>
                    <a:cubicBezTo>
                      <a:pt x="14" y="11"/>
                      <a:pt x="14" y="11"/>
                      <a:pt x="13" y="11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7" y="10"/>
                      <a:pt x="6" y="9"/>
                      <a:pt x="6" y="8"/>
                    </a:cubicBezTo>
                    <a:cubicBezTo>
                      <a:pt x="5" y="8"/>
                      <a:pt x="5" y="7"/>
                      <a:pt x="5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10"/>
                      <a:pt x="2" y="11"/>
                    </a:cubicBezTo>
                    <a:cubicBezTo>
                      <a:pt x="4" y="12"/>
                      <a:pt x="5" y="14"/>
                      <a:pt x="7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5" y="15"/>
                    </a:cubicBezTo>
                    <a:cubicBezTo>
                      <a:pt x="16" y="15"/>
                      <a:pt x="18" y="15"/>
                      <a:pt x="19" y="15"/>
                    </a:cubicBezTo>
                    <a:cubicBezTo>
                      <a:pt x="20" y="14"/>
                      <a:pt x="21" y="14"/>
                      <a:pt x="22" y="13"/>
                    </a:cubicBezTo>
                    <a:cubicBezTo>
                      <a:pt x="23" y="12"/>
                      <a:pt x="23" y="11"/>
                      <a:pt x="23" y="10"/>
                    </a:cubicBezTo>
                    <a:cubicBezTo>
                      <a:pt x="23" y="7"/>
                      <a:pt x="21" y="5"/>
                      <a:pt x="19" y="4"/>
                    </a:cubicBezTo>
                    <a:cubicBezTo>
                      <a:pt x="16" y="3"/>
                      <a:pt x="12" y="1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1"/>
                      <a:pt x="2" y="2"/>
                    </a:cubicBezTo>
                    <a:cubicBezTo>
                      <a:pt x="1" y="3"/>
                      <a:pt x="0" y="4"/>
                      <a:pt x="0" y="6"/>
                    </a:cubicBezTo>
                    <a:lnTo>
                      <a:pt x="3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291"/>
              <p:cNvSpPr>
                <a:spLocks/>
              </p:cNvSpPr>
              <p:nvPr/>
            </p:nvSpPr>
            <p:spPr bwMode="auto">
              <a:xfrm>
                <a:off x="-5030128" y="2418615"/>
                <a:ext cx="79434" cy="91013"/>
              </a:xfrm>
              <a:custGeom>
                <a:avLst/>
                <a:gdLst/>
                <a:ahLst/>
                <a:cxnLst>
                  <a:cxn ang="0">
                    <a:pos x="4" y="13"/>
                  </a:cxn>
                  <a:cxn ang="0">
                    <a:pos x="5" y="12"/>
                  </a:cxn>
                  <a:cxn ang="0">
                    <a:pos x="5" y="10"/>
                  </a:cxn>
                  <a:cxn ang="0">
                    <a:pos x="6" y="9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5"/>
                  </a:cxn>
                  <a:cxn ang="0">
                    <a:pos x="16" y="6"/>
                  </a:cxn>
                  <a:cxn ang="0">
                    <a:pos x="14" y="18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2" y="19"/>
                  </a:cxn>
                  <a:cxn ang="0">
                    <a:pos x="5" y="12"/>
                  </a:cxn>
                  <a:cxn ang="0">
                    <a:pos x="4" y="13"/>
                  </a:cxn>
                  <a:cxn ang="0">
                    <a:pos x="2" y="14"/>
                  </a:cxn>
                  <a:cxn ang="0">
                    <a:pos x="9" y="22"/>
                  </a:cxn>
                  <a:cxn ang="0">
                    <a:pos x="13" y="24"/>
                  </a:cxn>
                  <a:cxn ang="0">
                    <a:pos x="16" y="23"/>
                  </a:cxn>
                  <a:cxn ang="0">
                    <a:pos x="18" y="19"/>
                  </a:cxn>
                  <a:cxn ang="0">
                    <a:pos x="20" y="7"/>
                  </a:cxn>
                  <a:cxn ang="0">
                    <a:pos x="21" y="5"/>
                  </a:cxn>
                  <a:cxn ang="0">
                    <a:pos x="20" y="2"/>
                  </a:cxn>
                  <a:cxn ang="0">
                    <a:pos x="16" y="0"/>
                  </a:cxn>
                  <a:cxn ang="0">
                    <a:pos x="14" y="0"/>
                  </a:cxn>
                  <a:cxn ang="0">
                    <a:pos x="4" y="5"/>
                  </a:cxn>
                  <a:cxn ang="0">
                    <a:pos x="0" y="10"/>
                  </a:cxn>
                  <a:cxn ang="0">
                    <a:pos x="2" y="14"/>
                  </a:cxn>
                  <a:cxn ang="0">
                    <a:pos x="4" y="13"/>
                  </a:cxn>
                </a:cxnLst>
                <a:rect l="0" t="0" r="r" b="b"/>
                <a:pathLst>
                  <a:path w="21" h="24">
                    <a:moveTo>
                      <a:pt x="4" y="13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1"/>
                      <a:pt x="5" y="10"/>
                      <a:pt x="5" y="10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9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0" y="23"/>
                      <a:pt x="11" y="24"/>
                      <a:pt x="13" y="24"/>
                    </a:cubicBezTo>
                    <a:cubicBezTo>
                      <a:pt x="14" y="24"/>
                      <a:pt x="15" y="24"/>
                      <a:pt x="16" y="23"/>
                    </a:cubicBezTo>
                    <a:cubicBezTo>
                      <a:pt x="17" y="22"/>
                      <a:pt x="17" y="21"/>
                      <a:pt x="18" y="19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1" y="7"/>
                      <a:pt x="21" y="6"/>
                      <a:pt x="21" y="5"/>
                    </a:cubicBezTo>
                    <a:cubicBezTo>
                      <a:pt x="21" y="4"/>
                      <a:pt x="20" y="3"/>
                      <a:pt x="20" y="2"/>
                    </a:cubicBezTo>
                    <a:cubicBezTo>
                      <a:pt x="19" y="1"/>
                      <a:pt x="17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2" y="6"/>
                      <a:pt x="0" y="8"/>
                      <a:pt x="0" y="10"/>
                    </a:cubicBezTo>
                    <a:cubicBezTo>
                      <a:pt x="0" y="12"/>
                      <a:pt x="1" y="13"/>
                      <a:pt x="2" y="14"/>
                    </a:cubicBezTo>
                    <a:lnTo>
                      <a:pt x="4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292"/>
              <p:cNvSpPr>
                <a:spLocks/>
              </p:cNvSpPr>
              <p:nvPr/>
            </p:nvSpPr>
            <p:spPr bwMode="auto">
              <a:xfrm>
                <a:off x="-5054199" y="2553904"/>
                <a:ext cx="113134" cy="127909"/>
              </a:xfrm>
              <a:custGeom>
                <a:avLst/>
                <a:gdLst/>
                <a:ahLst/>
                <a:cxnLst>
                  <a:cxn ang="0">
                    <a:pos x="7" y="6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7" y="4"/>
                  </a:cxn>
                  <a:cxn ang="0">
                    <a:pos x="6" y="5"/>
                  </a:cxn>
                  <a:cxn ang="0">
                    <a:pos x="5" y="4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5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5" y="6"/>
                  </a:cxn>
                  <a:cxn ang="0">
                    <a:pos x="7" y="14"/>
                  </a:cxn>
                  <a:cxn ang="0">
                    <a:pos x="15" y="21"/>
                  </a:cxn>
                  <a:cxn ang="0">
                    <a:pos x="23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5" y="27"/>
                  </a:cxn>
                  <a:cxn ang="0">
                    <a:pos x="25" y="29"/>
                  </a:cxn>
                  <a:cxn ang="0">
                    <a:pos x="19" y="29"/>
                  </a:cxn>
                  <a:cxn ang="0">
                    <a:pos x="7" y="22"/>
                  </a:cxn>
                  <a:cxn ang="0">
                    <a:pos x="5" y="17"/>
                  </a:cxn>
                  <a:cxn ang="0">
                    <a:pos x="7" y="6"/>
                  </a:cxn>
                  <a:cxn ang="0">
                    <a:pos x="3" y="5"/>
                  </a:cxn>
                  <a:cxn ang="0">
                    <a:pos x="0" y="17"/>
                  </a:cxn>
                  <a:cxn ang="0">
                    <a:pos x="5" y="26"/>
                  </a:cxn>
                  <a:cxn ang="0">
                    <a:pos x="18" y="33"/>
                  </a:cxn>
                  <a:cxn ang="0">
                    <a:pos x="28" y="32"/>
                  </a:cxn>
                  <a:cxn ang="0">
                    <a:pos x="30" y="26"/>
                  </a:cxn>
                  <a:cxn ang="0">
                    <a:pos x="24" y="20"/>
                  </a:cxn>
                  <a:cxn ang="0">
                    <a:pos x="23" y="20"/>
                  </a:cxn>
                  <a:cxn ang="0">
                    <a:pos x="20" y="19"/>
                  </a:cxn>
                  <a:cxn ang="0">
                    <a:pos x="13" y="15"/>
                  </a:cxn>
                  <a:cxn ang="0">
                    <a:pos x="9" y="7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5" y="1"/>
                  </a:cxn>
                  <a:cxn ang="0">
                    <a:pos x="3" y="5"/>
                  </a:cxn>
                </a:cxnLst>
                <a:rect l="0" t="0" r="r" b="b"/>
                <a:pathLst>
                  <a:path w="30" h="34">
                    <a:moveTo>
                      <a:pt x="5" y="5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6" y="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5" y="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10"/>
                      <a:pt x="6" y="12"/>
                      <a:pt x="7" y="14"/>
                    </a:cubicBezTo>
                    <a:cubicBezTo>
                      <a:pt x="8" y="16"/>
                      <a:pt x="9" y="18"/>
                      <a:pt x="11" y="19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2"/>
                      <a:pt x="17" y="23"/>
                      <a:pt x="19" y="23"/>
                    </a:cubicBezTo>
                    <a:cubicBezTo>
                      <a:pt x="20" y="24"/>
                      <a:pt x="22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5" y="25"/>
                    </a:cubicBezTo>
                    <a:cubicBezTo>
                      <a:pt x="25" y="25"/>
                      <a:pt x="25" y="26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5" y="29"/>
                      <a:pt x="25" y="29"/>
                    </a:cubicBezTo>
                    <a:cubicBezTo>
                      <a:pt x="25" y="30"/>
                      <a:pt x="24" y="30"/>
                      <a:pt x="24" y="30"/>
                    </a:cubicBezTo>
                    <a:cubicBezTo>
                      <a:pt x="22" y="30"/>
                      <a:pt x="21" y="29"/>
                      <a:pt x="19" y="29"/>
                    </a:cubicBezTo>
                    <a:cubicBezTo>
                      <a:pt x="18" y="29"/>
                      <a:pt x="16" y="28"/>
                      <a:pt x="15" y="27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5" y="19"/>
                      <a:pt x="5" y="18"/>
                      <a:pt x="5" y="17"/>
                    </a:cubicBezTo>
                    <a:cubicBezTo>
                      <a:pt x="5" y="16"/>
                      <a:pt x="5" y="16"/>
                      <a:pt x="5" y="1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8"/>
                      <a:pt x="1" y="20"/>
                      <a:pt x="2" y="22"/>
                    </a:cubicBezTo>
                    <a:cubicBezTo>
                      <a:pt x="2" y="24"/>
                      <a:pt x="3" y="25"/>
                      <a:pt x="5" y="26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4" y="32"/>
                      <a:pt x="16" y="33"/>
                      <a:pt x="18" y="33"/>
                    </a:cubicBezTo>
                    <a:cubicBezTo>
                      <a:pt x="20" y="34"/>
                      <a:pt x="22" y="34"/>
                      <a:pt x="24" y="34"/>
                    </a:cubicBezTo>
                    <a:cubicBezTo>
                      <a:pt x="25" y="34"/>
                      <a:pt x="27" y="33"/>
                      <a:pt x="28" y="32"/>
                    </a:cubicBezTo>
                    <a:cubicBezTo>
                      <a:pt x="29" y="31"/>
                      <a:pt x="30" y="29"/>
                      <a:pt x="30" y="27"/>
                    </a:cubicBezTo>
                    <a:cubicBezTo>
                      <a:pt x="30" y="27"/>
                      <a:pt x="30" y="27"/>
                      <a:pt x="30" y="26"/>
                    </a:cubicBezTo>
                    <a:cubicBezTo>
                      <a:pt x="29" y="25"/>
                      <a:pt x="29" y="23"/>
                      <a:pt x="28" y="22"/>
                    </a:cubicBezTo>
                    <a:cubicBezTo>
                      <a:pt x="27" y="21"/>
                      <a:pt x="26" y="20"/>
                      <a:pt x="24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20"/>
                      <a:pt x="21" y="20"/>
                      <a:pt x="20" y="19"/>
                    </a:cubicBezTo>
                    <a:cubicBezTo>
                      <a:pt x="19" y="19"/>
                      <a:pt x="18" y="18"/>
                      <a:pt x="17" y="18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2" y="14"/>
                      <a:pt x="11" y="12"/>
                    </a:cubicBezTo>
                    <a:cubicBezTo>
                      <a:pt x="10" y="10"/>
                      <a:pt x="9" y="9"/>
                      <a:pt x="9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8" y="3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3" y="3"/>
                      <a:pt x="3" y="4"/>
                      <a:pt x="3" y="5"/>
                    </a:cubicBez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293"/>
              <p:cNvSpPr>
                <a:spLocks/>
              </p:cNvSpPr>
              <p:nvPr/>
            </p:nvSpPr>
            <p:spPr bwMode="auto">
              <a:xfrm>
                <a:off x="-5126413" y="2482569"/>
                <a:ext cx="52957" cy="61496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4" y="8"/>
                  </a:cxn>
                  <a:cxn ang="0">
                    <a:pos x="5" y="6"/>
                  </a:cxn>
                  <a:cxn ang="0">
                    <a:pos x="7" y="4"/>
                  </a:cxn>
                  <a:cxn ang="0">
                    <a:pos x="9" y="5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11"/>
                  </a:cxn>
                  <a:cxn ang="0">
                    <a:pos x="6" y="12"/>
                  </a:cxn>
                  <a:cxn ang="0">
                    <a:pos x="5" y="11"/>
                  </a:cxn>
                  <a:cxn ang="0">
                    <a:pos x="4" y="9"/>
                  </a:cxn>
                  <a:cxn ang="0">
                    <a:pos x="4" y="8"/>
                  </a:cxn>
                  <a:cxn ang="0">
                    <a:pos x="2" y="8"/>
                  </a:cxn>
                  <a:cxn ang="0">
                    <a:pos x="0" y="8"/>
                  </a:cxn>
                  <a:cxn ang="0">
                    <a:pos x="0" y="9"/>
                  </a:cxn>
                  <a:cxn ang="0">
                    <a:pos x="2" y="14"/>
                  </a:cxn>
                  <a:cxn ang="0">
                    <a:pos x="6" y="16"/>
                  </a:cxn>
                  <a:cxn ang="0">
                    <a:pos x="12" y="14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12" y="3"/>
                  </a:cxn>
                  <a:cxn ang="0">
                    <a:pos x="7" y="0"/>
                  </a:cxn>
                  <a:cxn ang="0">
                    <a:pos x="2" y="3"/>
                  </a:cxn>
                  <a:cxn ang="0">
                    <a:pos x="0" y="8"/>
                  </a:cxn>
                  <a:cxn ang="0">
                    <a:pos x="2" y="8"/>
                  </a:cxn>
                </a:cxnLst>
                <a:rect l="0" t="0" r="r" b="b"/>
                <a:pathLst>
                  <a:path w="14" h="16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5" y="6"/>
                      <a:pt x="5" y="6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8" y="4"/>
                      <a:pt x="8" y="5"/>
                      <a:pt x="9" y="5"/>
                    </a:cubicBezTo>
                    <a:cubicBezTo>
                      <a:pt x="9" y="6"/>
                      <a:pt x="10" y="7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8" y="12"/>
                      <a:pt x="7" y="12"/>
                      <a:pt x="6" y="12"/>
                    </a:cubicBezTo>
                    <a:cubicBezTo>
                      <a:pt x="6" y="12"/>
                      <a:pt x="5" y="12"/>
                      <a:pt x="5" y="11"/>
                    </a:cubicBezTo>
                    <a:cubicBezTo>
                      <a:pt x="4" y="11"/>
                      <a:pt x="4" y="10"/>
                      <a:pt x="4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1"/>
                      <a:pt x="0" y="13"/>
                      <a:pt x="2" y="14"/>
                    </a:cubicBezTo>
                    <a:cubicBezTo>
                      <a:pt x="3" y="15"/>
                      <a:pt x="4" y="16"/>
                      <a:pt x="6" y="16"/>
                    </a:cubicBezTo>
                    <a:cubicBezTo>
                      <a:pt x="9" y="16"/>
                      <a:pt x="10" y="15"/>
                      <a:pt x="12" y="14"/>
                    </a:cubicBezTo>
                    <a:cubicBezTo>
                      <a:pt x="13" y="12"/>
                      <a:pt x="14" y="11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6"/>
                      <a:pt x="13" y="4"/>
                      <a:pt x="12" y="3"/>
                    </a:cubicBez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3" y="1"/>
                      <a:pt x="2" y="3"/>
                    </a:cubicBezTo>
                    <a:cubicBezTo>
                      <a:pt x="1" y="4"/>
                      <a:pt x="0" y="6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294"/>
              <p:cNvSpPr>
                <a:spLocks/>
              </p:cNvSpPr>
              <p:nvPr/>
            </p:nvSpPr>
            <p:spPr bwMode="auto">
              <a:xfrm>
                <a:off x="-4844781" y="3505842"/>
                <a:ext cx="117949" cy="98392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5" y="4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4" y="4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15" y="6"/>
                  </a:cxn>
                  <a:cxn ang="0">
                    <a:pos x="18" y="8"/>
                  </a:cxn>
                  <a:cxn ang="0">
                    <a:pos x="22" y="11"/>
                  </a:cxn>
                  <a:cxn ang="0">
                    <a:pos x="26" y="17"/>
                  </a:cxn>
                  <a:cxn ang="0">
                    <a:pos x="27" y="19"/>
                  </a:cxn>
                  <a:cxn ang="0">
                    <a:pos x="26" y="21"/>
                  </a:cxn>
                  <a:cxn ang="0">
                    <a:pos x="25" y="22"/>
                  </a:cxn>
                  <a:cxn ang="0">
                    <a:pos x="21" y="20"/>
                  </a:cxn>
                  <a:cxn ang="0">
                    <a:pos x="5" y="4"/>
                  </a:cxn>
                  <a:cxn ang="0">
                    <a:pos x="4" y="6"/>
                  </a:cxn>
                  <a:cxn ang="0">
                    <a:pos x="2" y="7"/>
                  </a:cxn>
                  <a:cxn ang="0">
                    <a:pos x="18" y="23"/>
                  </a:cxn>
                  <a:cxn ang="0">
                    <a:pos x="25" y="26"/>
                  </a:cxn>
                  <a:cxn ang="0">
                    <a:pos x="29" y="25"/>
                  </a:cxn>
                  <a:cxn ang="0">
                    <a:pos x="31" y="19"/>
                  </a:cxn>
                  <a:cxn ang="0">
                    <a:pos x="30" y="14"/>
                  </a:cxn>
                  <a:cxn ang="0">
                    <a:pos x="25" y="9"/>
                  </a:cxn>
                  <a:cxn ang="0">
                    <a:pos x="21" y="4"/>
                  </a:cxn>
                  <a:cxn ang="0">
                    <a:pos x="15" y="2"/>
                  </a:cxn>
                  <a:cxn ang="0">
                    <a:pos x="5" y="1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4"/>
                  </a:cxn>
                  <a:cxn ang="0">
                    <a:pos x="1" y="6"/>
                  </a:cxn>
                  <a:cxn ang="0">
                    <a:pos x="2" y="7"/>
                  </a:cxn>
                  <a:cxn ang="0">
                    <a:pos x="4" y="6"/>
                  </a:cxn>
                </a:cxnLst>
                <a:rect l="0" t="0" r="r" b="b"/>
                <a:pathLst>
                  <a:path w="31" h="26">
                    <a:moveTo>
                      <a:pt x="4" y="6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7"/>
                      <a:pt x="17" y="7"/>
                      <a:pt x="18" y="8"/>
                    </a:cubicBezTo>
                    <a:cubicBezTo>
                      <a:pt x="20" y="9"/>
                      <a:pt x="21" y="10"/>
                      <a:pt x="22" y="11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7" y="18"/>
                      <a:pt x="27" y="18"/>
                      <a:pt x="27" y="19"/>
                    </a:cubicBezTo>
                    <a:cubicBezTo>
                      <a:pt x="27" y="20"/>
                      <a:pt x="27" y="21"/>
                      <a:pt x="26" y="21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3" y="22"/>
                      <a:pt x="22" y="21"/>
                      <a:pt x="21" y="20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20" y="25"/>
                      <a:pt x="22" y="26"/>
                      <a:pt x="25" y="26"/>
                    </a:cubicBezTo>
                    <a:cubicBezTo>
                      <a:pt x="26" y="26"/>
                      <a:pt x="28" y="25"/>
                      <a:pt x="29" y="25"/>
                    </a:cubicBezTo>
                    <a:cubicBezTo>
                      <a:pt x="31" y="23"/>
                      <a:pt x="31" y="21"/>
                      <a:pt x="31" y="19"/>
                    </a:cubicBezTo>
                    <a:cubicBezTo>
                      <a:pt x="31" y="17"/>
                      <a:pt x="31" y="16"/>
                      <a:pt x="30" y="14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4" y="7"/>
                      <a:pt x="23" y="6"/>
                      <a:pt x="21" y="4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295"/>
              <p:cNvSpPr>
                <a:spLocks/>
              </p:cNvSpPr>
              <p:nvPr/>
            </p:nvSpPr>
            <p:spPr bwMode="auto">
              <a:xfrm>
                <a:off x="-4454828" y="2664594"/>
                <a:ext cx="96285" cy="56576"/>
              </a:xfrm>
              <a:custGeom>
                <a:avLst/>
                <a:gdLst/>
                <a:ahLst/>
                <a:cxnLst>
                  <a:cxn ang="0">
                    <a:pos x="3" y="7"/>
                  </a:cxn>
                  <a:cxn ang="0">
                    <a:pos x="5" y="7"/>
                  </a:cxn>
                  <a:cxn ang="0">
                    <a:pos x="5" y="6"/>
                  </a:cxn>
                  <a:cxn ang="0">
                    <a:pos x="5" y="4"/>
                  </a:cxn>
                  <a:cxn ang="0">
                    <a:pos x="7" y="4"/>
                  </a:cxn>
                  <a:cxn ang="0">
                    <a:pos x="17" y="4"/>
                  </a:cxn>
                  <a:cxn ang="0">
                    <a:pos x="19" y="5"/>
                  </a:cxn>
                  <a:cxn ang="0">
                    <a:pos x="20" y="7"/>
                  </a:cxn>
                  <a:cxn ang="0">
                    <a:pos x="20" y="8"/>
                  </a:cxn>
                  <a:cxn ang="0">
                    <a:pos x="20" y="10"/>
                  </a:cxn>
                  <a:cxn ang="0">
                    <a:pos x="18" y="11"/>
                  </a:cxn>
                  <a:cxn ang="0">
                    <a:pos x="9" y="11"/>
                  </a:cxn>
                  <a:cxn ang="0">
                    <a:pos x="6" y="10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1" y="8"/>
                  </a:cxn>
                  <a:cxn ang="0">
                    <a:pos x="4" y="13"/>
                  </a:cxn>
                  <a:cxn ang="0">
                    <a:pos x="9" y="15"/>
                  </a:cxn>
                  <a:cxn ang="0">
                    <a:pos x="18" y="15"/>
                  </a:cxn>
                  <a:cxn ang="0">
                    <a:pos x="23" y="13"/>
                  </a:cxn>
                  <a:cxn ang="0">
                    <a:pos x="25" y="8"/>
                  </a:cxn>
                  <a:cxn ang="0">
                    <a:pos x="25" y="7"/>
                  </a:cxn>
                  <a:cxn ang="0">
                    <a:pos x="22" y="2"/>
                  </a:cxn>
                  <a:cxn ang="0">
                    <a:pos x="17" y="0"/>
                  </a:cxn>
                  <a:cxn ang="0">
                    <a:pos x="7" y="0"/>
                  </a:cxn>
                  <a:cxn ang="0">
                    <a:pos x="2" y="1"/>
                  </a:cxn>
                  <a:cxn ang="0">
                    <a:pos x="0" y="6"/>
                  </a:cxn>
                  <a:cxn ang="0">
                    <a:pos x="1" y="8"/>
                  </a:cxn>
                  <a:cxn ang="0">
                    <a:pos x="3" y="7"/>
                  </a:cxn>
                </a:cxnLst>
                <a:rect l="0" t="0" r="r" b="b"/>
                <a:pathLst>
                  <a:path w="25" h="15">
                    <a:moveTo>
                      <a:pt x="3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5" y="5"/>
                      <a:pt x="5" y="4"/>
                    </a:cubicBezTo>
                    <a:cubicBezTo>
                      <a:pt x="6" y="4"/>
                      <a:pt x="6" y="4"/>
                      <a:pt x="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9" y="5"/>
                    </a:cubicBezTo>
                    <a:cubicBezTo>
                      <a:pt x="20" y="6"/>
                      <a:pt x="20" y="6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9"/>
                      <a:pt x="20" y="9"/>
                      <a:pt x="20" y="10"/>
                    </a:cubicBezTo>
                    <a:cubicBezTo>
                      <a:pt x="19" y="10"/>
                      <a:pt x="19" y="11"/>
                      <a:pt x="1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8" y="11"/>
                      <a:pt x="7" y="10"/>
                      <a:pt x="6" y="10"/>
                    </a:cubicBezTo>
                    <a:cubicBezTo>
                      <a:pt x="6" y="9"/>
                      <a:pt x="5" y="8"/>
                      <a:pt x="5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10"/>
                      <a:pt x="2" y="11"/>
                      <a:pt x="4" y="13"/>
                    </a:cubicBezTo>
                    <a:cubicBezTo>
                      <a:pt x="5" y="14"/>
                      <a:pt x="7" y="15"/>
                      <a:pt x="9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20" y="15"/>
                      <a:pt x="22" y="14"/>
                      <a:pt x="23" y="13"/>
                    </a:cubicBezTo>
                    <a:cubicBezTo>
                      <a:pt x="24" y="12"/>
                      <a:pt x="25" y="10"/>
                      <a:pt x="25" y="8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5"/>
                      <a:pt x="24" y="3"/>
                      <a:pt x="22" y="2"/>
                    </a:cubicBezTo>
                    <a:cubicBezTo>
                      <a:pt x="21" y="0"/>
                      <a:pt x="19" y="0"/>
                      <a:pt x="1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0"/>
                      <a:pt x="2" y="1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0" y="7"/>
                      <a:pt x="0" y="7"/>
                      <a:pt x="1" y="8"/>
                    </a:cubicBezTo>
                    <a:lnTo>
                      <a:pt x="3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296"/>
              <p:cNvSpPr>
                <a:spLocks/>
              </p:cNvSpPr>
              <p:nvPr/>
            </p:nvSpPr>
            <p:spPr bwMode="auto">
              <a:xfrm>
                <a:off x="-3431802" y="2822020"/>
                <a:ext cx="86656" cy="164807"/>
              </a:xfrm>
              <a:custGeom>
                <a:avLst/>
                <a:gdLst/>
                <a:ahLst/>
                <a:cxnLst>
                  <a:cxn ang="0">
                    <a:pos x="3" y="9"/>
                  </a:cxn>
                  <a:cxn ang="0">
                    <a:pos x="1" y="15"/>
                  </a:cxn>
                  <a:cxn ang="0">
                    <a:pos x="6" y="21"/>
                  </a:cxn>
                  <a:cxn ang="0">
                    <a:pos x="6" y="23"/>
                  </a:cxn>
                  <a:cxn ang="0">
                    <a:pos x="2" y="34"/>
                  </a:cxn>
                  <a:cxn ang="0">
                    <a:pos x="0" y="40"/>
                  </a:cxn>
                  <a:cxn ang="0">
                    <a:pos x="0" y="42"/>
                  </a:cxn>
                  <a:cxn ang="0">
                    <a:pos x="2" y="44"/>
                  </a:cxn>
                  <a:cxn ang="0">
                    <a:pos x="4" y="43"/>
                  </a:cxn>
                  <a:cxn ang="0">
                    <a:pos x="15" y="37"/>
                  </a:cxn>
                  <a:cxn ang="0">
                    <a:pos x="23" y="24"/>
                  </a:cxn>
                  <a:cxn ang="0">
                    <a:pos x="14" y="7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3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5" y="9"/>
                  </a:cxn>
                  <a:cxn ang="0">
                    <a:pos x="8" y="6"/>
                  </a:cxn>
                  <a:cxn ang="0">
                    <a:pos x="10" y="5"/>
                  </a:cxn>
                  <a:cxn ang="0">
                    <a:pos x="10" y="4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4"/>
                  </a:cxn>
                  <a:cxn ang="0">
                    <a:pos x="10" y="3"/>
                  </a:cxn>
                  <a:cxn ang="0">
                    <a:pos x="10" y="3"/>
                  </a:cxn>
                  <a:cxn ang="0">
                    <a:pos x="9" y="4"/>
                  </a:cxn>
                  <a:cxn ang="0">
                    <a:pos x="8" y="3"/>
                  </a:cxn>
                  <a:cxn ang="0">
                    <a:pos x="8" y="3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9" y="7"/>
                  </a:cxn>
                  <a:cxn ang="0">
                    <a:pos x="19" y="24"/>
                  </a:cxn>
                  <a:cxn ang="0">
                    <a:pos x="10" y="35"/>
                  </a:cxn>
                  <a:cxn ang="0">
                    <a:pos x="2" y="40"/>
                  </a:cxn>
                  <a:cxn ang="0">
                    <a:pos x="2" y="41"/>
                  </a:cxn>
                  <a:cxn ang="0">
                    <a:pos x="2" y="40"/>
                  </a:cxn>
                  <a:cxn ang="0">
                    <a:pos x="2" y="40"/>
                  </a:cxn>
                  <a:cxn ang="0">
                    <a:pos x="4" y="41"/>
                  </a:cxn>
                  <a:cxn ang="0">
                    <a:pos x="2" y="42"/>
                  </a:cxn>
                  <a:cxn ang="0">
                    <a:pos x="2" y="42"/>
                  </a:cxn>
                  <a:cxn ang="0">
                    <a:pos x="4" y="41"/>
                  </a:cxn>
                  <a:cxn ang="0">
                    <a:pos x="4" y="42"/>
                  </a:cxn>
                  <a:cxn ang="0">
                    <a:pos x="4" y="42"/>
                  </a:cxn>
                  <a:cxn ang="0">
                    <a:pos x="3" y="42"/>
                  </a:cxn>
                  <a:cxn ang="0">
                    <a:pos x="5" y="41"/>
                  </a:cxn>
                  <a:cxn ang="0">
                    <a:pos x="7" y="34"/>
                  </a:cxn>
                  <a:cxn ang="0">
                    <a:pos x="10" y="23"/>
                  </a:cxn>
                  <a:cxn ang="0">
                    <a:pos x="9" y="18"/>
                  </a:cxn>
                  <a:cxn ang="0">
                    <a:pos x="6" y="16"/>
                  </a:cxn>
                  <a:cxn ang="0">
                    <a:pos x="6" y="13"/>
                  </a:cxn>
                  <a:cxn ang="0">
                    <a:pos x="5" y="9"/>
                  </a:cxn>
                </a:cxnLst>
                <a:rect l="0" t="0" r="r" b="b"/>
                <a:pathLst>
                  <a:path w="23" h="44">
                    <a:moveTo>
                      <a:pt x="5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2"/>
                      <a:pt x="1" y="13"/>
                      <a:pt x="1" y="15"/>
                    </a:cubicBezTo>
                    <a:cubicBezTo>
                      <a:pt x="1" y="16"/>
                      <a:pt x="2" y="18"/>
                      <a:pt x="3" y="19"/>
                    </a:cubicBezTo>
                    <a:cubicBezTo>
                      <a:pt x="4" y="20"/>
                      <a:pt x="5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2"/>
                      <a:pt x="6" y="22"/>
                      <a:pt x="6" y="23"/>
                    </a:cubicBezTo>
                    <a:cubicBezTo>
                      <a:pt x="6" y="24"/>
                      <a:pt x="5" y="26"/>
                      <a:pt x="4" y="28"/>
                    </a:cubicBezTo>
                    <a:cubicBezTo>
                      <a:pt x="3" y="30"/>
                      <a:pt x="2" y="32"/>
                      <a:pt x="2" y="34"/>
                    </a:cubicBezTo>
                    <a:cubicBezTo>
                      <a:pt x="2" y="35"/>
                      <a:pt x="2" y="36"/>
                      <a:pt x="1" y="38"/>
                    </a:cubicBezTo>
                    <a:cubicBezTo>
                      <a:pt x="1" y="38"/>
                      <a:pt x="1" y="39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" y="44"/>
                      <a:pt x="2" y="44"/>
                      <a:pt x="2" y="44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5" y="43"/>
                      <a:pt x="6" y="42"/>
                      <a:pt x="7" y="41"/>
                    </a:cubicBezTo>
                    <a:cubicBezTo>
                      <a:pt x="10" y="40"/>
                      <a:pt x="12" y="39"/>
                      <a:pt x="15" y="37"/>
                    </a:cubicBezTo>
                    <a:cubicBezTo>
                      <a:pt x="18" y="35"/>
                      <a:pt x="20" y="33"/>
                      <a:pt x="21" y="31"/>
                    </a:cubicBezTo>
                    <a:cubicBezTo>
                      <a:pt x="23" y="29"/>
                      <a:pt x="23" y="26"/>
                      <a:pt x="23" y="24"/>
                    </a:cubicBezTo>
                    <a:cubicBezTo>
                      <a:pt x="23" y="19"/>
                      <a:pt x="22" y="15"/>
                      <a:pt x="19" y="12"/>
                    </a:cubicBezTo>
                    <a:cubicBezTo>
                      <a:pt x="17" y="10"/>
                      <a:pt x="16" y="9"/>
                      <a:pt x="14" y="7"/>
                    </a:cubicBezTo>
                    <a:cubicBezTo>
                      <a:pt x="14" y="6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1" y="1"/>
                      <a:pt x="10" y="0"/>
                      <a:pt x="10" y="0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2"/>
                      <a:pt x="5" y="3"/>
                      <a:pt x="4" y="4"/>
                    </a:cubicBezTo>
                    <a:cubicBezTo>
                      <a:pt x="3" y="6"/>
                      <a:pt x="3" y="7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4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6"/>
                      <a:pt x="9" y="7"/>
                    </a:cubicBezTo>
                    <a:cubicBezTo>
                      <a:pt x="10" y="9"/>
                      <a:pt x="13" y="12"/>
                      <a:pt x="16" y="15"/>
                    </a:cubicBezTo>
                    <a:cubicBezTo>
                      <a:pt x="18" y="17"/>
                      <a:pt x="19" y="20"/>
                      <a:pt x="19" y="24"/>
                    </a:cubicBezTo>
                    <a:cubicBezTo>
                      <a:pt x="19" y="26"/>
                      <a:pt x="19" y="27"/>
                      <a:pt x="18" y="29"/>
                    </a:cubicBezTo>
                    <a:cubicBezTo>
                      <a:pt x="17" y="30"/>
                      <a:pt x="13" y="33"/>
                      <a:pt x="10" y="35"/>
                    </a:cubicBezTo>
                    <a:cubicBezTo>
                      <a:pt x="9" y="36"/>
                      <a:pt x="7" y="37"/>
                      <a:pt x="5" y="38"/>
                    </a:cubicBezTo>
                    <a:cubicBezTo>
                      <a:pt x="4" y="39"/>
                      <a:pt x="3" y="39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0"/>
                      <a:pt x="3" y="40"/>
                      <a:pt x="2" y="40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5" y="41"/>
                    </a:cubicBezTo>
                    <a:cubicBezTo>
                      <a:pt x="5" y="40"/>
                      <a:pt x="5" y="39"/>
                      <a:pt x="6" y="38"/>
                    </a:cubicBezTo>
                    <a:cubicBezTo>
                      <a:pt x="6" y="37"/>
                      <a:pt x="7" y="36"/>
                      <a:pt x="7" y="34"/>
                    </a:cubicBezTo>
                    <a:cubicBezTo>
                      <a:pt x="7" y="33"/>
                      <a:pt x="7" y="32"/>
                      <a:pt x="8" y="30"/>
                    </a:cubicBezTo>
                    <a:cubicBezTo>
                      <a:pt x="9" y="28"/>
                      <a:pt x="10" y="26"/>
                      <a:pt x="10" y="23"/>
                    </a:cubicBezTo>
                    <a:cubicBezTo>
                      <a:pt x="10" y="22"/>
                      <a:pt x="10" y="21"/>
                      <a:pt x="10" y="20"/>
                    </a:cubicBezTo>
                    <a:cubicBezTo>
                      <a:pt x="10" y="20"/>
                      <a:pt x="9" y="19"/>
                      <a:pt x="9" y="18"/>
                    </a:cubicBezTo>
                    <a:cubicBezTo>
                      <a:pt x="8" y="18"/>
                      <a:pt x="8" y="17"/>
                      <a:pt x="7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4"/>
                      <a:pt x="6" y="13"/>
                    </a:cubicBezTo>
                    <a:cubicBezTo>
                      <a:pt x="6" y="12"/>
                      <a:pt x="7" y="11"/>
                      <a:pt x="7" y="9"/>
                    </a:cubicBezTo>
                    <a:lnTo>
                      <a:pt x="5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297"/>
              <p:cNvSpPr>
                <a:spLocks/>
              </p:cNvSpPr>
              <p:nvPr/>
            </p:nvSpPr>
            <p:spPr bwMode="auto">
              <a:xfrm>
                <a:off x="-3487167" y="2888436"/>
                <a:ext cx="64993" cy="66414"/>
              </a:xfrm>
              <a:custGeom>
                <a:avLst/>
                <a:gdLst/>
                <a:ahLst/>
                <a:cxnLst>
                  <a:cxn ang="0">
                    <a:pos x="10" y="2"/>
                  </a:cxn>
                  <a:cxn ang="0">
                    <a:pos x="10" y="4"/>
                  </a:cxn>
                  <a:cxn ang="0">
                    <a:pos x="13" y="5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2" y="10"/>
                  </a:cxn>
                  <a:cxn ang="0">
                    <a:pos x="11" y="11"/>
                  </a:cxn>
                  <a:cxn ang="0">
                    <a:pos x="10" y="12"/>
                  </a:cxn>
                  <a:cxn ang="0">
                    <a:pos x="6" y="12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4" y="11"/>
                  </a:cxn>
                  <a:cxn ang="0">
                    <a:pos x="7" y="6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10" y="0"/>
                  </a:cxn>
                  <a:cxn ang="0">
                    <a:pos x="4" y="3"/>
                  </a:cxn>
                  <a:cxn ang="0">
                    <a:pos x="0" y="10"/>
                  </a:cxn>
                  <a:cxn ang="0">
                    <a:pos x="0" y="12"/>
                  </a:cxn>
                  <a:cxn ang="0">
                    <a:pos x="2" y="16"/>
                  </a:cxn>
                  <a:cxn ang="0">
                    <a:pos x="6" y="17"/>
                  </a:cxn>
                  <a:cxn ang="0">
                    <a:pos x="11" y="16"/>
                  </a:cxn>
                  <a:cxn ang="0">
                    <a:pos x="14" y="14"/>
                  </a:cxn>
                  <a:cxn ang="0">
                    <a:pos x="16" y="11"/>
                  </a:cxn>
                  <a:cxn ang="0">
                    <a:pos x="18" y="8"/>
                  </a:cxn>
                  <a:cxn ang="0">
                    <a:pos x="18" y="6"/>
                  </a:cxn>
                  <a:cxn ang="0">
                    <a:pos x="17" y="3"/>
                  </a:cxn>
                  <a:cxn ang="0">
                    <a:pos x="13" y="1"/>
                  </a:cxn>
                  <a:cxn ang="0">
                    <a:pos x="10" y="0"/>
                  </a:cxn>
                  <a:cxn ang="0">
                    <a:pos x="10" y="2"/>
                  </a:cxn>
                </a:cxnLst>
                <a:rect l="0" t="0" r="r" b="b"/>
                <a:pathLst>
                  <a:path w="18" h="17">
                    <a:moveTo>
                      <a:pt x="10" y="2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2" y="4"/>
                      <a:pt x="13" y="5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8"/>
                      <a:pt x="12" y="9"/>
                      <a:pt x="12" y="10"/>
                    </a:cubicBezTo>
                    <a:cubicBezTo>
                      <a:pt x="12" y="10"/>
                      <a:pt x="12" y="11"/>
                      <a:pt x="11" y="11"/>
                    </a:cubicBezTo>
                    <a:cubicBezTo>
                      <a:pt x="11" y="11"/>
                      <a:pt x="11" y="11"/>
                      <a:pt x="10" y="12"/>
                    </a:cubicBezTo>
                    <a:cubicBezTo>
                      <a:pt x="8" y="12"/>
                      <a:pt x="7" y="12"/>
                      <a:pt x="6" y="12"/>
                    </a:cubicBezTo>
                    <a:cubicBezTo>
                      <a:pt x="5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5" y="9"/>
                      <a:pt x="6" y="7"/>
                      <a:pt x="7" y="6"/>
                    </a:cubicBezTo>
                    <a:cubicBezTo>
                      <a:pt x="8" y="5"/>
                      <a:pt x="9" y="4"/>
                      <a:pt x="10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6" y="1"/>
                      <a:pt x="4" y="3"/>
                    </a:cubicBezTo>
                    <a:cubicBezTo>
                      <a:pt x="2" y="4"/>
                      <a:pt x="1" y="7"/>
                      <a:pt x="0" y="10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3"/>
                      <a:pt x="1" y="15"/>
                      <a:pt x="2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11" y="16"/>
                    </a:cubicBezTo>
                    <a:cubicBezTo>
                      <a:pt x="12" y="15"/>
                      <a:pt x="13" y="15"/>
                      <a:pt x="14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7" y="10"/>
                      <a:pt x="17" y="9"/>
                      <a:pt x="18" y="8"/>
                    </a:cubicBezTo>
                    <a:cubicBezTo>
                      <a:pt x="18" y="7"/>
                      <a:pt x="18" y="7"/>
                      <a:pt x="18" y="6"/>
                    </a:cubicBezTo>
                    <a:cubicBezTo>
                      <a:pt x="18" y="5"/>
                      <a:pt x="18" y="3"/>
                      <a:pt x="17" y="3"/>
                    </a:cubicBezTo>
                    <a:cubicBezTo>
                      <a:pt x="16" y="2"/>
                      <a:pt x="15" y="1"/>
                      <a:pt x="13" y="1"/>
                    </a:cubicBezTo>
                    <a:cubicBezTo>
                      <a:pt x="12" y="0"/>
                      <a:pt x="11" y="0"/>
                      <a:pt x="10" y="0"/>
                    </a:cubicBezTo>
                    <a:lnTo>
                      <a:pt x="1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298"/>
              <p:cNvSpPr>
                <a:spLocks/>
              </p:cNvSpPr>
              <p:nvPr/>
            </p:nvSpPr>
            <p:spPr bwMode="auto">
              <a:xfrm>
                <a:off x="-5085493" y="2418615"/>
                <a:ext cx="9628" cy="1584105"/>
              </a:xfrm>
              <a:custGeom>
                <a:avLst/>
                <a:gdLst/>
                <a:ahLst/>
                <a:cxnLst>
                  <a:cxn ang="0">
                    <a:pos x="2" y="421"/>
                  </a:cxn>
                  <a:cxn ang="0">
                    <a:pos x="0" y="0"/>
                  </a:cxn>
                </a:cxnLst>
                <a:rect l="0" t="0" r="r" b="b"/>
                <a:pathLst>
                  <a:path w="2" h="421">
                    <a:moveTo>
                      <a:pt x="2" y="421"/>
                    </a:moveTo>
                    <a:cubicBezTo>
                      <a:pt x="0" y="340"/>
                      <a:pt x="0" y="0"/>
                      <a:pt x="0" y="0"/>
                    </a:cubicBezTo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299"/>
              <p:cNvSpPr>
                <a:spLocks/>
              </p:cNvSpPr>
              <p:nvPr/>
            </p:nvSpPr>
            <p:spPr bwMode="auto">
              <a:xfrm>
                <a:off x="-2902237" y="2418615"/>
                <a:ext cx="647514" cy="16480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6" y="198"/>
                  </a:cxn>
                  <a:cxn ang="0">
                    <a:pos x="170" y="438"/>
                  </a:cxn>
                </a:cxnLst>
                <a:rect l="0" t="0" r="r" b="b"/>
                <a:pathLst>
                  <a:path w="172" h="438">
                    <a:moveTo>
                      <a:pt x="0" y="0"/>
                    </a:moveTo>
                    <a:cubicBezTo>
                      <a:pt x="73" y="63"/>
                      <a:pt x="120" y="122"/>
                      <a:pt x="136" y="198"/>
                    </a:cubicBezTo>
                    <a:cubicBezTo>
                      <a:pt x="152" y="274"/>
                      <a:pt x="172" y="418"/>
                      <a:pt x="170" y="438"/>
                    </a:cubicBezTo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" name="Group 21"/>
            <p:cNvGrpSpPr>
              <a:grpSpLocks/>
            </p:cNvGrpSpPr>
            <p:nvPr userDrawn="1">
              <p:custDataLst>
                <p:tags r:id="rId2"/>
              </p:custDataLst>
            </p:nvPr>
          </p:nvGrpSpPr>
          <p:grpSpPr bwMode="auto">
            <a:xfrm>
              <a:off x="5407262" y="1670190"/>
              <a:ext cx="2631666" cy="1243192"/>
              <a:chOff x="6450011" y="3926681"/>
              <a:chExt cx="3425034" cy="1653383"/>
            </a:xfrm>
          </p:grpSpPr>
          <p:sp>
            <p:nvSpPr>
              <p:cNvPr id="30" name="Oval 22"/>
              <p:cNvSpPr/>
              <p:nvPr/>
            </p:nvSpPr>
            <p:spPr>
              <a:xfrm>
                <a:off x="6821694" y="4042484"/>
                <a:ext cx="55785" cy="57006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Oval 23"/>
              <p:cNvSpPr/>
              <p:nvPr/>
            </p:nvSpPr>
            <p:spPr>
              <a:xfrm>
                <a:off x="6449799" y="4283171"/>
                <a:ext cx="55785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Oval 24"/>
              <p:cNvSpPr/>
              <p:nvPr/>
            </p:nvSpPr>
            <p:spPr>
              <a:xfrm>
                <a:off x="6528310" y="4500635"/>
                <a:ext cx="55785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Oval 25"/>
              <p:cNvSpPr/>
              <p:nvPr/>
            </p:nvSpPr>
            <p:spPr>
              <a:xfrm>
                <a:off x="6685332" y="4680095"/>
                <a:ext cx="55785" cy="57006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Oval 26"/>
              <p:cNvSpPr/>
              <p:nvPr/>
            </p:nvSpPr>
            <p:spPr>
              <a:xfrm>
                <a:off x="7234911" y="5150914"/>
                <a:ext cx="55785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Oval 27"/>
              <p:cNvSpPr/>
              <p:nvPr/>
            </p:nvSpPr>
            <p:spPr>
              <a:xfrm>
                <a:off x="6968386" y="5484499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Oval 28"/>
              <p:cNvSpPr/>
              <p:nvPr/>
            </p:nvSpPr>
            <p:spPr>
              <a:xfrm>
                <a:off x="7121277" y="5524613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Oval 29"/>
              <p:cNvSpPr/>
              <p:nvPr/>
            </p:nvSpPr>
            <p:spPr>
              <a:xfrm>
                <a:off x="9819582" y="5476054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Oval 30"/>
              <p:cNvSpPr/>
              <p:nvPr/>
            </p:nvSpPr>
            <p:spPr>
              <a:xfrm>
                <a:off x="9272069" y="4965120"/>
                <a:ext cx="55785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Oval 31"/>
              <p:cNvSpPr/>
              <p:nvPr/>
            </p:nvSpPr>
            <p:spPr>
              <a:xfrm>
                <a:off x="9323722" y="4696985"/>
                <a:ext cx="55784" cy="57006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Oval 32"/>
              <p:cNvSpPr/>
              <p:nvPr/>
            </p:nvSpPr>
            <p:spPr>
              <a:xfrm>
                <a:off x="9410497" y="4726543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Oval 33"/>
              <p:cNvSpPr/>
              <p:nvPr/>
            </p:nvSpPr>
            <p:spPr>
              <a:xfrm>
                <a:off x="9418761" y="4589310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Oval 34"/>
              <p:cNvSpPr/>
              <p:nvPr/>
            </p:nvSpPr>
            <p:spPr>
              <a:xfrm>
                <a:off x="9096452" y="4399293"/>
                <a:ext cx="55784" cy="5700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Oval 35"/>
              <p:cNvSpPr/>
              <p:nvPr/>
            </p:nvSpPr>
            <p:spPr>
              <a:xfrm>
                <a:off x="8933231" y="4684318"/>
                <a:ext cx="55785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Oval 36"/>
              <p:cNvSpPr/>
              <p:nvPr/>
            </p:nvSpPr>
            <p:spPr>
              <a:xfrm>
                <a:off x="8600592" y="4547084"/>
                <a:ext cx="55784" cy="5700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Oval 37"/>
              <p:cNvSpPr/>
              <p:nvPr/>
            </p:nvSpPr>
            <p:spPr>
              <a:xfrm>
                <a:off x="8612989" y="4673762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Oval 38"/>
              <p:cNvSpPr/>
              <p:nvPr/>
            </p:nvSpPr>
            <p:spPr>
              <a:xfrm>
                <a:off x="8369191" y="4378180"/>
                <a:ext cx="55784" cy="5700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Oval 39"/>
              <p:cNvSpPr/>
              <p:nvPr/>
            </p:nvSpPr>
            <p:spPr>
              <a:xfrm>
                <a:off x="7844406" y="4437297"/>
                <a:ext cx="55784" cy="5700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Oval 40"/>
              <p:cNvSpPr/>
              <p:nvPr/>
            </p:nvSpPr>
            <p:spPr>
              <a:xfrm>
                <a:off x="7914653" y="4259948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Oval 41"/>
              <p:cNvSpPr/>
              <p:nvPr/>
            </p:nvSpPr>
            <p:spPr>
              <a:xfrm>
                <a:off x="7982833" y="4259948"/>
                <a:ext cx="55785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Oval 42"/>
              <p:cNvSpPr/>
              <p:nvPr/>
            </p:nvSpPr>
            <p:spPr>
              <a:xfrm>
                <a:off x="8053080" y="4173384"/>
                <a:ext cx="55785" cy="57006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Oval 43"/>
              <p:cNvSpPr/>
              <p:nvPr/>
            </p:nvSpPr>
            <p:spPr>
              <a:xfrm>
                <a:off x="8030353" y="4048818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Oval 44"/>
              <p:cNvSpPr/>
              <p:nvPr/>
            </p:nvSpPr>
            <p:spPr>
              <a:xfrm>
                <a:off x="8137790" y="3926363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Oval 45"/>
              <p:cNvSpPr/>
              <p:nvPr/>
            </p:nvSpPr>
            <p:spPr>
              <a:xfrm>
                <a:off x="8212169" y="3966477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Oval 46"/>
              <p:cNvSpPr/>
              <p:nvPr/>
            </p:nvSpPr>
            <p:spPr>
              <a:xfrm>
                <a:off x="8146054" y="4034039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Oval 47"/>
              <p:cNvSpPr/>
              <p:nvPr/>
            </p:nvSpPr>
            <p:spPr>
              <a:xfrm>
                <a:off x="8086137" y="4124825"/>
                <a:ext cx="55785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Oval 48"/>
              <p:cNvSpPr/>
              <p:nvPr/>
            </p:nvSpPr>
            <p:spPr>
              <a:xfrm>
                <a:off x="8150186" y="4116380"/>
                <a:ext cx="55784" cy="5700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Oval 49"/>
              <p:cNvSpPr/>
              <p:nvPr/>
            </p:nvSpPr>
            <p:spPr>
              <a:xfrm>
                <a:off x="8205970" y="4148048"/>
                <a:ext cx="53718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Oval 50"/>
              <p:cNvSpPr/>
              <p:nvPr/>
            </p:nvSpPr>
            <p:spPr>
              <a:xfrm>
                <a:off x="8241094" y="4198720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9" name="Oval 51"/>
              <p:cNvSpPr/>
              <p:nvPr/>
            </p:nvSpPr>
            <p:spPr>
              <a:xfrm>
                <a:off x="8243159" y="4259948"/>
                <a:ext cx="55785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Oval 52"/>
              <p:cNvSpPr/>
              <p:nvPr/>
            </p:nvSpPr>
            <p:spPr>
              <a:xfrm>
                <a:off x="8170847" y="4276838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Oval 53"/>
              <p:cNvSpPr/>
              <p:nvPr/>
            </p:nvSpPr>
            <p:spPr>
              <a:xfrm>
                <a:off x="8129525" y="4202942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6" name="Group 362"/>
          <p:cNvGrpSpPr/>
          <p:nvPr userDrawn="1"/>
        </p:nvGrpSpPr>
        <p:grpSpPr>
          <a:xfrm>
            <a:off x="5405034" y="4005064"/>
            <a:ext cx="3354303" cy="576000"/>
            <a:chOff x="4932104" y="4725144"/>
            <a:chExt cx="3096280" cy="576000"/>
          </a:xfrm>
        </p:grpSpPr>
        <p:pic>
          <p:nvPicPr>
            <p:cNvPr id="365" name="Picture 364" descr="1394032025_46-facebook.png"/>
            <p:cNvPicPr>
              <a:picLocks noChangeAspect="1"/>
            </p:cNvPicPr>
            <p:nvPr userDrawn="1"/>
          </p:nvPicPr>
          <p:blipFill>
            <a:blip r:embed="rId7" cstate="screen">
              <a:lum bright="100000"/>
            </a:blip>
            <a:stretch>
              <a:fillRect/>
            </a:stretch>
          </p:blipFill>
          <p:spPr>
            <a:xfrm>
              <a:off x="4932104" y="4725144"/>
              <a:ext cx="576000" cy="576000"/>
            </a:xfrm>
            <a:prstGeom prst="rect">
              <a:avLst/>
            </a:prstGeom>
          </p:spPr>
        </p:pic>
        <p:pic>
          <p:nvPicPr>
            <p:cNvPr id="366" name="Picture 365" descr="1394032040_11-linkedin.png"/>
            <p:cNvPicPr>
              <a:picLocks noChangeAspect="1"/>
            </p:cNvPicPr>
            <p:nvPr userDrawn="1"/>
          </p:nvPicPr>
          <p:blipFill>
            <a:blip r:embed="rId8" cstate="screen">
              <a:lum bright="100000"/>
            </a:blip>
            <a:stretch>
              <a:fillRect/>
            </a:stretch>
          </p:blipFill>
          <p:spPr>
            <a:xfrm>
              <a:off x="5784197" y="4743144"/>
              <a:ext cx="540000" cy="540000"/>
            </a:xfrm>
            <a:prstGeom prst="rect">
              <a:avLst/>
            </a:prstGeom>
          </p:spPr>
        </p:pic>
        <p:pic>
          <p:nvPicPr>
            <p:cNvPr id="367" name="Picture 366" descr="1394031971_45-twitter.png"/>
            <p:cNvPicPr>
              <a:picLocks noChangeAspect="1"/>
            </p:cNvPicPr>
            <p:nvPr userDrawn="1"/>
          </p:nvPicPr>
          <p:blipFill>
            <a:blip r:embed="rId9" cstate="screen">
              <a:lum bright="100000"/>
            </a:blip>
            <a:stretch>
              <a:fillRect/>
            </a:stretch>
          </p:blipFill>
          <p:spPr>
            <a:xfrm>
              <a:off x="6600290" y="4725144"/>
              <a:ext cx="576000" cy="576000"/>
            </a:xfrm>
            <a:prstGeom prst="rect">
              <a:avLst/>
            </a:prstGeom>
          </p:spPr>
        </p:pic>
        <p:pic>
          <p:nvPicPr>
            <p:cNvPr id="368" name="Picture 367" descr="1394031976_18-youtube.png"/>
            <p:cNvPicPr>
              <a:picLocks noChangeAspect="1"/>
            </p:cNvPicPr>
            <p:nvPr userDrawn="1"/>
          </p:nvPicPr>
          <p:blipFill>
            <a:blip r:embed="rId10" cstate="screen">
              <a:lum bright="100000"/>
            </a:blip>
            <a:stretch>
              <a:fillRect/>
            </a:stretch>
          </p:blipFill>
          <p:spPr>
            <a:xfrm>
              <a:off x="7452384" y="4725144"/>
              <a:ext cx="576000" cy="57600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358" descr="Body Whole_Content Slide_PPT Template.png"/>
          <p:cNvPicPr preferRelativeResize="0">
            <a:picLocks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410" y="281"/>
            <a:ext cx="9905182" cy="5832000"/>
          </a:xfrm>
          <a:prstGeom prst="rect">
            <a:avLst/>
          </a:prstGeom>
        </p:spPr>
      </p:pic>
      <p:sp>
        <p:nvSpPr>
          <p:cNvPr id="358" name="TextBox 357"/>
          <p:cNvSpPr txBox="1"/>
          <p:nvPr userDrawn="1"/>
        </p:nvSpPr>
        <p:spPr>
          <a:xfrm>
            <a:off x="740532" y="1124745"/>
            <a:ext cx="374441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41400"/>
            <a:r>
              <a:rPr lang="en-US" sz="3600" dirty="0">
                <a:solidFill>
                  <a:prstClr val="white"/>
                </a:solidFill>
              </a:rPr>
              <a:t>About </a:t>
            </a:r>
            <a:r>
              <a:rPr lang="en-US" sz="3600" dirty="0" err="1">
                <a:solidFill>
                  <a:prstClr val="white"/>
                </a:solidFill>
              </a:rPr>
              <a:t>Capgemini</a:t>
            </a:r>
            <a:endParaRPr lang="en-US" sz="3600" dirty="0">
              <a:solidFill>
                <a:prstClr val="white"/>
              </a:solidFill>
            </a:endParaRPr>
          </a:p>
          <a:p>
            <a:pPr algn="just" defTabSz="1041400"/>
            <a:endParaRPr lang="en-US" sz="1800" dirty="0">
              <a:solidFill>
                <a:prstClr val="white"/>
              </a:solidFill>
            </a:endParaRPr>
          </a:p>
          <a:p>
            <a:pPr defTabSz="1041400"/>
            <a:r>
              <a:rPr lang="en-US" sz="1200" dirty="0">
                <a:solidFill>
                  <a:prstClr val="white"/>
                </a:solidFill>
              </a:rPr>
              <a:t>With more than 120,000 people in 40 countries, </a:t>
            </a:r>
            <a:r>
              <a:rPr lang="en-US" sz="1200" dirty="0" err="1">
                <a:solidFill>
                  <a:prstClr val="white"/>
                </a:solidFill>
              </a:rPr>
              <a:t>Capgemini</a:t>
            </a:r>
            <a:r>
              <a:rPr lang="en-US" sz="1200" dirty="0">
                <a:solidFill>
                  <a:prstClr val="white"/>
                </a:solidFill>
              </a:rPr>
              <a:t> is one of the world's foremost providers of consulting, technology and outsourcing services. The group reported 2011 global revenues of EUR 9.7 billion.</a:t>
            </a:r>
          </a:p>
          <a:p>
            <a:pPr defTabSz="1041400"/>
            <a:r>
              <a:rPr lang="en-US" sz="1200" dirty="0">
                <a:solidFill>
                  <a:prstClr val="white"/>
                </a:solidFill>
              </a:rPr>
              <a:t>Together with its clients, </a:t>
            </a:r>
            <a:r>
              <a:rPr lang="en-US" sz="1200" dirty="0" err="1">
                <a:solidFill>
                  <a:prstClr val="white"/>
                </a:solidFill>
              </a:rPr>
              <a:t>Capgemini</a:t>
            </a:r>
            <a:r>
              <a:rPr lang="en-US" sz="1200" dirty="0">
                <a:solidFill>
                  <a:prstClr val="white"/>
                </a:solidFill>
              </a:rPr>
              <a:t> creates and delivers business and technology solutions that fit their needs and drive the results they want. A deeply multicultural organization, </a:t>
            </a:r>
            <a:r>
              <a:rPr lang="en-US" sz="1200" dirty="0" err="1">
                <a:solidFill>
                  <a:prstClr val="white"/>
                </a:solidFill>
              </a:rPr>
              <a:t>Capgemini</a:t>
            </a:r>
            <a:r>
              <a:rPr lang="en-US" sz="1200" dirty="0">
                <a:solidFill>
                  <a:prstClr val="white"/>
                </a:solidFill>
              </a:rPr>
              <a:t> has developed its own way of working, the Collaborative Business </a:t>
            </a:r>
            <a:r>
              <a:rPr lang="en-US" sz="1200" dirty="0" err="1">
                <a:solidFill>
                  <a:prstClr val="white"/>
                </a:solidFill>
              </a:rPr>
              <a:t>Experience</a:t>
            </a:r>
            <a:r>
              <a:rPr lang="en-US" sz="1200" baseline="30000" dirty="0" err="1">
                <a:solidFill>
                  <a:prstClr val="white"/>
                </a:solidFill>
              </a:rPr>
              <a:t>tm</a:t>
            </a:r>
            <a:r>
              <a:rPr lang="en-US" sz="1200" dirty="0">
                <a:solidFill>
                  <a:prstClr val="white"/>
                </a:solidFill>
              </a:rPr>
              <a:t>, and draws on </a:t>
            </a:r>
            <a:r>
              <a:rPr lang="en-US" sz="1200" dirty="0" err="1">
                <a:solidFill>
                  <a:prstClr val="white"/>
                </a:solidFill>
              </a:rPr>
              <a:t>Rightshore</a:t>
            </a:r>
            <a:r>
              <a:rPr lang="en-US" sz="1200" b="1" baseline="30000" dirty="0">
                <a:solidFill>
                  <a:prstClr val="white"/>
                </a:solidFill>
              </a:rPr>
              <a:t> ®</a:t>
            </a:r>
            <a:r>
              <a:rPr lang="en-US" sz="1200" dirty="0">
                <a:solidFill>
                  <a:prstClr val="white"/>
                </a:solidFill>
              </a:rPr>
              <a:t>, its worldwide delivery model.</a:t>
            </a:r>
          </a:p>
          <a:p>
            <a:pPr defTabSz="1041400"/>
            <a:endParaRPr lang="en-US" sz="1200" dirty="0">
              <a:solidFill>
                <a:prstClr val="white"/>
              </a:solidFill>
            </a:endParaRPr>
          </a:p>
          <a:p>
            <a:pPr defTabSz="1041400"/>
            <a:r>
              <a:rPr lang="en-US" sz="1200" i="1" dirty="0" err="1">
                <a:solidFill>
                  <a:prstClr val="white"/>
                </a:solidFill>
              </a:rPr>
              <a:t>Rightshore</a:t>
            </a:r>
            <a:r>
              <a:rPr lang="en-US" sz="1200" i="1" baseline="30000" dirty="0">
                <a:solidFill>
                  <a:prstClr val="white"/>
                </a:solidFill>
              </a:rPr>
              <a:t>®</a:t>
            </a:r>
            <a:r>
              <a:rPr lang="en-US" sz="1200" i="1" dirty="0">
                <a:solidFill>
                  <a:prstClr val="white"/>
                </a:solidFill>
              </a:rPr>
              <a:t> is a trademark belonging to </a:t>
            </a:r>
            <a:r>
              <a:rPr lang="en-US" sz="1200" i="1" dirty="0" err="1">
                <a:solidFill>
                  <a:prstClr val="white"/>
                </a:solidFill>
              </a:rPr>
              <a:t>Capgemini</a:t>
            </a:r>
            <a:endParaRPr lang="en-US" sz="1200" b="1" noProof="1">
              <a:solidFill>
                <a:prstClr val="white"/>
              </a:solidFill>
            </a:endParaRPr>
          </a:p>
        </p:txBody>
      </p:sp>
      <p:pic>
        <p:nvPicPr>
          <p:cNvPr id="361" name="Picture 360" descr="capgemini logo.png"/>
          <p:cNvPicPr>
            <a:picLocks noChangeAspect="1"/>
          </p:cNvPicPr>
          <p:nvPr userDrawn="1"/>
        </p:nvPicPr>
        <p:blipFill>
          <a:blip r:embed="rId5" cstate="screen">
            <a:lum/>
          </a:blip>
          <a:stretch>
            <a:fillRect/>
          </a:stretch>
        </p:blipFill>
        <p:spPr>
          <a:xfrm>
            <a:off x="350493" y="6083066"/>
            <a:ext cx="2393651" cy="514286"/>
          </a:xfrm>
          <a:prstGeom prst="rect">
            <a:avLst/>
          </a:prstGeom>
        </p:spPr>
      </p:pic>
      <p:pic>
        <p:nvPicPr>
          <p:cNvPr id="362" name="Image 7" descr="Capgemini_Slogan_RGB.png"/>
          <p:cNvPicPr>
            <a:picLocks noChangeAspect="1"/>
          </p:cNvPicPr>
          <p:nvPr userDrawn="1"/>
        </p:nvPicPr>
        <p:blipFill>
          <a:blip r:embed="rId6" cstate="screen">
            <a:lum/>
          </a:blip>
          <a:stretch>
            <a:fillRect/>
          </a:stretch>
        </p:blipFill>
        <p:spPr>
          <a:xfrm>
            <a:off x="6744477" y="6314264"/>
            <a:ext cx="2967052" cy="283099"/>
          </a:xfrm>
          <a:prstGeom prst="rect">
            <a:avLst/>
          </a:prstGeom>
        </p:spPr>
      </p:pic>
      <p:sp>
        <p:nvSpPr>
          <p:cNvPr id="364" name="TextBox 363"/>
          <p:cNvSpPr txBox="1"/>
          <p:nvPr userDrawn="1"/>
        </p:nvSpPr>
        <p:spPr>
          <a:xfrm>
            <a:off x="5600021" y="3513207"/>
            <a:ext cx="296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800" dirty="0">
                <a:solidFill>
                  <a:prstClr val="white"/>
                </a:solidFill>
              </a:rPr>
              <a:t>www.capgemini.com</a:t>
            </a:r>
          </a:p>
        </p:txBody>
      </p:sp>
      <p:grpSp>
        <p:nvGrpSpPr>
          <p:cNvPr id="2" name="Group 359"/>
          <p:cNvGrpSpPr/>
          <p:nvPr userDrawn="1"/>
        </p:nvGrpSpPr>
        <p:grpSpPr>
          <a:xfrm>
            <a:off x="5076905" y="1239269"/>
            <a:ext cx="4010554" cy="2117725"/>
            <a:chOff x="4686374" y="1412776"/>
            <a:chExt cx="3702050" cy="2117725"/>
          </a:xfrm>
        </p:grpSpPr>
        <p:grpSp>
          <p:nvGrpSpPr>
            <p:cNvPr id="3" name="Group 54"/>
            <p:cNvGrpSpPr>
              <a:grpSpLocks/>
            </p:cNvGrpSpPr>
            <p:nvPr userDrawn="1">
              <p:custDataLst>
                <p:tags r:id="rId1"/>
              </p:custDataLst>
            </p:nvPr>
          </p:nvGrpSpPr>
          <p:grpSpPr bwMode="auto">
            <a:xfrm>
              <a:off x="4686374" y="1412776"/>
              <a:ext cx="3702050" cy="2117725"/>
              <a:chOff x="-6346822" y="2366960"/>
              <a:chExt cx="5613397" cy="3281360"/>
            </a:xfrm>
            <a:solidFill>
              <a:schemeClr val="bg1"/>
            </a:solidFill>
          </p:grpSpPr>
          <p:grpSp>
            <p:nvGrpSpPr>
              <p:cNvPr id="4" name="Group 205"/>
              <p:cNvGrpSpPr>
                <a:grpSpLocks/>
              </p:cNvGrpSpPr>
              <p:nvPr/>
            </p:nvGrpSpPr>
            <p:grpSpPr bwMode="auto">
              <a:xfrm>
                <a:off x="-6170610" y="2416173"/>
                <a:ext cx="5135561" cy="3197223"/>
                <a:chOff x="-3887" y="1522"/>
                <a:chExt cx="3235" cy="2014"/>
              </a:xfrm>
              <a:grpFill/>
            </p:grpSpPr>
            <p:sp>
              <p:nvSpPr>
                <p:cNvPr id="157" name="Freeform 5"/>
                <p:cNvSpPr>
                  <a:spLocks noEditPoints="1"/>
                </p:cNvSpPr>
                <p:nvPr/>
              </p:nvSpPr>
              <p:spPr bwMode="auto">
                <a:xfrm>
                  <a:off x="-2016" y="3070"/>
                  <a:ext cx="136" cy="2"/>
                </a:xfrm>
                <a:custGeom>
                  <a:avLst/>
                  <a:gdLst/>
                  <a:ahLst/>
                  <a:cxnLst>
                    <a:cxn ang="0">
                      <a:pos x="58" y="1"/>
                    </a:cxn>
                    <a:cxn ang="0">
                      <a:pos x="58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58" y="0"/>
                    </a:cxn>
                    <a:cxn ang="0">
                      <a:pos x="58" y="0"/>
                    </a:cxn>
                  </a:cxnLst>
                  <a:rect l="0" t="0" r="r" b="b"/>
                  <a:pathLst>
                    <a:path w="58" h="1">
                      <a:moveTo>
                        <a:pt x="58" y="1"/>
                      </a:moveTo>
                      <a:cubicBezTo>
                        <a:pt x="58" y="0"/>
                        <a:pt x="58" y="0"/>
                        <a:pt x="58" y="0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moveTo>
                        <a:pt x="58" y="0"/>
                      </a:moveTo>
                      <a:cubicBezTo>
                        <a:pt x="58" y="0"/>
                        <a:pt x="58" y="0"/>
                        <a:pt x="58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8" name="Freeform 6"/>
                <p:cNvSpPr>
                  <a:spLocks/>
                </p:cNvSpPr>
                <p:nvPr/>
              </p:nvSpPr>
              <p:spPr bwMode="auto">
                <a:xfrm>
                  <a:off x="-2718" y="2861"/>
                  <a:ext cx="1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5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9" name="Freeform 7"/>
                <p:cNvSpPr>
                  <a:spLocks/>
                </p:cNvSpPr>
                <p:nvPr/>
              </p:nvSpPr>
              <p:spPr bwMode="auto">
                <a:xfrm>
                  <a:off x="-1028" y="2861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0" name="Freeform 8"/>
                <p:cNvSpPr>
                  <a:spLocks noEditPoints="1"/>
                </p:cNvSpPr>
                <p:nvPr/>
              </p:nvSpPr>
              <p:spPr bwMode="auto">
                <a:xfrm>
                  <a:off x="-2197" y="2222"/>
                  <a:ext cx="1257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230" y="0"/>
                    </a:cxn>
                    <a:cxn ang="0">
                      <a:pos x="228" y="0"/>
                    </a:cxn>
                    <a:cxn ang="0">
                      <a:pos x="228" y="1"/>
                    </a:cxn>
                    <a:cxn ang="0">
                      <a:pos x="230" y="1"/>
                    </a:cxn>
                    <a:cxn ang="0">
                      <a:pos x="230" y="0"/>
                    </a:cxn>
                    <a:cxn ang="0">
                      <a:pos x="431" y="0"/>
                    </a:cxn>
                    <a:cxn ang="0">
                      <a:pos x="426" y="0"/>
                    </a:cxn>
                    <a:cxn ang="0">
                      <a:pos x="426" y="1"/>
                    </a:cxn>
                    <a:cxn ang="0">
                      <a:pos x="431" y="1"/>
                    </a:cxn>
                    <a:cxn ang="0">
                      <a:pos x="431" y="0"/>
                    </a:cxn>
                    <a:cxn ang="0">
                      <a:pos x="442" y="0"/>
                    </a:cxn>
                    <a:cxn ang="0">
                      <a:pos x="436" y="0"/>
                    </a:cxn>
                    <a:cxn ang="0">
                      <a:pos x="436" y="1"/>
                    </a:cxn>
                    <a:cxn ang="0">
                      <a:pos x="442" y="1"/>
                    </a:cxn>
                    <a:cxn ang="0">
                      <a:pos x="442" y="0"/>
                    </a:cxn>
                    <a:cxn ang="0">
                      <a:pos x="462" y="0"/>
                    </a:cxn>
                    <a:cxn ang="0">
                      <a:pos x="458" y="0"/>
                    </a:cxn>
                    <a:cxn ang="0">
                      <a:pos x="459" y="1"/>
                    </a:cxn>
                    <a:cxn ang="0">
                      <a:pos x="462" y="1"/>
                    </a:cxn>
                    <a:cxn ang="0">
                      <a:pos x="462" y="0"/>
                    </a:cxn>
                    <a:cxn ang="0">
                      <a:pos x="530" y="0"/>
                    </a:cxn>
                    <a:cxn ang="0">
                      <a:pos x="530" y="0"/>
                    </a:cxn>
                    <a:cxn ang="0">
                      <a:pos x="530" y="1"/>
                    </a:cxn>
                    <a:cxn ang="0">
                      <a:pos x="531" y="1"/>
                    </a:cxn>
                    <a:cxn ang="0">
                      <a:pos x="530" y="0"/>
                    </a:cxn>
                  </a:cxnLst>
                  <a:rect l="0" t="0" r="r" b="b"/>
                  <a:pathLst>
                    <a:path w="53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30" y="0"/>
                      </a:moveTo>
                      <a:cubicBezTo>
                        <a:pt x="228" y="0"/>
                        <a:pt x="228" y="0"/>
                        <a:pt x="228" y="0"/>
                      </a:cubicBezTo>
                      <a:cubicBezTo>
                        <a:pt x="228" y="1"/>
                        <a:pt x="228" y="1"/>
                        <a:pt x="228" y="1"/>
                      </a:cubicBezTo>
                      <a:cubicBezTo>
                        <a:pt x="230" y="1"/>
                        <a:pt x="230" y="1"/>
                        <a:pt x="230" y="1"/>
                      </a:cubicBezTo>
                      <a:cubicBezTo>
                        <a:pt x="230" y="0"/>
                        <a:pt x="230" y="0"/>
                        <a:pt x="230" y="0"/>
                      </a:cubicBezTo>
                      <a:moveTo>
                        <a:pt x="431" y="0"/>
                      </a:moveTo>
                      <a:cubicBezTo>
                        <a:pt x="426" y="0"/>
                        <a:pt x="426" y="0"/>
                        <a:pt x="426" y="0"/>
                      </a:cubicBezTo>
                      <a:cubicBezTo>
                        <a:pt x="426" y="1"/>
                        <a:pt x="426" y="1"/>
                        <a:pt x="426" y="1"/>
                      </a:cubicBezTo>
                      <a:cubicBezTo>
                        <a:pt x="431" y="1"/>
                        <a:pt x="431" y="1"/>
                        <a:pt x="431" y="1"/>
                      </a:cubicBezTo>
                      <a:cubicBezTo>
                        <a:pt x="431" y="0"/>
                        <a:pt x="431" y="0"/>
                        <a:pt x="431" y="0"/>
                      </a:cubicBezTo>
                      <a:moveTo>
                        <a:pt x="442" y="0"/>
                      </a:moveTo>
                      <a:cubicBezTo>
                        <a:pt x="436" y="0"/>
                        <a:pt x="436" y="0"/>
                        <a:pt x="436" y="0"/>
                      </a:cubicBezTo>
                      <a:cubicBezTo>
                        <a:pt x="436" y="1"/>
                        <a:pt x="436" y="1"/>
                        <a:pt x="436" y="1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moveTo>
                        <a:pt x="462" y="0"/>
                      </a:moveTo>
                      <a:cubicBezTo>
                        <a:pt x="458" y="0"/>
                        <a:pt x="458" y="0"/>
                        <a:pt x="458" y="0"/>
                      </a:cubicBezTo>
                      <a:cubicBezTo>
                        <a:pt x="458" y="0"/>
                        <a:pt x="458" y="0"/>
                        <a:pt x="459" y="1"/>
                      </a:cubicBezTo>
                      <a:cubicBezTo>
                        <a:pt x="462" y="1"/>
                        <a:pt x="462" y="1"/>
                        <a:pt x="462" y="1"/>
                      </a:cubicBezTo>
                      <a:cubicBezTo>
                        <a:pt x="462" y="0"/>
                        <a:pt x="462" y="0"/>
                        <a:pt x="462" y="0"/>
                      </a:cubicBezTo>
                      <a:moveTo>
                        <a:pt x="530" y="0"/>
                      </a:moveTo>
                      <a:cubicBezTo>
                        <a:pt x="530" y="0"/>
                        <a:pt x="530" y="0"/>
                        <a:pt x="530" y="0"/>
                      </a:cubicBezTo>
                      <a:cubicBezTo>
                        <a:pt x="530" y="1"/>
                        <a:pt x="530" y="1"/>
                        <a:pt x="530" y="1"/>
                      </a:cubicBezTo>
                      <a:cubicBezTo>
                        <a:pt x="531" y="1"/>
                        <a:pt x="531" y="1"/>
                        <a:pt x="531" y="1"/>
                      </a:cubicBezTo>
                      <a:cubicBezTo>
                        <a:pt x="530" y="0"/>
                        <a:pt x="530" y="0"/>
                        <a:pt x="530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1" name="Freeform 9"/>
                <p:cNvSpPr>
                  <a:spLocks noEditPoints="1"/>
                </p:cNvSpPr>
                <p:nvPr/>
              </p:nvSpPr>
              <p:spPr bwMode="auto">
                <a:xfrm>
                  <a:off x="-3755" y="2222"/>
                  <a:ext cx="74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31" y="0"/>
                    </a:cxn>
                    <a:cxn ang="0">
                      <a:pos x="31" y="0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31" y="0"/>
                      </a:moveTo>
                      <a:cubicBezTo>
                        <a:pt x="31" y="0"/>
                        <a:pt x="31" y="0"/>
                        <a:pt x="3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2" name="Freeform 10"/>
                <p:cNvSpPr>
                  <a:spLocks noEditPoints="1"/>
                </p:cNvSpPr>
                <p:nvPr/>
              </p:nvSpPr>
              <p:spPr bwMode="auto">
                <a:xfrm>
                  <a:off x="-2263" y="1682"/>
                  <a:ext cx="1069" cy="2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5" y="1"/>
                    </a:cxn>
                    <a:cxn ang="0">
                      <a:pos x="5" y="0"/>
                    </a:cxn>
                    <a:cxn ang="0">
                      <a:pos x="119" y="0"/>
                    </a:cxn>
                    <a:cxn ang="0">
                      <a:pos x="114" y="0"/>
                    </a:cxn>
                    <a:cxn ang="0">
                      <a:pos x="114" y="1"/>
                    </a:cxn>
                    <a:cxn ang="0">
                      <a:pos x="119" y="1"/>
                    </a:cxn>
                    <a:cxn ang="0">
                      <a:pos x="119" y="0"/>
                    </a:cxn>
                    <a:cxn ang="0">
                      <a:pos x="167" y="0"/>
                    </a:cxn>
                    <a:cxn ang="0">
                      <a:pos x="166" y="0"/>
                    </a:cxn>
                    <a:cxn ang="0">
                      <a:pos x="166" y="1"/>
                    </a:cxn>
                    <a:cxn ang="0">
                      <a:pos x="167" y="1"/>
                    </a:cxn>
                    <a:cxn ang="0">
                      <a:pos x="167" y="0"/>
                    </a:cxn>
                    <a:cxn ang="0">
                      <a:pos x="223" y="0"/>
                    </a:cxn>
                    <a:cxn ang="0">
                      <a:pos x="218" y="0"/>
                    </a:cxn>
                    <a:cxn ang="0">
                      <a:pos x="218" y="1"/>
                    </a:cxn>
                    <a:cxn ang="0">
                      <a:pos x="223" y="1"/>
                    </a:cxn>
                    <a:cxn ang="0">
                      <a:pos x="223" y="0"/>
                    </a:cxn>
                    <a:cxn ang="0">
                      <a:pos x="327" y="0"/>
                    </a:cxn>
                    <a:cxn ang="0">
                      <a:pos x="326" y="0"/>
                    </a:cxn>
                    <a:cxn ang="0">
                      <a:pos x="327" y="1"/>
                    </a:cxn>
                    <a:cxn ang="0">
                      <a:pos x="327" y="1"/>
                    </a:cxn>
                    <a:cxn ang="0">
                      <a:pos x="327" y="0"/>
                    </a:cxn>
                    <a:cxn ang="0">
                      <a:pos x="431" y="0"/>
                    </a:cxn>
                    <a:cxn ang="0">
                      <a:pos x="426" y="0"/>
                    </a:cxn>
                    <a:cxn ang="0">
                      <a:pos x="426" y="1"/>
                    </a:cxn>
                    <a:cxn ang="0">
                      <a:pos x="431" y="1"/>
                    </a:cxn>
                    <a:cxn ang="0">
                      <a:pos x="431" y="0"/>
                    </a:cxn>
                    <a:cxn ang="0">
                      <a:pos x="442" y="0"/>
                    </a:cxn>
                    <a:cxn ang="0">
                      <a:pos x="437" y="0"/>
                    </a:cxn>
                    <a:cxn ang="0">
                      <a:pos x="437" y="1"/>
                    </a:cxn>
                    <a:cxn ang="0">
                      <a:pos x="442" y="1"/>
                    </a:cxn>
                    <a:cxn ang="0">
                      <a:pos x="442" y="0"/>
                    </a:cxn>
                    <a:cxn ang="0">
                      <a:pos x="447" y="0"/>
                    </a:cxn>
                    <a:cxn ang="0">
                      <a:pos x="447" y="0"/>
                    </a:cxn>
                    <a:cxn ang="0">
                      <a:pos x="447" y="1"/>
                    </a:cxn>
                    <a:cxn ang="0">
                      <a:pos x="449" y="1"/>
                    </a:cxn>
                    <a:cxn ang="0">
                      <a:pos x="447" y="0"/>
                    </a:cxn>
                    <a:cxn ang="0">
                      <a:pos x="452" y="0"/>
                    </a:cxn>
                    <a:cxn ang="0">
                      <a:pos x="450" y="0"/>
                    </a:cxn>
                    <a:cxn ang="0">
                      <a:pos x="451" y="1"/>
                    </a:cxn>
                    <a:cxn ang="0">
                      <a:pos x="452" y="1"/>
                    </a:cxn>
                    <a:cxn ang="0">
                      <a:pos x="452" y="0"/>
                    </a:cxn>
                  </a:cxnLst>
                  <a:rect l="0" t="0" r="r" b="b"/>
                  <a:pathLst>
                    <a:path w="452" h="1">
                      <a:moveTo>
                        <a:pt x="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moveTo>
                        <a:pt x="119" y="0"/>
                      </a:move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4" y="1"/>
                        <a:pt x="114" y="1"/>
                        <a:pt x="114" y="1"/>
                      </a:cubicBezTo>
                      <a:cubicBezTo>
                        <a:pt x="119" y="1"/>
                        <a:pt x="119" y="1"/>
                        <a:pt x="119" y="1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moveTo>
                        <a:pt x="167" y="0"/>
                      </a:move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66" y="1"/>
                        <a:pt x="166" y="1"/>
                        <a:pt x="166" y="1"/>
                      </a:cubicBezTo>
                      <a:cubicBezTo>
                        <a:pt x="167" y="1"/>
                        <a:pt x="167" y="1"/>
                        <a:pt x="167" y="1"/>
                      </a:cubicBezTo>
                      <a:cubicBezTo>
                        <a:pt x="167" y="1"/>
                        <a:pt x="167" y="1"/>
                        <a:pt x="167" y="0"/>
                      </a:cubicBezTo>
                      <a:moveTo>
                        <a:pt x="223" y="0"/>
                      </a:move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218" y="1"/>
                        <a:pt x="218" y="1"/>
                        <a:pt x="218" y="1"/>
                      </a:cubicBezTo>
                      <a:cubicBezTo>
                        <a:pt x="223" y="1"/>
                        <a:pt x="223" y="1"/>
                        <a:pt x="223" y="1"/>
                      </a:cubicBezTo>
                      <a:cubicBezTo>
                        <a:pt x="223" y="0"/>
                        <a:pt x="223" y="0"/>
                        <a:pt x="223" y="0"/>
                      </a:cubicBezTo>
                      <a:moveTo>
                        <a:pt x="327" y="0"/>
                      </a:moveTo>
                      <a:cubicBezTo>
                        <a:pt x="326" y="0"/>
                        <a:pt x="326" y="0"/>
                        <a:pt x="326" y="0"/>
                      </a:cubicBezTo>
                      <a:cubicBezTo>
                        <a:pt x="327" y="1"/>
                        <a:pt x="327" y="1"/>
                        <a:pt x="327" y="1"/>
                      </a:cubicBezTo>
                      <a:cubicBezTo>
                        <a:pt x="327" y="1"/>
                        <a:pt x="327" y="1"/>
                        <a:pt x="327" y="1"/>
                      </a:cubicBezTo>
                      <a:cubicBezTo>
                        <a:pt x="327" y="0"/>
                        <a:pt x="327" y="0"/>
                        <a:pt x="327" y="0"/>
                      </a:cubicBezTo>
                      <a:moveTo>
                        <a:pt x="431" y="0"/>
                      </a:moveTo>
                      <a:cubicBezTo>
                        <a:pt x="426" y="0"/>
                        <a:pt x="426" y="0"/>
                        <a:pt x="426" y="0"/>
                      </a:cubicBezTo>
                      <a:cubicBezTo>
                        <a:pt x="426" y="1"/>
                        <a:pt x="426" y="1"/>
                        <a:pt x="426" y="1"/>
                      </a:cubicBezTo>
                      <a:cubicBezTo>
                        <a:pt x="431" y="1"/>
                        <a:pt x="431" y="1"/>
                        <a:pt x="431" y="1"/>
                      </a:cubicBezTo>
                      <a:cubicBezTo>
                        <a:pt x="431" y="0"/>
                        <a:pt x="431" y="0"/>
                        <a:pt x="431" y="0"/>
                      </a:cubicBezTo>
                      <a:moveTo>
                        <a:pt x="442" y="0"/>
                      </a:moveTo>
                      <a:cubicBezTo>
                        <a:pt x="437" y="0"/>
                        <a:pt x="437" y="0"/>
                        <a:pt x="437" y="0"/>
                      </a:cubicBezTo>
                      <a:cubicBezTo>
                        <a:pt x="437" y="1"/>
                        <a:pt x="437" y="1"/>
                        <a:pt x="437" y="1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moveTo>
                        <a:pt x="447" y="0"/>
                      </a:moveTo>
                      <a:cubicBezTo>
                        <a:pt x="447" y="0"/>
                        <a:pt x="447" y="0"/>
                        <a:pt x="447" y="0"/>
                      </a:cubicBezTo>
                      <a:cubicBezTo>
                        <a:pt x="447" y="1"/>
                        <a:pt x="447" y="1"/>
                        <a:pt x="447" y="1"/>
                      </a:cubicBezTo>
                      <a:cubicBezTo>
                        <a:pt x="449" y="1"/>
                        <a:pt x="449" y="1"/>
                        <a:pt x="449" y="1"/>
                      </a:cubicBezTo>
                      <a:cubicBezTo>
                        <a:pt x="449" y="1"/>
                        <a:pt x="448" y="1"/>
                        <a:pt x="447" y="0"/>
                      </a:cubicBezTo>
                      <a:moveTo>
                        <a:pt x="452" y="0"/>
                      </a:moveTo>
                      <a:cubicBezTo>
                        <a:pt x="450" y="0"/>
                        <a:pt x="450" y="0"/>
                        <a:pt x="450" y="0"/>
                      </a:cubicBezTo>
                      <a:cubicBezTo>
                        <a:pt x="450" y="1"/>
                        <a:pt x="451" y="1"/>
                        <a:pt x="451" y="1"/>
                      </a:cubicBezTo>
                      <a:cubicBezTo>
                        <a:pt x="452" y="1"/>
                        <a:pt x="452" y="1"/>
                        <a:pt x="452" y="1"/>
                      </a:cubicBezTo>
                      <a:cubicBezTo>
                        <a:pt x="452" y="0"/>
                        <a:pt x="452" y="0"/>
                        <a:pt x="45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3" name="Freeform 11"/>
                <p:cNvSpPr>
                  <a:spLocks noEditPoints="1"/>
                </p:cNvSpPr>
                <p:nvPr/>
              </p:nvSpPr>
              <p:spPr bwMode="auto">
                <a:xfrm>
                  <a:off x="-3519" y="1682"/>
                  <a:ext cx="531" cy="2"/>
                </a:xfrm>
                <a:custGeom>
                  <a:avLst/>
                  <a:gdLst/>
                  <a:ahLst/>
                  <a:cxnLst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  <a:cxn ang="0">
                      <a:pos x="88" y="0"/>
                    </a:cxn>
                    <a:cxn ang="0">
                      <a:pos x="88" y="0"/>
                    </a:cxn>
                    <a:cxn ang="0">
                      <a:pos x="88" y="1"/>
                    </a:cxn>
                    <a:cxn ang="0">
                      <a:pos x="88" y="1"/>
                    </a:cxn>
                    <a:cxn ang="0">
                      <a:pos x="88" y="0"/>
                    </a:cxn>
                    <a:cxn ang="0">
                      <a:pos x="224" y="0"/>
                    </a:cxn>
                    <a:cxn ang="0">
                      <a:pos x="223" y="0"/>
                    </a:cxn>
                    <a:cxn ang="0">
                      <a:pos x="224" y="1"/>
                    </a:cxn>
                    <a:cxn ang="0">
                      <a:pos x="224" y="0"/>
                    </a:cxn>
                  </a:cxnLst>
                  <a:rect l="0" t="0" r="r" b="b"/>
                  <a:pathLst>
                    <a:path w="224" h="1">
                      <a:moveTo>
                        <a:pt x="5" y="1"/>
                      </a:move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1"/>
                        <a:pt x="3" y="0"/>
                      </a:cubicBezTo>
                      <a:moveTo>
                        <a:pt x="88" y="0"/>
                      </a:move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88" y="1"/>
                        <a:pt x="88" y="1"/>
                        <a:pt x="88" y="1"/>
                      </a:cubicBezTo>
                      <a:cubicBezTo>
                        <a:pt x="88" y="1"/>
                        <a:pt x="88" y="1"/>
                        <a:pt x="88" y="1"/>
                      </a:cubicBezTo>
                      <a:cubicBezTo>
                        <a:pt x="88" y="0"/>
                        <a:pt x="88" y="0"/>
                        <a:pt x="88" y="0"/>
                      </a:cubicBezTo>
                      <a:moveTo>
                        <a:pt x="224" y="0"/>
                      </a:moveTo>
                      <a:cubicBezTo>
                        <a:pt x="223" y="0"/>
                        <a:pt x="223" y="0"/>
                        <a:pt x="223" y="0"/>
                      </a:cubicBezTo>
                      <a:cubicBezTo>
                        <a:pt x="223" y="1"/>
                        <a:pt x="224" y="1"/>
                        <a:pt x="224" y="1"/>
                      </a:cubicBezTo>
                      <a:cubicBezTo>
                        <a:pt x="224" y="0"/>
                        <a:pt x="224" y="0"/>
                        <a:pt x="224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4" name="Freeform 12"/>
                <p:cNvSpPr>
                  <a:spLocks/>
                </p:cNvSpPr>
                <p:nvPr/>
              </p:nvSpPr>
              <p:spPr bwMode="auto">
                <a:xfrm>
                  <a:off x="-1232" y="1987"/>
                  <a:ext cx="133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48" y="100"/>
                    </a:cxn>
                    <a:cxn ang="0">
                      <a:pos x="48" y="100"/>
                    </a:cxn>
                    <a:cxn ang="0">
                      <a:pos x="48" y="100"/>
                    </a:cxn>
                    <a:cxn ang="0">
                      <a:pos x="49" y="103"/>
                    </a:cxn>
                    <a:cxn ang="0">
                      <a:pos x="54" y="114"/>
                    </a:cxn>
                    <a:cxn ang="0">
                      <a:pos x="56" y="114"/>
                    </a:cxn>
                    <a:cxn ang="0">
                      <a:pos x="51" y="101"/>
                    </a:cxn>
                    <a:cxn ang="0">
                      <a:pos x="49" y="101"/>
                    </a:cxn>
                    <a:cxn ang="0">
                      <a:pos x="49" y="100"/>
                    </a:cxn>
                    <a:cxn ang="0">
                      <a:pos x="50" y="100"/>
                    </a:cxn>
                    <a:cxn ang="0">
                      <a:pos x="50" y="99"/>
                    </a:cxn>
                    <a:cxn ang="0">
                      <a:pos x="50" y="99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6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8" y="29"/>
                        <a:pt x="35" y="62"/>
                        <a:pt x="48" y="100"/>
                      </a:cubicBezTo>
                      <a:cubicBezTo>
                        <a:pt x="48" y="100"/>
                        <a:pt x="48" y="100"/>
                        <a:pt x="48" y="100"/>
                      </a:cubicBezTo>
                      <a:cubicBezTo>
                        <a:pt x="48" y="100"/>
                        <a:pt x="48" y="100"/>
                        <a:pt x="48" y="100"/>
                      </a:cubicBezTo>
                      <a:cubicBezTo>
                        <a:pt x="48" y="100"/>
                        <a:pt x="48" y="101"/>
                        <a:pt x="49" y="103"/>
                      </a:cubicBezTo>
                      <a:cubicBezTo>
                        <a:pt x="50" y="105"/>
                        <a:pt x="52" y="109"/>
                        <a:pt x="54" y="114"/>
                      </a:cubicBezTo>
                      <a:cubicBezTo>
                        <a:pt x="56" y="114"/>
                        <a:pt x="56" y="114"/>
                        <a:pt x="56" y="114"/>
                      </a:cubicBezTo>
                      <a:cubicBezTo>
                        <a:pt x="54" y="107"/>
                        <a:pt x="52" y="103"/>
                        <a:pt x="51" y="101"/>
                      </a:cubicBezTo>
                      <a:cubicBezTo>
                        <a:pt x="49" y="101"/>
                        <a:pt x="49" y="101"/>
                        <a:pt x="49" y="101"/>
                      </a:cubicBezTo>
                      <a:cubicBezTo>
                        <a:pt x="49" y="100"/>
                        <a:pt x="49" y="100"/>
                        <a:pt x="49" y="100"/>
                      </a:cubicBezTo>
                      <a:cubicBezTo>
                        <a:pt x="50" y="100"/>
                        <a:pt x="50" y="100"/>
                        <a:pt x="50" y="100"/>
                      </a:cubicBezTo>
                      <a:cubicBezTo>
                        <a:pt x="50" y="99"/>
                        <a:pt x="50" y="99"/>
                        <a:pt x="50" y="99"/>
                      </a:cubicBezTo>
                      <a:cubicBezTo>
                        <a:pt x="50" y="99"/>
                        <a:pt x="50" y="99"/>
                        <a:pt x="50" y="99"/>
                      </a:cubicBezTo>
                      <a:cubicBezTo>
                        <a:pt x="37" y="62"/>
                        <a:pt x="20" y="29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5" name="Freeform 13"/>
                <p:cNvSpPr>
                  <a:spLocks/>
                </p:cNvSpPr>
                <p:nvPr/>
              </p:nvSpPr>
              <p:spPr bwMode="auto">
                <a:xfrm>
                  <a:off x="-1116" y="2222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6" name="Freeform 14"/>
                <p:cNvSpPr>
                  <a:spLocks noEditPoints="1"/>
                </p:cNvSpPr>
                <p:nvPr/>
              </p:nvSpPr>
              <p:spPr bwMode="auto">
                <a:xfrm>
                  <a:off x="-1103" y="2260"/>
                  <a:ext cx="171" cy="1016"/>
                </a:xfrm>
                <a:custGeom>
                  <a:avLst/>
                  <a:gdLst/>
                  <a:ahLst/>
                  <a:cxnLst>
                    <a:cxn ang="0">
                      <a:pos x="55" y="343"/>
                    </a:cxn>
                    <a:cxn ang="0">
                      <a:pos x="53" y="343"/>
                    </a:cxn>
                    <a:cxn ang="0">
                      <a:pos x="53" y="343"/>
                    </a:cxn>
                    <a:cxn ang="0">
                      <a:pos x="62" y="394"/>
                    </a:cxn>
                    <a:cxn ang="0">
                      <a:pos x="70" y="429"/>
                    </a:cxn>
                    <a:cxn ang="0">
                      <a:pos x="72" y="429"/>
                    </a:cxn>
                    <a:cxn ang="0">
                      <a:pos x="60" y="374"/>
                    </a:cxn>
                    <a:cxn ang="0">
                      <a:pos x="57" y="352"/>
                    </a:cxn>
                    <a:cxn ang="0">
                      <a:pos x="55" y="343"/>
                    </a:cxn>
                    <a:cxn ang="0">
                      <a:pos x="34" y="255"/>
                    </a:cxn>
                    <a:cxn ang="0">
                      <a:pos x="32" y="255"/>
                    </a:cxn>
                    <a:cxn ang="0">
                      <a:pos x="39" y="292"/>
                    </a:cxn>
                    <a:cxn ang="0">
                      <a:pos x="46" y="324"/>
                    </a:cxn>
                    <a:cxn ang="0">
                      <a:pos x="50" y="336"/>
                    </a:cxn>
                    <a:cxn ang="0">
                      <a:pos x="52" y="342"/>
                    </a:cxn>
                    <a:cxn ang="0">
                      <a:pos x="55" y="342"/>
                    </a:cxn>
                    <a:cxn ang="0">
                      <a:pos x="52" y="336"/>
                    </a:cxn>
                    <a:cxn ang="0">
                      <a:pos x="40" y="284"/>
                    </a:cxn>
                    <a:cxn ang="0">
                      <a:pos x="35" y="259"/>
                    </a:cxn>
                    <a:cxn ang="0">
                      <a:pos x="34" y="255"/>
                    </a:cxn>
                    <a:cxn ang="0">
                      <a:pos x="32" y="233"/>
                    </a:cxn>
                    <a:cxn ang="0">
                      <a:pos x="30" y="233"/>
                    </a:cxn>
                    <a:cxn ang="0">
                      <a:pos x="31" y="249"/>
                    </a:cxn>
                    <a:cxn ang="0">
                      <a:pos x="31" y="249"/>
                    </a:cxn>
                    <a:cxn ang="0">
                      <a:pos x="32" y="254"/>
                    </a:cxn>
                    <a:cxn ang="0">
                      <a:pos x="32" y="254"/>
                    </a:cxn>
                    <a:cxn ang="0">
                      <a:pos x="34" y="254"/>
                    </a:cxn>
                    <a:cxn ang="0">
                      <a:pos x="33" y="249"/>
                    </a:cxn>
                    <a:cxn ang="0">
                      <a:pos x="33" y="249"/>
                    </a:cxn>
                    <a:cxn ang="0">
                      <a:pos x="32" y="233"/>
                    </a:cxn>
                    <a:cxn ang="0">
                      <a:pos x="25" y="102"/>
                    </a:cxn>
                    <a:cxn ang="0">
                      <a:pos x="23" y="102"/>
                    </a:cxn>
                    <a:cxn ang="0">
                      <a:pos x="22" y="112"/>
                    </a:cxn>
                    <a:cxn ang="0">
                      <a:pos x="22" y="112"/>
                    </a:cxn>
                    <a:cxn ang="0">
                      <a:pos x="30" y="232"/>
                    </a:cxn>
                    <a:cxn ang="0">
                      <a:pos x="32" y="232"/>
                    </a:cxn>
                    <a:cxn ang="0">
                      <a:pos x="24" y="113"/>
                    </a:cxn>
                    <a:cxn ang="0">
                      <a:pos x="25" y="102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23" y="95"/>
                    </a:cxn>
                    <a:cxn ang="0">
                      <a:pos x="23" y="101"/>
                    </a:cxn>
                    <a:cxn ang="0">
                      <a:pos x="25" y="101"/>
                    </a:cxn>
                    <a:cxn ang="0">
                      <a:pos x="25" y="95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72" h="429">
                      <a:moveTo>
                        <a:pt x="55" y="343"/>
                      </a:moveTo>
                      <a:cubicBezTo>
                        <a:pt x="53" y="343"/>
                        <a:pt x="53" y="343"/>
                        <a:pt x="53" y="343"/>
                      </a:cubicBezTo>
                      <a:cubicBezTo>
                        <a:pt x="53" y="343"/>
                        <a:pt x="53" y="343"/>
                        <a:pt x="53" y="343"/>
                      </a:cubicBezTo>
                      <a:cubicBezTo>
                        <a:pt x="54" y="346"/>
                        <a:pt x="57" y="369"/>
                        <a:pt x="62" y="394"/>
                      </a:cubicBezTo>
                      <a:cubicBezTo>
                        <a:pt x="64" y="406"/>
                        <a:pt x="67" y="418"/>
                        <a:pt x="70" y="429"/>
                      </a:cubicBezTo>
                      <a:cubicBezTo>
                        <a:pt x="72" y="429"/>
                        <a:pt x="72" y="429"/>
                        <a:pt x="72" y="429"/>
                      </a:cubicBezTo>
                      <a:cubicBezTo>
                        <a:pt x="67" y="411"/>
                        <a:pt x="63" y="391"/>
                        <a:pt x="60" y="374"/>
                      </a:cubicBezTo>
                      <a:cubicBezTo>
                        <a:pt x="59" y="365"/>
                        <a:pt x="57" y="357"/>
                        <a:pt x="57" y="352"/>
                      </a:cubicBezTo>
                      <a:cubicBezTo>
                        <a:pt x="56" y="347"/>
                        <a:pt x="55" y="344"/>
                        <a:pt x="55" y="343"/>
                      </a:cubicBezTo>
                      <a:moveTo>
                        <a:pt x="34" y="255"/>
                      </a:moveTo>
                      <a:cubicBezTo>
                        <a:pt x="32" y="255"/>
                        <a:pt x="32" y="255"/>
                        <a:pt x="32" y="255"/>
                      </a:cubicBezTo>
                      <a:cubicBezTo>
                        <a:pt x="34" y="263"/>
                        <a:pt x="36" y="277"/>
                        <a:pt x="39" y="292"/>
                      </a:cubicBezTo>
                      <a:cubicBezTo>
                        <a:pt x="42" y="303"/>
                        <a:pt x="44" y="315"/>
                        <a:pt x="46" y="324"/>
                      </a:cubicBezTo>
                      <a:cubicBezTo>
                        <a:pt x="48" y="329"/>
                        <a:pt x="49" y="333"/>
                        <a:pt x="50" y="336"/>
                      </a:cubicBezTo>
                      <a:cubicBezTo>
                        <a:pt x="51" y="339"/>
                        <a:pt x="52" y="340"/>
                        <a:pt x="52" y="342"/>
                      </a:cubicBezTo>
                      <a:cubicBezTo>
                        <a:pt x="55" y="342"/>
                        <a:pt x="55" y="342"/>
                        <a:pt x="55" y="342"/>
                      </a:cubicBezTo>
                      <a:cubicBezTo>
                        <a:pt x="54" y="341"/>
                        <a:pt x="53" y="338"/>
                        <a:pt x="52" y="336"/>
                      </a:cubicBezTo>
                      <a:cubicBezTo>
                        <a:pt x="48" y="324"/>
                        <a:pt x="43" y="303"/>
                        <a:pt x="40" y="284"/>
                      </a:cubicBezTo>
                      <a:cubicBezTo>
                        <a:pt x="38" y="274"/>
                        <a:pt x="36" y="266"/>
                        <a:pt x="35" y="259"/>
                      </a:cubicBezTo>
                      <a:cubicBezTo>
                        <a:pt x="35" y="258"/>
                        <a:pt x="35" y="256"/>
                        <a:pt x="34" y="255"/>
                      </a:cubicBezTo>
                      <a:moveTo>
                        <a:pt x="32" y="233"/>
                      </a:moveTo>
                      <a:cubicBezTo>
                        <a:pt x="30" y="233"/>
                        <a:pt x="30" y="233"/>
                        <a:pt x="30" y="233"/>
                      </a:cubicBezTo>
                      <a:cubicBezTo>
                        <a:pt x="31" y="249"/>
                        <a:pt x="31" y="249"/>
                        <a:pt x="31" y="249"/>
                      </a:cubicBezTo>
                      <a:cubicBezTo>
                        <a:pt x="31" y="249"/>
                        <a:pt x="31" y="249"/>
                        <a:pt x="31" y="249"/>
                      </a:cubicBezTo>
                      <a:cubicBezTo>
                        <a:pt x="31" y="249"/>
                        <a:pt x="32" y="251"/>
                        <a:pt x="32" y="254"/>
                      </a:cubicBezTo>
                      <a:cubicBezTo>
                        <a:pt x="32" y="254"/>
                        <a:pt x="32" y="254"/>
                        <a:pt x="32" y="254"/>
                      </a:cubicBezTo>
                      <a:cubicBezTo>
                        <a:pt x="34" y="254"/>
                        <a:pt x="34" y="254"/>
                        <a:pt x="34" y="254"/>
                      </a:cubicBezTo>
                      <a:cubicBezTo>
                        <a:pt x="34" y="251"/>
                        <a:pt x="33" y="249"/>
                        <a:pt x="33" y="249"/>
                      </a:cubicBezTo>
                      <a:cubicBezTo>
                        <a:pt x="33" y="249"/>
                        <a:pt x="33" y="249"/>
                        <a:pt x="33" y="249"/>
                      </a:cubicBezTo>
                      <a:cubicBezTo>
                        <a:pt x="32" y="233"/>
                        <a:pt x="32" y="233"/>
                        <a:pt x="32" y="233"/>
                      </a:cubicBezTo>
                      <a:moveTo>
                        <a:pt x="25" y="102"/>
                      </a:moveTo>
                      <a:cubicBezTo>
                        <a:pt x="23" y="102"/>
                        <a:pt x="23" y="102"/>
                        <a:pt x="23" y="102"/>
                      </a:cubicBezTo>
                      <a:cubicBezTo>
                        <a:pt x="23" y="105"/>
                        <a:pt x="22" y="109"/>
                        <a:pt x="22" y="112"/>
                      </a:cubicBezTo>
                      <a:cubicBezTo>
                        <a:pt x="22" y="112"/>
                        <a:pt x="22" y="112"/>
                        <a:pt x="22" y="112"/>
                      </a:cubicBezTo>
                      <a:cubicBezTo>
                        <a:pt x="30" y="232"/>
                        <a:pt x="30" y="232"/>
                        <a:pt x="30" y="232"/>
                      </a:cubicBezTo>
                      <a:cubicBezTo>
                        <a:pt x="32" y="232"/>
                        <a:pt x="32" y="232"/>
                        <a:pt x="32" y="232"/>
                      </a:cubicBezTo>
                      <a:cubicBezTo>
                        <a:pt x="24" y="113"/>
                        <a:pt x="24" y="113"/>
                        <a:pt x="24" y="113"/>
                      </a:cubicBezTo>
                      <a:cubicBezTo>
                        <a:pt x="24" y="109"/>
                        <a:pt x="25" y="106"/>
                        <a:pt x="25" y="102"/>
                      </a:cubicBezTo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20"/>
                        <a:pt x="23" y="60"/>
                        <a:pt x="23" y="95"/>
                      </a:cubicBezTo>
                      <a:cubicBezTo>
                        <a:pt x="23" y="97"/>
                        <a:pt x="23" y="99"/>
                        <a:pt x="23" y="101"/>
                      </a:cubicBezTo>
                      <a:cubicBezTo>
                        <a:pt x="25" y="101"/>
                        <a:pt x="25" y="101"/>
                        <a:pt x="25" y="101"/>
                      </a:cubicBezTo>
                      <a:cubicBezTo>
                        <a:pt x="25" y="99"/>
                        <a:pt x="25" y="97"/>
                        <a:pt x="25" y="95"/>
                      </a:cubicBezTo>
                      <a:cubicBezTo>
                        <a:pt x="25" y="60"/>
                        <a:pt x="11" y="2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7" name="Freeform 15"/>
                <p:cNvSpPr>
                  <a:spLocks/>
                </p:cNvSpPr>
                <p:nvPr/>
              </p:nvSpPr>
              <p:spPr bwMode="auto">
                <a:xfrm>
                  <a:off x="-981" y="3070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8" name="Freeform 16"/>
                <p:cNvSpPr>
                  <a:spLocks/>
                </p:cNvSpPr>
                <p:nvPr/>
              </p:nvSpPr>
              <p:spPr bwMode="auto">
                <a:xfrm>
                  <a:off x="-1028" y="2861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9" name="Freeform 17"/>
                <p:cNvSpPr>
                  <a:spLocks noEditPoints="1"/>
                </p:cNvSpPr>
                <p:nvPr/>
              </p:nvSpPr>
              <p:spPr bwMode="auto">
                <a:xfrm>
                  <a:off x="-1749" y="1524"/>
                  <a:ext cx="843" cy="1831"/>
                </a:xfrm>
                <a:custGeom>
                  <a:avLst/>
                  <a:gdLst/>
                  <a:ahLst/>
                  <a:cxnLst>
                    <a:cxn ang="0">
                      <a:pos x="345" y="740"/>
                    </a:cxn>
                    <a:cxn ang="0">
                      <a:pos x="343" y="740"/>
                    </a:cxn>
                    <a:cxn ang="0">
                      <a:pos x="344" y="744"/>
                    </a:cxn>
                    <a:cxn ang="0">
                      <a:pos x="354" y="772"/>
                    </a:cxn>
                    <a:cxn ang="0">
                      <a:pos x="355" y="772"/>
                    </a:cxn>
                    <a:cxn ang="0">
                      <a:pos x="356" y="772"/>
                    </a:cxn>
                    <a:cxn ang="0">
                      <a:pos x="356" y="771"/>
                    </a:cxn>
                    <a:cxn ang="0">
                      <a:pos x="346" y="744"/>
                    </a:cxn>
                    <a:cxn ang="0">
                      <a:pos x="345" y="740"/>
                    </a:cxn>
                    <a:cxn ang="0">
                      <a:pos x="145" y="98"/>
                    </a:cxn>
                    <a:cxn ang="0">
                      <a:pos x="142" y="98"/>
                    </a:cxn>
                    <a:cxn ang="0">
                      <a:pos x="219" y="194"/>
                    </a:cxn>
                    <a:cxn ang="0">
                      <a:pos x="221" y="194"/>
                    </a:cxn>
                    <a:cxn ang="0">
                      <a:pos x="145" y="98"/>
                    </a:cxn>
                    <a:cxn ang="0">
                      <a:pos x="110" y="67"/>
                    </a:cxn>
                    <a:cxn ang="0">
                      <a:pos x="107" y="67"/>
                    </a:cxn>
                    <a:cxn ang="0">
                      <a:pos x="141" y="97"/>
                    </a:cxn>
                    <a:cxn ang="0">
                      <a:pos x="144" y="97"/>
                    </a:cxn>
                    <a:cxn ang="0">
                      <a:pos x="110" y="67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2" y="2"/>
                    </a:cxn>
                    <a:cxn ang="0">
                      <a:pos x="106" y="66"/>
                    </a:cxn>
                    <a:cxn ang="0">
                      <a:pos x="109" y="66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56" h="772">
                      <a:moveTo>
                        <a:pt x="345" y="740"/>
                      </a:moveTo>
                      <a:cubicBezTo>
                        <a:pt x="343" y="740"/>
                        <a:pt x="343" y="740"/>
                        <a:pt x="343" y="740"/>
                      </a:cubicBezTo>
                      <a:cubicBezTo>
                        <a:pt x="343" y="741"/>
                        <a:pt x="344" y="743"/>
                        <a:pt x="344" y="744"/>
                      </a:cubicBezTo>
                      <a:cubicBezTo>
                        <a:pt x="347" y="756"/>
                        <a:pt x="351" y="766"/>
                        <a:pt x="354" y="772"/>
                      </a:cubicBezTo>
                      <a:cubicBezTo>
                        <a:pt x="355" y="772"/>
                        <a:pt x="355" y="772"/>
                        <a:pt x="355" y="772"/>
                      </a:cubicBezTo>
                      <a:cubicBezTo>
                        <a:pt x="356" y="772"/>
                        <a:pt x="356" y="772"/>
                        <a:pt x="356" y="772"/>
                      </a:cubicBezTo>
                      <a:cubicBezTo>
                        <a:pt x="356" y="771"/>
                        <a:pt x="356" y="771"/>
                        <a:pt x="356" y="771"/>
                      </a:cubicBezTo>
                      <a:cubicBezTo>
                        <a:pt x="352" y="765"/>
                        <a:pt x="349" y="755"/>
                        <a:pt x="346" y="744"/>
                      </a:cubicBezTo>
                      <a:cubicBezTo>
                        <a:pt x="346" y="742"/>
                        <a:pt x="345" y="741"/>
                        <a:pt x="345" y="740"/>
                      </a:cubicBezTo>
                      <a:moveTo>
                        <a:pt x="145" y="98"/>
                      </a:moveTo>
                      <a:cubicBezTo>
                        <a:pt x="142" y="98"/>
                        <a:pt x="142" y="98"/>
                        <a:pt x="142" y="98"/>
                      </a:cubicBezTo>
                      <a:cubicBezTo>
                        <a:pt x="168" y="124"/>
                        <a:pt x="195" y="155"/>
                        <a:pt x="219" y="194"/>
                      </a:cubicBezTo>
                      <a:cubicBezTo>
                        <a:pt x="221" y="194"/>
                        <a:pt x="221" y="194"/>
                        <a:pt x="221" y="194"/>
                      </a:cubicBezTo>
                      <a:cubicBezTo>
                        <a:pt x="197" y="155"/>
                        <a:pt x="171" y="124"/>
                        <a:pt x="145" y="98"/>
                      </a:cubicBezTo>
                      <a:moveTo>
                        <a:pt x="110" y="67"/>
                      </a:moveTo>
                      <a:cubicBezTo>
                        <a:pt x="107" y="67"/>
                        <a:pt x="107" y="67"/>
                        <a:pt x="107" y="67"/>
                      </a:cubicBezTo>
                      <a:cubicBezTo>
                        <a:pt x="118" y="76"/>
                        <a:pt x="129" y="86"/>
                        <a:pt x="141" y="97"/>
                      </a:cubicBezTo>
                      <a:cubicBezTo>
                        <a:pt x="144" y="97"/>
                        <a:pt x="144" y="97"/>
                        <a:pt x="144" y="97"/>
                      </a:cubicBezTo>
                      <a:cubicBezTo>
                        <a:pt x="132" y="86"/>
                        <a:pt x="121" y="76"/>
                        <a:pt x="110" y="67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12" y="6"/>
                        <a:pt x="55" y="25"/>
                        <a:pt x="106" y="66"/>
                      </a:cubicBezTo>
                      <a:cubicBezTo>
                        <a:pt x="109" y="66"/>
                        <a:pt x="109" y="66"/>
                        <a:pt x="109" y="66"/>
                      </a:cubicBezTo>
                      <a:cubicBezTo>
                        <a:pt x="56" y="23"/>
                        <a:pt x="10" y="3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0" name="Freeform 18"/>
                <p:cNvSpPr>
                  <a:spLocks/>
                </p:cNvSpPr>
                <p:nvPr/>
              </p:nvSpPr>
              <p:spPr bwMode="auto">
                <a:xfrm>
                  <a:off x="-1416" y="1754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1" name="Freeform 19"/>
                <p:cNvSpPr>
                  <a:spLocks/>
                </p:cNvSpPr>
                <p:nvPr/>
              </p:nvSpPr>
              <p:spPr bwMode="auto">
                <a:xfrm>
                  <a:off x="-1499" y="1682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1"/>
                        <a:pt x="4" y="1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2" name="Freeform 20"/>
                <p:cNvSpPr>
                  <a:spLocks noEditPoints="1"/>
                </p:cNvSpPr>
                <p:nvPr/>
              </p:nvSpPr>
              <p:spPr bwMode="auto">
                <a:xfrm>
                  <a:off x="-2620" y="2810"/>
                  <a:ext cx="179" cy="2"/>
                </a:xfrm>
                <a:custGeom>
                  <a:avLst/>
                  <a:gdLst/>
                  <a:ahLst/>
                  <a:cxnLst>
                    <a:cxn ang="0">
                      <a:pos x="178" y="2"/>
                    </a:cxn>
                    <a:cxn ang="0">
                      <a:pos x="178" y="0"/>
                    </a:cxn>
                    <a:cxn ang="0">
                      <a:pos x="178" y="2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178" y="0"/>
                    </a:cxn>
                    <a:cxn ang="0">
                      <a:pos x="178" y="0"/>
                    </a:cxn>
                  </a:cxnLst>
                  <a:rect l="0" t="0" r="r" b="b"/>
                  <a:pathLst>
                    <a:path w="178" h="2">
                      <a:moveTo>
                        <a:pt x="178" y="2"/>
                      </a:moveTo>
                      <a:lnTo>
                        <a:pt x="178" y="0"/>
                      </a:lnTo>
                      <a:lnTo>
                        <a:pt x="178" y="2"/>
                      </a:lnTo>
                      <a:close/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  <a:moveTo>
                        <a:pt x="178" y="0"/>
                      </a:moveTo>
                      <a:lnTo>
                        <a:pt x="17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3" name="Freeform 21"/>
                <p:cNvSpPr>
                  <a:spLocks noEditPoints="1"/>
                </p:cNvSpPr>
                <p:nvPr/>
              </p:nvSpPr>
              <p:spPr bwMode="auto">
                <a:xfrm>
                  <a:off x="-2620" y="2810"/>
                  <a:ext cx="179" cy="2"/>
                </a:xfrm>
                <a:custGeom>
                  <a:avLst/>
                  <a:gdLst/>
                  <a:ahLst/>
                  <a:cxnLst>
                    <a:cxn ang="0">
                      <a:pos x="178" y="2"/>
                    </a:cxn>
                    <a:cxn ang="0">
                      <a:pos x="178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178" y="0"/>
                    </a:cxn>
                    <a:cxn ang="0">
                      <a:pos x="178" y="0"/>
                    </a:cxn>
                  </a:cxnLst>
                  <a:rect l="0" t="0" r="r" b="b"/>
                  <a:pathLst>
                    <a:path w="178" h="2">
                      <a:moveTo>
                        <a:pt x="178" y="2"/>
                      </a:moveTo>
                      <a:lnTo>
                        <a:pt x="178" y="0"/>
                      </a:lnTo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moveTo>
                        <a:pt x="178" y="0"/>
                      </a:moveTo>
                      <a:lnTo>
                        <a:pt x="178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" name="Freeform 22"/>
                <p:cNvSpPr>
                  <a:spLocks/>
                </p:cNvSpPr>
                <p:nvPr/>
              </p:nvSpPr>
              <p:spPr bwMode="auto">
                <a:xfrm>
                  <a:off x="-1032" y="281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5" y="2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2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5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" name="Freeform 23"/>
                <p:cNvSpPr>
                  <a:spLocks/>
                </p:cNvSpPr>
                <p:nvPr/>
              </p:nvSpPr>
              <p:spPr bwMode="auto">
                <a:xfrm>
                  <a:off x="-938" y="3276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6" name="Freeform 24"/>
                <p:cNvSpPr>
                  <a:spLocks noEditPoints="1"/>
                </p:cNvSpPr>
                <p:nvPr/>
              </p:nvSpPr>
              <p:spPr bwMode="auto">
                <a:xfrm>
                  <a:off x="-3887" y="3352"/>
                  <a:ext cx="396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15" y="0"/>
                    </a:cxn>
                    <a:cxn ang="0">
                      <a:pos x="10" y="0"/>
                    </a:cxn>
                    <a:cxn ang="0">
                      <a:pos x="15" y="0"/>
                    </a:cxn>
                    <a:cxn ang="0">
                      <a:pos x="20" y="0"/>
                    </a:cxn>
                    <a:cxn ang="0">
                      <a:pos x="25" y="0"/>
                    </a:cxn>
                    <a:cxn ang="0">
                      <a:pos x="36" y="0"/>
                    </a:cxn>
                    <a:cxn ang="0">
                      <a:pos x="30" y="0"/>
                    </a:cxn>
                    <a:cxn ang="0">
                      <a:pos x="36" y="0"/>
                    </a:cxn>
                    <a:cxn ang="0">
                      <a:pos x="43" y="0"/>
                    </a:cxn>
                    <a:cxn ang="0">
                      <a:pos x="46" y="0"/>
                    </a:cxn>
                    <a:cxn ang="0">
                      <a:pos x="56" y="0"/>
                    </a:cxn>
                    <a:cxn ang="0">
                      <a:pos x="51" y="0"/>
                    </a:cxn>
                    <a:cxn ang="0">
                      <a:pos x="56" y="0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77" y="0"/>
                    </a:cxn>
                    <a:cxn ang="0">
                      <a:pos x="72" y="0"/>
                    </a:cxn>
                    <a:cxn ang="0">
                      <a:pos x="77" y="0"/>
                    </a:cxn>
                    <a:cxn ang="0">
                      <a:pos x="82" y="0"/>
                    </a:cxn>
                    <a:cxn ang="0">
                      <a:pos x="84" y="0"/>
                    </a:cxn>
                    <a:cxn ang="0">
                      <a:pos x="88" y="0"/>
                    </a:cxn>
                    <a:cxn ang="0">
                      <a:pos x="86" y="0"/>
                    </a:cxn>
                    <a:cxn ang="0">
                      <a:pos x="88" y="0"/>
                    </a:cxn>
                    <a:cxn ang="0">
                      <a:pos x="93" y="0"/>
                    </a:cxn>
                    <a:cxn ang="0">
                      <a:pos x="98" y="0"/>
                    </a:cxn>
                    <a:cxn ang="0">
                      <a:pos x="108" y="0"/>
                    </a:cxn>
                    <a:cxn ang="0">
                      <a:pos x="103" y="0"/>
                    </a:cxn>
                    <a:cxn ang="0">
                      <a:pos x="108" y="0"/>
                    </a:cxn>
                    <a:cxn ang="0">
                      <a:pos x="114" y="0"/>
                    </a:cxn>
                    <a:cxn ang="0">
                      <a:pos x="119" y="0"/>
                    </a:cxn>
                    <a:cxn ang="0">
                      <a:pos x="126" y="0"/>
                    </a:cxn>
                    <a:cxn ang="0">
                      <a:pos x="124" y="0"/>
                    </a:cxn>
                    <a:cxn ang="0">
                      <a:pos x="126" y="0"/>
                    </a:cxn>
                    <a:cxn ang="0">
                      <a:pos x="128" y="0"/>
                    </a:cxn>
                    <a:cxn ang="0">
                      <a:pos x="129" y="0"/>
                    </a:cxn>
                    <a:cxn ang="0">
                      <a:pos x="140" y="0"/>
                    </a:cxn>
                    <a:cxn ang="0">
                      <a:pos x="134" y="0"/>
                    </a:cxn>
                    <a:cxn ang="0">
                      <a:pos x="140" y="0"/>
                    </a:cxn>
                    <a:cxn ang="0">
                      <a:pos x="145" y="0"/>
                    </a:cxn>
                    <a:cxn ang="0">
                      <a:pos x="150" y="0"/>
                    </a:cxn>
                    <a:cxn ang="0">
                      <a:pos x="160" y="0"/>
                    </a:cxn>
                    <a:cxn ang="0">
                      <a:pos x="155" y="0"/>
                    </a:cxn>
                    <a:cxn ang="0">
                      <a:pos x="160" y="0"/>
                    </a:cxn>
                    <a:cxn ang="0">
                      <a:pos x="166" y="0"/>
                    </a:cxn>
                    <a:cxn ang="0">
                      <a:pos x="167" y="0"/>
                    </a:cxn>
                  </a:cxnLst>
                  <a:rect l="0" t="0" r="r" b="b"/>
                  <a:pathLst>
                    <a:path w="167">
                      <a:moveTo>
                        <a:pt x="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moveTo>
                        <a:pt x="15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moveTo>
                        <a:pt x="25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moveTo>
                        <a:pt x="36" y="0"/>
                      </a:move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moveTo>
                        <a:pt x="46" y="0"/>
                      </a:move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moveTo>
                        <a:pt x="56" y="0"/>
                      </a:move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moveTo>
                        <a:pt x="67" y="0"/>
                      </a:move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moveTo>
                        <a:pt x="77" y="0"/>
                      </a:move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moveTo>
                        <a:pt x="84" y="0"/>
                      </a:move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moveTo>
                        <a:pt x="88" y="0"/>
                      </a:move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moveTo>
                        <a:pt x="98" y="0"/>
                      </a:move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8" y="0"/>
                        <a:pt x="98" y="0"/>
                        <a:pt x="98" y="0"/>
                      </a:cubicBezTo>
                      <a:cubicBezTo>
                        <a:pt x="98" y="0"/>
                        <a:pt x="98" y="0"/>
                        <a:pt x="98" y="0"/>
                      </a:cubicBezTo>
                      <a:moveTo>
                        <a:pt x="108" y="0"/>
                      </a:move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moveTo>
                        <a:pt x="119" y="0"/>
                      </a:move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moveTo>
                        <a:pt x="126" y="0"/>
                      </a:move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6" y="0"/>
                        <a:pt x="126" y="0"/>
                        <a:pt x="126" y="0"/>
                      </a:cubicBezTo>
                      <a:cubicBezTo>
                        <a:pt x="126" y="0"/>
                        <a:pt x="126" y="0"/>
                        <a:pt x="126" y="0"/>
                      </a:cubicBezTo>
                      <a:moveTo>
                        <a:pt x="129" y="0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moveTo>
                        <a:pt x="140" y="0"/>
                      </a:move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moveTo>
                        <a:pt x="150" y="0"/>
                      </a:move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moveTo>
                        <a:pt x="160" y="0"/>
                      </a:move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60" y="0"/>
                        <a:pt x="160" y="0"/>
                        <a:pt x="160" y="0"/>
                      </a:cubicBezTo>
                      <a:cubicBezTo>
                        <a:pt x="160" y="0"/>
                        <a:pt x="160" y="0"/>
                        <a:pt x="160" y="0"/>
                      </a:cubicBezTo>
                      <a:moveTo>
                        <a:pt x="167" y="0"/>
                      </a:move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7" name="Freeform 25"/>
                <p:cNvSpPr>
                  <a:spLocks noEditPoints="1"/>
                </p:cNvSpPr>
                <p:nvPr/>
              </p:nvSpPr>
              <p:spPr bwMode="auto">
                <a:xfrm>
                  <a:off x="-2903" y="3355"/>
                  <a:ext cx="287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121" y="0"/>
                    </a:cxn>
                    <a:cxn ang="0">
                      <a:pos x="120" y="0"/>
                    </a:cxn>
                    <a:cxn ang="0">
                      <a:pos x="120" y="1"/>
                    </a:cxn>
                    <a:cxn ang="0">
                      <a:pos x="120" y="1"/>
                    </a:cxn>
                    <a:cxn ang="0">
                      <a:pos x="121" y="0"/>
                    </a:cxn>
                  </a:cxnLst>
                  <a:rect l="0" t="0" r="r" b="b"/>
                  <a:pathLst>
                    <a:path w="12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121" y="0"/>
                      </a:moveTo>
                      <a:cubicBezTo>
                        <a:pt x="120" y="0"/>
                        <a:pt x="120" y="0"/>
                        <a:pt x="120" y="0"/>
                      </a:cubicBezTo>
                      <a:cubicBezTo>
                        <a:pt x="120" y="1"/>
                        <a:pt x="120" y="1"/>
                        <a:pt x="120" y="1"/>
                      </a:cubicBezTo>
                      <a:cubicBezTo>
                        <a:pt x="120" y="1"/>
                        <a:pt x="120" y="1"/>
                        <a:pt x="120" y="1"/>
                      </a:cubicBezTo>
                      <a:cubicBezTo>
                        <a:pt x="120" y="1"/>
                        <a:pt x="120" y="1"/>
                        <a:pt x="12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8" name="Freeform 26"/>
                <p:cNvSpPr>
                  <a:spLocks noEditPoints="1"/>
                </p:cNvSpPr>
                <p:nvPr/>
              </p:nvSpPr>
              <p:spPr bwMode="auto">
                <a:xfrm>
                  <a:off x="-2019" y="3355"/>
                  <a:ext cx="85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36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9" name="Freeform 27"/>
                <p:cNvSpPr>
                  <a:spLocks/>
                </p:cNvSpPr>
                <p:nvPr/>
              </p:nvSpPr>
              <p:spPr bwMode="auto">
                <a:xfrm>
                  <a:off x="-912" y="3355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0" name="Freeform 28"/>
                <p:cNvSpPr>
                  <a:spLocks/>
                </p:cNvSpPr>
                <p:nvPr/>
              </p:nvSpPr>
              <p:spPr bwMode="auto">
                <a:xfrm>
                  <a:off x="-808" y="3357"/>
                  <a:ext cx="2" cy="0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1" name="Freeform 29"/>
                <p:cNvSpPr>
                  <a:spLocks/>
                </p:cNvSpPr>
                <p:nvPr/>
              </p:nvSpPr>
              <p:spPr bwMode="auto">
                <a:xfrm>
                  <a:off x="-1049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2" name="Freeform 30"/>
                <p:cNvSpPr>
                  <a:spLocks/>
                </p:cNvSpPr>
                <p:nvPr/>
              </p:nvSpPr>
              <p:spPr bwMode="auto">
                <a:xfrm>
                  <a:off x="-1103" y="2256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3" name="Freeform 31"/>
                <p:cNvSpPr>
                  <a:spLocks/>
                </p:cNvSpPr>
                <p:nvPr/>
              </p:nvSpPr>
              <p:spPr bwMode="auto">
                <a:xfrm>
                  <a:off x="-2382" y="1987"/>
                  <a:ext cx="91" cy="270"/>
                </a:xfrm>
                <a:custGeom>
                  <a:avLst/>
                  <a:gdLst/>
                  <a:ahLst/>
                  <a:cxnLst>
                    <a:cxn ang="0">
                      <a:pos x="39" y="0"/>
                    </a:cxn>
                    <a:cxn ang="0">
                      <a:pos x="37" y="0"/>
                    </a:cxn>
                    <a:cxn ang="0">
                      <a:pos x="35" y="5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5" y="101"/>
                    </a:cxn>
                    <a:cxn ang="0">
                      <a:pos x="5" y="101"/>
                    </a:cxn>
                    <a:cxn ang="0">
                      <a:pos x="5" y="100"/>
                    </a:cxn>
                    <a:cxn ang="0">
                      <a:pos x="6" y="100"/>
                    </a:cxn>
                    <a:cxn ang="0">
                      <a:pos x="12" y="77"/>
                    </a:cxn>
                    <a:cxn ang="0">
                      <a:pos x="29" y="26"/>
                    </a:cxn>
                    <a:cxn ang="0">
                      <a:pos x="35" y="11"/>
                    </a:cxn>
                    <a:cxn ang="0">
                      <a:pos x="37" y="6"/>
                    </a:cxn>
                    <a:cxn ang="0">
                      <a:pos x="37" y="6"/>
                    </a:cxn>
                    <a:cxn ang="0">
                      <a:pos x="37" y="6"/>
                    </a:cxn>
                    <a:cxn ang="0">
                      <a:pos x="39" y="0"/>
                    </a:cxn>
                  </a:cxnLst>
                  <a:rect l="0" t="0" r="r" b="b"/>
                  <a:pathLst>
                    <a:path w="39" h="114">
                      <a:moveTo>
                        <a:pt x="39" y="0"/>
                      </a:move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6" y="1"/>
                        <a:pt x="36" y="3"/>
                        <a:pt x="35" y="5"/>
                      </a:cubicBezTo>
                      <a:cubicBezTo>
                        <a:pt x="34" y="6"/>
                        <a:pt x="15" y="54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3" y="109"/>
                        <a:pt x="4" y="105"/>
                        <a:pt x="5" y="101"/>
                      </a:cubicBezTo>
                      <a:cubicBezTo>
                        <a:pt x="5" y="101"/>
                        <a:pt x="5" y="101"/>
                        <a:pt x="5" y="101"/>
                      </a:cubicBezTo>
                      <a:cubicBezTo>
                        <a:pt x="5" y="100"/>
                        <a:pt x="5" y="100"/>
                        <a:pt x="5" y="100"/>
                      </a:cubicBezTo>
                      <a:cubicBezTo>
                        <a:pt x="6" y="100"/>
                        <a:pt x="6" y="100"/>
                        <a:pt x="6" y="100"/>
                      </a:cubicBezTo>
                      <a:cubicBezTo>
                        <a:pt x="8" y="92"/>
                        <a:pt x="10" y="85"/>
                        <a:pt x="12" y="77"/>
                      </a:cubicBezTo>
                      <a:cubicBezTo>
                        <a:pt x="18" y="56"/>
                        <a:pt x="24" y="38"/>
                        <a:pt x="29" y="26"/>
                      </a:cubicBezTo>
                      <a:cubicBezTo>
                        <a:pt x="31" y="19"/>
                        <a:pt x="33" y="14"/>
                        <a:pt x="35" y="11"/>
                      </a:cubicBezTo>
                      <a:cubicBezTo>
                        <a:pt x="36" y="7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8" y="3"/>
                        <a:pt x="38" y="2"/>
                        <a:pt x="39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4" name="Freeform 32"/>
                <p:cNvSpPr>
                  <a:spLocks/>
                </p:cNvSpPr>
                <p:nvPr/>
              </p:nvSpPr>
              <p:spPr bwMode="auto">
                <a:xfrm>
                  <a:off x="-2369" y="2222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5" name="Freeform 33"/>
                <p:cNvSpPr>
                  <a:spLocks noEditPoints="1"/>
                </p:cNvSpPr>
                <p:nvPr/>
              </p:nvSpPr>
              <p:spPr bwMode="auto">
                <a:xfrm>
                  <a:off x="-2417" y="1522"/>
                  <a:ext cx="415" cy="1054"/>
                </a:xfrm>
                <a:custGeom>
                  <a:avLst/>
                  <a:gdLst/>
                  <a:ahLst/>
                  <a:cxnLst>
                    <a:cxn ang="0">
                      <a:pos x="2" y="413"/>
                    </a:cxn>
                    <a:cxn ang="0">
                      <a:pos x="0" y="413"/>
                    </a:cxn>
                    <a:cxn ang="0">
                      <a:pos x="0" y="421"/>
                    </a:cxn>
                    <a:cxn ang="0">
                      <a:pos x="1" y="445"/>
                    </a:cxn>
                    <a:cxn ang="0">
                      <a:pos x="1" y="445"/>
                    </a:cxn>
                    <a:cxn ang="0">
                      <a:pos x="1" y="445"/>
                    </a:cxn>
                    <a:cxn ang="0">
                      <a:pos x="2" y="445"/>
                    </a:cxn>
                    <a:cxn ang="0">
                      <a:pos x="3" y="445"/>
                    </a:cxn>
                    <a:cxn ang="0">
                      <a:pos x="2" y="421"/>
                    </a:cxn>
                    <a:cxn ang="0">
                      <a:pos x="2" y="413"/>
                    </a:cxn>
                    <a:cxn ang="0">
                      <a:pos x="17" y="311"/>
                    </a:cxn>
                    <a:cxn ang="0">
                      <a:pos x="15" y="311"/>
                    </a:cxn>
                    <a:cxn ang="0">
                      <a:pos x="0" y="412"/>
                    </a:cxn>
                    <a:cxn ang="0">
                      <a:pos x="2" y="412"/>
                    </a:cxn>
                    <a:cxn ang="0">
                      <a:pos x="17" y="311"/>
                    </a:cxn>
                    <a:cxn ang="0">
                      <a:pos x="89" y="99"/>
                    </a:cxn>
                    <a:cxn ang="0">
                      <a:pos x="87" y="99"/>
                    </a:cxn>
                    <a:cxn ang="0">
                      <a:pos x="68" y="147"/>
                    </a:cxn>
                    <a:cxn ang="0">
                      <a:pos x="52" y="195"/>
                    </a:cxn>
                    <a:cxn ang="0">
                      <a:pos x="54" y="195"/>
                    </a:cxn>
                    <a:cxn ang="0">
                      <a:pos x="70" y="147"/>
                    </a:cxn>
                    <a:cxn ang="0">
                      <a:pos x="89" y="99"/>
                    </a:cxn>
                    <a:cxn ang="0">
                      <a:pos x="175" y="0"/>
                    </a:cxn>
                    <a:cxn ang="0">
                      <a:pos x="175" y="0"/>
                    </a:cxn>
                    <a:cxn ang="0">
                      <a:pos x="88" y="97"/>
                    </a:cxn>
                    <a:cxn ang="0">
                      <a:pos x="87" y="98"/>
                    </a:cxn>
                    <a:cxn ang="0">
                      <a:pos x="90" y="98"/>
                    </a:cxn>
                    <a:cxn ang="0">
                      <a:pos x="90" y="98"/>
                    </a:cxn>
                    <a:cxn ang="0">
                      <a:pos x="141" y="29"/>
                    </a:cxn>
                    <a:cxn ang="0">
                      <a:pos x="165" y="9"/>
                    </a:cxn>
                    <a:cxn ang="0">
                      <a:pos x="173" y="4"/>
                    </a:cxn>
                    <a:cxn ang="0">
                      <a:pos x="176" y="2"/>
                    </a:cxn>
                    <a:cxn ang="0">
                      <a:pos x="175" y="0"/>
                    </a:cxn>
                  </a:cxnLst>
                  <a:rect l="0" t="0" r="r" b="b"/>
                  <a:pathLst>
                    <a:path w="176" h="445">
                      <a:moveTo>
                        <a:pt x="2" y="413"/>
                      </a:moveTo>
                      <a:cubicBezTo>
                        <a:pt x="0" y="413"/>
                        <a:pt x="0" y="413"/>
                        <a:pt x="0" y="413"/>
                      </a:cubicBezTo>
                      <a:cubicBezTo>
                        <a:pt x="0" y="415"/>
                        <a:pt x="0" y="418"/>
                        <a:pt x="0" y="421"/>
                      </a:cubicBezTo>
                      <a:cubicBezTo>
                        <a:pt x="0" y="429"/>
                        <a:pt x="0" y="437"/>
                        <a:pt x="1" y="445"/>
                      </a:cubicBezTo>
                      <a:cubicBezTo>
                        <a:pt x="1" y="445"/>
                        <a:pt x="1" y="445"/>
                        <a:pt x="1" y="445"/>
                      </a:cubicBezTo>
                      <a:cubicBezTo>
                        <a:pt x="1" y="445"/>
                        <a:pt x="1" y="445"/>
                        <a:pt x="1" y="445"/>
                      </a:cubicBezTo>
                      <a:cubicBezTo>
                        <a:pt x="2" y="445"/>
                        <a:pt x="2" y="445"/>
                        <a:pt x="2" y="445"/>
                      </a:cubicBezTo>
                      <a:cubicBezTo>
                        <a:pt x="3" y="445"/>
                        <a:pt x="3" y="445"/>
                        <a:pt x="3" y="445"/>
                      </a:cubicBezTo>
                      <a:cubicBezTo>
                        <a:pt x="2" y="437"/>
                        <a:pt x="2" y="429"/>
                        <a:pt x="2" y="421"/>
                      </a:cubicBezTo>
                      <a:cubicBezTo>
                        <a:pt x="2" y="418"/>
                        <a:pt x="2" y="415"/>
                        <a:pt x="2" y="413"/>
                      </a:cubicBezTo>
                      <a:moveTo>
                        <a:pt x="17" y="311"/>
                      </a:moveTo>
                      <a:cubicBezTo>
                        <a:pt x="15" y="311"/>
                        <a:pt x="15" y="311"/>
                        <a:pt x="15" y="311"/>
                      </a:cubicBezTo>
                      <a:cubicBezTo>
                        <a:pt x="7" y="343"/>
                        <a:pt x="1" y="378"/>
                        <a:pt x="0" y="412"/>
                      </a:cubicBezTo>
                      <a:cubicBezTo>
                        <a:pt x="2" y="412"/>
                        <a:pt x="2" y="412"/>
                        <a:pt x="2" y="412"/>
                      </a:cubicBezTo>
                      <a:cubicBezTo>
                        <a:pt x="3" y="378"/>
                        <a:pt x="9" y="343"/>
                        <a:pt x="17" y="311"/>
                      </a:cubicBezTo>
                      <a:moveTo>
                        <a:pt x="89" y="99"/>
                      </a:moveTo>
                      <a:cubicBezTo>
                        <a:pt x="87" y="99"/>
                        <a:pt x="87" y="99"/>
                        <a:pt x="87" y="99"/>
                      </a:cubicBezTo>
                      <a:cubicBezTo>
                        <a:pt x="77" y="125"/>
                        <a:pt x="72" y="135"/>
                        <a:pt x="68" y="147"/>
                      </a:cubicBezTo>
                      <a:cubicBezTo>
                        <a:pt x="64" y="157"/>
                        <a:pt x="60" y="168"/>
                        <a:pt x="52" y="195"/>
                      </a:cubicBezTo>
                      <a:cubicBezTo>
                        <a:pt x="54" y="195"/>
                        <a:pt x="54" y="195"/>
                        <a:pt x="54" y="195"/>
                      </a:cubicBezTo>
                      <a:cubicBezTo>
                        <a:pt x="62" y="169"/>
                        <a:pt x="65" y="158"/>
                        <a:pt x="70" y="147"/>
                      </a:cubicBezTo>
                      <a:cubicBezTo>
                        <a:pt x="74" y="136"/>
                        <a:pt x="79" y="126"/>
                        <a:pt x="89" y="99"/>
                      </a:cubicBezTo>
                      <a:moveTo>
                        <a:pt x="175" y="0"/>
                      </a:move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70" y="3"/>
                        <a:pt x="108" y="43"/>
                        <a:pt x="88" y="97"/>
                      </a:cubicBezTo>
                      <a:cubicBezTo>
                        <a:pt x="88" y="97"/>
                        <a:pt x="88" y="98"/>
                        <a:pt x="87" y="98"/>
                      </a:cubicBezTo>
                      <a:cubicBezTo>
                        <a:pt x="90" y="98"/>
                        <a:pt x="90" y="98"/>
                        <a:pt x="90" y="98"/>
                      </a:cubicBezTo>
                      <a:cubicBezTo>
                        <a:pt x="90" y="98"/>
                        <a:pt x="90" y="98"/>
                        <a:pt x="90" y="98"/>
                      </a:cubicBezTo>
                      <a:cubicBezTo>
                        <a:pt x="100" y="70"/>
                        <a:pt x="121" y="46"/>
                        <a:pt x="141" y="29"/>
                      </a:cubicBezTo>
                      <a:cubicBezTo>
                        <a:pt x="150" y="21"/>
                        <a:pt x="159" y="14"/>
                        <a:pt x="165" y="9"/>
                      </a:cubicBezTo>
                      <a:cubicBezTo>
                        <a:pt x="169" y="7"/>
                        <a:pt x="171" y="5"/>
                        <a:pt x="173" y="4"/>
                      </a:cubicBezTo>
                      <a:cubicBezTo>
                        <a:pt x="175" y="2"/>
                        <a:pt x="176" y="2"/>
                        <a:pt x="176" y="2"/>
                      </a:cubicBezTo>
                      <a:cubicBezTo>
                        <a:pt x="175" y="0"/>
                        <a:pt x="175" y="0"/>
                        <a:pt x="175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6" name="Freeform 34"/>
                <p:cNvSpPr>
                  <a:spLocks/>
                </p:cNvSpPr>
                <p:nvPr/>
              </p:nvSpPr>
              <p:spPr bwMode="auto">
                <a:xfrm>
                  <a:off x="-2210" y="1754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7" name="Freeform 35"/>
                <p:cNvSpPr>
                  <a:spLocks/>
                </p:cNvSpPr>
                <p:nvPr/>
              </p:nvSpPr>
              <p:spPr bwMode="auto">
                <a:xfrm>
                  <a:off x="-2417" y="2498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8" name="Freeform 36"/>
                <p:cNvSpPr>
                  <a:spLocks/>
                </p:cNvSpPr>
                <p:nvPr/>
              </p:nvSpPr>
              <p:spPr bwMode="auto">
                <a:xfrm>
                  <a:off x="-2382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9" name="Freeform 37"/>
                <p:cNvSpPr>
                  <a:spLocks noEditPoints="1"/>
                </p:cNvSpPr>
                <p:nvPr/>
              </p:nvSpPr>
              <p:spPr bwMode="auto">
                <a:xfrm>
                  <a:off x="-2201" y="1987"/>
                  <a:ext cx="53" cy="270"/>
                </a:xfrm>
                <a:custGeom>
                  <a:avLst/>
                  <a:gdLst/>
                  <a:ahLst/>
                  <a:cxnLst>
                    <a:cxn ang="0">
                      <a:pos x="2" y="101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3" y="101"/>
                    </a:cxn>
                    <a:cxn ang="0">
                      <a:pos x="2" y="101"/>
                    </a:cxn>
                    <a:cxn ang="0">
                      <a:pos x="2" y="101"/>
                    </a:cxn>
                    <a:cxn ang="0">
                      <a:pos x="23" y="0"/>
                    </a:cxn>
                    <a:cxn ang="0">
                      <a:pos x="20" y="0"/>
                    </a:cxn>
                    <a:cxn ang="0">
                      <a:pos x="2" y="100"/>
                    </a:cxn>
                    <a:cxn ang="0">
                      <a:pos x="4" y="100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23" h="114">
                      <a:moveTo>
                        <a:pt x="2" y="101"/>
                      </a:moveTo>
                      <a:cubicBezTo>
                        <a:pt x="1" y="105"/>
                        <a:pt x="0" y="109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2" y="109"/>
                        <a:pt x="3" y="105"/>
                        <a:pt x="3" y="10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moveTo>
                        <a:pt x="23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34"/>
                        <a:pt x="7" y="65"/>
                        <a:pt x="2" y="100"/>
                      </a:cubicBezTo>
                      <a:cubicBezTo>
                        <a:pt x="4" y="100"/>
                        <a:pt x="4" y="100"/>
                        <a:pt x="4" y="100"/>
                      </a:cubicBezTo>
                      <a:cubicBezTo>
                        <a:pt x="9" y="65"/>
                        <a:pt x="15" y="34"/>
                        <a:pt x="2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0" name="Freeform 38"/>
                <p:cNvSpPr>
                  <a:spLocks/>
                </p:cNvSpPr>
                <p:nvPr/>
              </p:nvSpPr>
              <p:spPr bwMode="auto">
                <a:xfrm>
                  <a:off x="-2197" y="2222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1" name="Freeform 39"/>
                <p:cNvSpPr>
                  <a:spLocks noEditPoints="1"/>
                </p:cNvSpPr>
                <p:nvPr/>
              </p:nvSpPr>
              <p:spPr bwMode="auto">
                <a:xfrm>
                  <a:off x="-2222" y="2260"/>
                  <a:ext cx="85" cy="1016"/>
                </a:xfrm>
                <a:custGeom>
                  <a:avLst/>
                  <a:gdLst/>
                  <a:ahLst/>
                  <a:cxnLst>
                    <a:cxn ang="0">
                      <a:pos x="24" y="343"/>
                    </a:cxn>
                    <a:cxn ang="0">
                      <a:pos x="22" y="343"/>
                    </a:cxn>
                    <a:cxn ang="0">
                      <a:pos x="30" y="400"/>
                    </a:cxn>
                    <a:cxn ang="0">
                      <a:pos x="34" y="429"/>
                    </a:cxn>
                    <a:cxn ang="0">
                      <a:pos x="36" y="429"/>
                    </a:cxn>
                    <a:cxn ang="0">
                      <a:pos x="32" y="400"/>
                    </a:cxn>
                    <a:cxn ang="0">
                      <a:pos x="26" y="360"/>
                    </a:cxn>
                    <a:cxn ang="0">
                      <a:pos x="24" y="343"/>
                    </a:cxn>
                    <a:cxn ang="0">
                      <a:pos x="9" y="255"/>
                    </a:cxn>
                    <a:cxn ang="0">
                      <a:pos x="7" y="255"/>
                    </a:cxn>
                    <a:cxn ang="0">
                      <a:pos x="22" y="342"/>
                    </a:cxn>
                    <a:cxn ang="0">
                      <a:pos x="24" y="342"/>
                    </a:cxn>
                    <a:cxn ang="0">
                      <a:pos x="9" y="255"/>
                    </a:cxn>
                    <a:cxn ang="0">
                      <a:pos x="7" y="233"/>
                    </a:cxn>
                    <a:cxn ang="0">
                      <a:pos x="5" y="233"/>
                    </a:cxn>
                    <a:cxn ang="0">
                      <a:pos x="7" y="254"/>
                    </a:cxn>
                    <a:cxn ang="0">
                      <a:pos x="9" y="254"/>
                    </a:cxn>
                    <a:cxn ang="0">
                      <a:pos x="7" y="233"/>
                    </a:cxn>
                    <a:cxn ang="0">
                      <a:pos x="3" y="102"/>
                    </a:cxn>
                    <a:cxn ang="0">
                      <a:pos x="1" y="102"/>
                    </a:cxn>
                    <a:cxn ang="0">
                      <a:pos x="1" y="112"/>
                    </a:cxn>
                    <a:cxn ang="0">
                      <a:pos x="0" y="125"/>
                    </a:cxn>
                    <a:cxn ang="0">
                      <a:pos x="5" y="232"/>
                    </a:cxn>
                    <a:cxn ang="0">
                      <a:pos x="7" y="232"/>
                    </a:cxn>
                    <a:cxn ang="0">
                      <a:pos x="2" y="125"/>
                    </a:cxn>
                    <a:cxn ang="0">
                      <a:pos x="3" y="112"/>
                    </a:cxn>
                    <a:cxn ang="0">
                      <a:pos x="3" y="102"/>
                    </a:cxn>
                    <a:cxn ang="0">
                      <a:pos x="11" y="0"/>
                    </a:cxn>
                    <a:cxn ang="0">
                      <a:pos x="9" y="0"/>
                    </a:cxn>
                    <a:cxn ang="0">
                      <a:pos x="1" y="101"/>
                    </a:cxn>
                    <a:cxn ang="0">
                      <a:pos x="3" y="101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36" h="429">
                      <a:moveTo>
                        <a:pt x="24" y="343"/>
                      </a:moveTo>
                      <a:cubicBezTo>
                        <a:pt x="22" y="343"/>
                        <a:pt x="22" y="343"/>
                        <a:pt x="22" y="343"/>
                      </a:cubicBezTo>
                      <a:cubicBezTo>
                        <a:pt x="23" y="347"/>
                        <a:pt x="26" y="372"/>
                        <a:pt x="30" y="400"/>
                      </a:cubicBezTo>
                      <a:cubicBezTo>
                        <a:pt x="31" y="410"/>
                        <a:pt x="32" y="420"/>
                        <a:pt x="34" y="429"/>
                      </a:cubicBezTo>
                      <a:cubicBezTo>
                        <a:pt x="36" y="429"/>
                        <a:pt x="36" y="429"/>
                        <a:pt x="36" y="429"/>
                      </a:cubicBezTo>
                      <a:cubicBezTo>
                        <a:pt x="34" y="420"/>
                        <a:pt x="33" y="410"/>
                        <a:pt x="32" y="400"/>
                      </a:cubicBezTo>
                      <a:cubicBezTo>
                        <a:pt x="30" y="385"/>
                        <a:pt x="28" y="370"/>
                        <a:pt x="26" y="360"/>
                      </a:cubicBezTo>
                      <a:cubicBezTo>
                        <a:pt x="25" y="351"/>
                        <a:pt x="24" y="345"/>
                        <a:pt x="24" y="343"/>
                      </a:cubicBezTo>
                      <a:moveTo>
                        <a:pt x="9" y="255"/>
                      </a:moveTo>
                      <a:cubicBezTo>
                        <a:pt x="7" y="255"/>
                        <a:pt x="7" y="255"/>
                        <a:pt x="7" y="255"/>
                      </a:cubicBezTo>
                      <a:cubicBezTo>
                        <a:pt x="10" y="285"/>
                        <a:pt x="15" y="315"/>
                        <a:pt x="22" y="342"/>
                      </a:cubicBezTo>
                      <a:cubicBezTo>
                        <a:pt x="24" y="342"/>
                        <a:pt x="24" y="342"/>
                        <a:pt x="24" y="342"/>
                      </a:cubicBezTo>
                      <a:cubicBezTo>
                        <a:pt x="17" y="315"/>
                        <a:pt x="12" y="285"/>
                        <a:pt x="9" y="255"/>
                      </a:cubicBezTo>
                      <a:moveTo>
                        <a:pt x="7" y="233"/>
                      </a:moveTo>
                      <a:cubicBezTo>
                        <a:pt x="5" y="233"/>
                        <a:pt x="5" y="233"/>
                        <a:pt x="5" y="233"/>
                      </a:cubicBezTo>
                      <a:cubicBezTo>
                        <a:pt x="6" y="240"/>
                        <a:pt x="6" y="247"/>
                        <a:pt x="7" y="254"/>
                      </a:cubicBezTo>
                      <a:cubicBezTo>
                        <a:pt x="9" y="254"/>
                        <a:pt x="9" y="254"/>
                        <a:pt x="9" y="254"/>
                      </a:cubicBezTo>
                      <a:cubicBezTo>
                        <a:pt x="8" y="247"/>
                        <a:pt x="8" y="240"/>
                        <a:pt x="7" y="233"/>
                      </a:cubicBezTo>
                      <a:moveTo>
                        <a:pt x="3" y="102"/>
                      </a:moveTo>
                      <a:cubicBezTo>
                        <a:pt x="1" y="102"/>
                        <a:pt x="1" y="102"/>
                        <a:pt x="1" y="102"/>
                      </a:cubicBezTo>
                      <a:cubicBezTo>
                        <a:pt x="1" y="105"/>
                        <a:pt x="1" y="109"/>
                        <a:pt x="1" y="112"/>
                      </a:cubicBezTo>
                      <a:cubicBezTo>
                        <a:pt x="1" y="112"/>
                        <a:pt x="0" y="117"/>
                        <a:pt x="0" y="125"/>
                      </a:cubicBezTo>
                      <a:cubicBezTo>
                        <a:pt x="0" y="145"/>
                        <a:pt x="1" y="186"/>
                        <a:pt x="5" y="232"/>
                      </a:cubicBezTo>
                      <a:cubicBezTo>
                        <a:pt x="7" y="232"/>
                        <a:pt x="7" y="232"/>
                        <a:pt x="7" y="232"/>
                      </a:cubicBezTo>
                      <a:cubicBezTo>
                        <a:pt x="3" y="186"/>
                        <a:pt x="2" y="145"/>
                        <a:pt x="2" y="125"/>
                      </a:cubicBezTo>
                      <a:cubicBezTo>
                        <a:pt x="2" y="117"/>
                        <a:pt x="3" y="112"/>
                        <a:pt x="3" y="112"/>
                      </a:cubicBezTo>
                      <a:cubicBezTo>
                        <a:pt x="3" y="109"/>
                        <a:pt x="3" y="105"/>
                        <a:pt x="3" y="102"/>
                      </a:cubicBezTo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5" y="29"/>
                        <a:pt x="2" y="62"/>
                        <a:pt x="1" y="101"/>
                      </a:cubicBezTo>
                      <a:cubicBezTo>
                        <a:pt x="3" y="101"/>
                        <a:pt x="3" y="101"/>
                        <a:pt x="3" y="101"/>
                      </a:cubicBezTo>
                      <a:cubicBezTo>
                        <a:pt x="4" y="62"/>
                        <a:pt x="7" y="29"/>
                        <a:pt x="1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2" name="Freeform 40"/>
                <p:cNvSpPr>
                  <a:spLocks/>
                </p:cNvSpPr>
                <p:nvPr/>
              </p:nvSpPr>
              <p:spPr bwMode="auto">
                <a:xfrm>
                  <a:off x="-2171" y="307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3" name="Freeform 41"/>
                <p:cNvSpPr>
                  <a:spLocks/>
                </p:cNvSpPr>
                <p:nvPr/>
              </p:nvSpPr>
              <p:spPr bwMode="auto">
                <a:xfrm>
                  <a:off x="-2207" y="2861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4" name="Freeform 42"/>
                <p:cNvSpPr>
                  <a:spLocks noEditPoints="1"/>
                </p:cNvSpPr>
                <p:nvPr/>
              </p:nvSpPr>
              <p:spPr bwMode="auto">
                <a:xfrm>
                  <a:off x="-2151" y="1522"/>
                  <a:ext cx="182" cy="1833"/>
                </a:xfrm>
                <a:custGeom>
                  <a:avLst/>
                  <a:gdLst/>
                  <a:ahLst/>
                  <a:cxnLst>
                    <a:cxn ang="0">
                      <a:pos x="6" y="741"/>
                    </a:cxn>
                    <a:cxn ang="0">
                      <a:pos x="4" y="741"/>
                    </a:cxn>
                    <a:cxn ang="0">
                      <a:pos x="10" y="773"/>
                    </a:cxn>
                    <a:cxn ang="0">
                      <a:pos x="12" y="773"/>
                    </a:cxn>
                    <a:cxn ang="0">
                      <a:pos x="6" y="741"/>
                    </a:cxn>
                    <a:cxn ang="0">
                      <a:pos x="23" y="99"/>
                    </a:cxn>
                    <a:cxn ang="0">
                      <a:pos x="21" y="99"/>
                    </a:cxn>
                    <a:cxn ang="0">
                      <a:pos x="9" y="147"/>
                    </a:cxn>
                    <a:cxn ang="0">
                      <a:pos x="0" y="195"/>
                    </a:cxn>
                    <a:cxn ang="0">
                      <a:pos x="2" y="195"/>
                    </a:cxn>
                    <a:cxn ang="0">
                      <a:pos x="11" y="147"/>
                    </a:cxn>
                    <a:cxn ang="0">
                      <a:pos x="23" y="99"/>
                    </a:cxn>
                    <a:cxn ang="0">
                      <a:pos x="75" y="0"/>
                    </a:cxn>
                    <a:cxn ang="0">
                      <a:pos x="75" y="0"/>
                    </a:cxn>
                    <a:cxn ang="0">
                      <a:pos x="22" y="98"/>
                    </a:cxn>
                    <a:cxn ang="0">
                      <a:pos x="24" y="98"/>
                    </a:cxn>
                    <a:cxn ang="0">
                      <a:pos x="51" y="38"/>
                    </a:cxn>
                    <a:cxn ang="0">
                      <a:pos x="69" y="11"/>
                    </a:cxn>
                    <a:cxn ang="0">
                      <a:pos x="75" y="4"/>
                    </a:cxn>
                    <a:cxn ang="0">
                      <a:pos x="76" y="2"/>
                    </a:cxn>
                    <a:cxn ang="0">
                      <a:pos x="77" y="2"/>
                    </a:cxn>
                    <a:cxn ang="0">
                      <a:pos x="75" y="0"/>
                    </a:cxn>
                  </a:cxnLst>
                  <a:rect l="0" t="0" r="r" b="b"/>
                  <a:pathLst>
                    <a:path w="77" h="773">
                      <a:moveTo>
                        <a:pt x="6" y="741"/>
                      </a:moveTo>
                      <a:cubicBezTo>
                        <a:pt x="4" y="741"/>
                        <a:pt x="4" y="741"/>
                        <a:pt x="4" y="741"/>
                      </a:cubicBezTo>
                      <a:cubicBezTo>
                        <a:pt x="6" y="753"/>
                        <a:pt x="8" y="765"/>
                        <a:pt x="10" y="773"/>
                      </a:cubicBezTo>
                      <a:cubicBezTo>
                        <a:pt x="12" y="773"/>
                        <a:pt x="12" y="773"/>
                        <a:pt x="12" y="773"/>
                      </a:cubicBezTo>
                      <a:cubicBezTo>
                        <a:pt x="10" y="765"/>
                        <a:pt x="8" y="753"/>
                        <a:pt x="6" y="741"/>
                      </a:cubicBezTo>
                      <a:moveTo>
                        <a:pt x="23" y="99"/>
                      </a:move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17" y="113"/>
                        <a:pt x="12" y="130"/>
                        <a:pt x="9" y="147"/>
                      </a:cubicBezTo>
                      <a:cubicBezTo>
                        <a:pt x="6" y="164"/>
                        <a:pt x="3" y="180"/>
                        <a:pt x="0" y="195"/>
                      </a:cubicBezTo>
                      <a:cubicBezTo>
                        <a:pt x="2" y="195"/>
                        <a:pt x="2" y="195"/>
                        <a:pt x="2" y="195"/>
                      </a:cubicBezTo>
                      <a:cubicBezTo>
                        <a:pt x="5" y="180"/>
                        <a:pt x="8" y="164"/>
                        <a:pt x="11" y="147"/>
                      </a:cubicBezTo>
                      <a:cubicBezTo>
                        <a:pt x="14" y="130"/>
                        <a:pt x="19" y="114"/>
                        <a:pt x="23" y="99"/>
                      </a:cubicBezTo>
                      <a:moveTo>
                        <a:pt x="75" y="0"/>
                      </a:moveTo>
                      <a:cubicBezTo>
                        <a:pt x="75" y="0"/>
                        <a:pt x="75" y="0"/>
                        <a:pt x="75" y="0"/>
                      </a:cubicBezTo>
                      <a:cubicBezTo>
                        <a:pt x="74" y="1"/>
                        <a:pt x="43" y="35"/>
                        <a:pt x="22" y="98"/>
                      </a:cubicBezTo>
                      <a:cubicBezTo>
                        <a:pt x="24" y="98"/>
                        <a:pt x="24" y="98"/>
                        <a:pt x="24" y="98"/>
                      </a:cubicBezTo>
                      <a:cubicBezTo>
                        <a:pt x="32" y="74"/>
                        <a:pt x="42" y="54"/>
                        <a:pt x="51" y="38"/>
                      </a:cubicBezTo>
                      <a:cubicBezTo>
                        <a:pt x="58" y="26"/>
                        <a:pt x="64" y="17"/>
                        <a:pt x="69" y="11"/>
                      </a:cubicBezTo>
                      <a:cubicBezTo>
                        <a:pt x="71" y="8"/>
                        <a:pt x="73" y="5"/>
                        <a:pt x="75" y="4"/>
                      </a:cubicBezTo>
                      <a:cubicBezTo>
                        <a:pt x="75" y="3"/>
                        <a:pt x="76" y="3"/>
                        <a:pt x="76" y="2"/>
                      </a:cubicBezTo>
                      <a:cubicBezTo>
                        <a:pt x="77" y="2"/>
                        <a:pt x="77" y="2"/>
                        <a:pt x="77" y="2"/>
                      </a:cubicBezTo>
                      <a:cubicBezTo>
                        <a:pt x="75" y="0"/>
                        <a:pt x="75" y="0"/>
                        <a:pt x="75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5" name="Freeform 43"/>
                <p:cNvSpPr>
                  <a:spLocks/>
                </p:cNvSpPr>
                <p:nvPr/>
              </p:nvSpPr>
              <p:spPr bwMode="auto">
                <a:xfrm>
                  <a:off x="-2103" y="1754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6" name="Freeform 44"/>
                <p:cNvSpPr>
                  <a:spLocks/>
                </p:cNvSpPr>
                <p:nvPr/>
              </p:nvSpPr>
              <p:spPr bwMode="auto">
                <a:xfrm>
                  <a:off x="-2210" y="2810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7" name="Freeform 45"/>
                <p:cNvSpPr>
                  <a:spLocks/>
                </p:cNvSpPr>
                <p:nvPr/>
              </p:nvSpPr>
              <p:spPr bwMode="auto">
                <a:xfrm>
                  <a:off x="-2144" y="3276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8" name="Freeform 46"/>
                <p:cNvSpPr>
                  <a:spLocks/>
                </p:cNvSpPr>
                <p:nvPr/>
              </p:nvSpPr>
              <p:spPr bwMode="auto">
                <a:xfrm>
                  <a:off x="-2128" y="3357"/>
                  <a:ext cx="12" cy="26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3" y="11"/>
                    </a:cxn>
                    <a:cxn ang="0">
                      <a:pos x="5" y="1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" h="1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2" y="9"/>
                        <a:pt x="3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4" y="8"/>
                        <a:pt x="3" y="5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9" name="Freeform 47"/>
                <p:cNvSpPr>
                  <a:spLocks/>
                </p:cNvSpPr>
                <p:nvPr/>
              </p:nvSpPr>
              <p:spPr bwMode="auto">
                <a:xfrm>
                  <a:off x="-2128" y="3355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0" name="Freeform 48"/>
                <p:cNvSpPr>
                  <a:spLocks/>
                </p:cNvSpPr>
                <p:nvPr/>
              </p:nvSpPr>
              <p:spPr bwMode="auto">
                <a:xfrm>
                  <a:off x="-2221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1" name="Freeform 49"/>
                <p:cNvSpPr>
                  <a:spLocks/>
                </p:cNvSpPr>
                <p:nvPr/>
              </p:nvSpPr>
              <p:spPr bwMode="auto">
                <a:xfrm>
                  <a:off x="-2201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2" name="Freeform 50"/>
                <p:cNvSpPr>
                  <a:spLocks/>
                </p:cNvSpPr>
                <p:nvPr/>
              </p:nvSpPr>
              <p:spPr bwMode="auto">
                <a:xfrm>
                  <a:off x="-2019" y="1987"/>
                  <a:ext cx="26" cy="27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9" y="0"/>
                    </a:cxn>
                    <a:cxn ang="0">
                      <a:pos x="8" y="9"/>
                    </a:cxn>
                    <a:cxn ang="0">
                      <a:pos x="8" y="9"/>
                    </a:cxn>
                    <a:cxn ang="0">
                      <a:pos x="1" y="100"/>
                    </a:cxn>
                    <a:cxn ang="0">
                      <a:pos x="3" y="100"/>
                    </a:cxn>
                    <a:cxn ang="0">
                      <a:pos x="3" y="101"/>
                    </a:cxn>
                    <a:cxn ang="0">
                      <a:pos x="1" y="101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10" y="9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11" h="114"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5" y="37"/>
                        <a:pt x="3" y="68"/>
                        <a:pt x="1" y="100"/>
                      </a:cubicBezTo>
                      <a:cubicBezTo>
                        <a:pt x="3" y="100"/>
                        <a:pt x="3" y="100"/>
                        <a:pt x="3" y="100"/>
                      </a:cubicBezTo>
                      <a:cubicBezTo>
                        <a:pt x="3" y="101"/>
                        <a:pt x="3" y="101"/>
                        <a:pt x="3" y="101"/>
                      </a:cubicBezTo>
                      <a:cubicBezTo>
                        <a:pt x="1" y="101"/>
                        <a:pt x="1" y="101"/>
                        <a:pt x="1" y="101"/>
                      </a:cubicBezTo>
                      <a:cubicBezTo>
                        <a:pt x="1" y="105"/>
                        <a:pt x="1" y="109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4" y="77"/>
                        <a:pt x="7" y="42"/>
                        <a:pt x="10" y="9"/>
                      </a:cubicBezTo>
                      <a:cubicBezTo>
                        <a:pt x="11" y="0"/>
                        <a:pt x="11" y="0"/>
                        <a:pt x="1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3" name="Freeform 51"/>
                <p:cNvSpPr>
                  <a:spLocks/>
                </p:cNvSpPr>
                <p:nvPr/>
              </p:nvSpPr>
              <p:spPr bwMode="auto">
                <a:xfrm>
                  <a:off x="-2016" y="2222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4" name="Freeform 52"/>
                <p:cNvSpPr>
                  <a:spLocks noEditPoints="1"/>
                </p:cNvSpPr>
                <p:nvPr/>
              </p:nvSpPr>
              <p:spPr bwMode="auto">
                <a:xfrm>
                  <a:off x="-2028" y="2260"/>
                  <a:ext cx="14" cy="1016"/>
                </a:xfrm>
                <a:custGeom>
                  <a:avLst/>
                  <a:gdLst/>
                  <a:ahLst/>
                  <a:cxnLst>
                    <a:cxn ang="0">
                      <a:pos x="5" y="343"/>
                    </a:cxn>
                    <a:cxn ang="0">
                      <a:pos x="3" y="343"/>
                    </a:cxn>
                    <a:cxn ang="0">
                      <a:pos x="2" y="429"/>
                    </a:cxn>
                    <a:cxn ang="0">
                      <a:pos x="4" y="429"/>
                    </a:cxn>
                    <a:cxn ang="0">
                      <a:pos x="5" y="343"/>
                    </a:cxn>
                    <a:cxn ang="0">
                      <a:pos x="4" y="339"/>
                    </a:cxn>
                    <a:cxn ang="0">
                      <a:pos x="4" y="339"/>
                    </a:cxn>
                    <a:cxn ang="0">
                      <a:pos x="3" y="233"/>
                    </a:cxn>
                    <a:cxn ang="0">
                      <a:pos x="1" y="233"/>
                    </a:cxn>
                    <a:cxn ang="0">
                      <a:pos x="1" y="254"/>
                    </a:cxn>
                    <a:cxn ang="0">
                      <a:pos x="2" y="254"/>
                    </a:cxn>
                    <a:cxn ang="0">
                      <a:pos x="2" y="255"/>
                    </a:cxn>
                    <a:cxn ang="0">
                      <a:pos x="1" y="255"/>
                    </a:cxn>
                    <a:cxn ang="0">
                      <a:pos x="3" y="339"/>
                    </a:cxn>
                    <a:cxn ang="0">
                      <a:pos x="3" y="342"/>
                    </a:cxn>
                    <a:cxn ang="0">
                      <a:pos x="5" y="342"/>
                    </a:cxn>
                    <a:cxn ang="0">
                      <a:pos x="5" y="339"/>
                    </a:cxn>
                    <a:cxn ang="0">
                      <a:pos x="5" y="339"/>
                    </a:cxn>
                    <a:cxn ang="0">
                      <a:pos x="4" y="327"/>
                    </a:cxn>
                    <a:cxn ang="0">
                      <a:pos x="3" y="233"/>
                    </a:cxn>
                    <a:cxn ang="0">
                      <a:pos x="3" y="102"/>
                    </a:cxn>
                    <a:cxn ang="0">
                      <a:pos x="1" y="102"/>
                    </a:cxn>
                    <a:cxn ang="0">
                      <a:pos x="0" y="184"/>
                    </a:cxn>
                    <a:cxn ang="0">
                      <a:pos x="1" y="232"/>
                    </a:cxn>
                    <a:cxn ang="0">
                      <a:pos x="3" y="232"/>
                    </a:cxn>
                    <a:cxn ang="0">
                      <a:pos x="2" y="184"/>
                    </a:cxn>
                    <a:cxn ang="0">
                      <a:pos x="3" y="102"/>
                    </a:cxn>
                    <a:cxn ang="0">
                      <a:pos x="6" y="0"/>
                    </a:cxn>
                    <a:cxn ang="0">
                      <a:pos x="4" y="0"/>
                    </a:cxn>
                    <a:cxn ang="0">
                      <a:pos x="1" y="101"/>
                    </a:cxn>
                    <a:cxn ang="0">
                      <a:pos x="3" y="10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429">
                      <a:moveTo>
                        <a:pt x="5" y="343"/>
                      </a:moveTo>
                      <a:cubicBezTo>
                        <a:pt x="3" y="343"/>
                        <a:pt x="3" y="343"/>
                        <a:pt x="3" y="343"/>
                      </a:cubicBezTo>
                      <a:cubicBezTo>
                        <a:pt x="2" y="429"/>
                        <a:pt x="2" y="429"/>
                        <a:pt x="2" y="429"/>
                      </a:cubicBezTo>
                      <a:cubicBezTo>
                        <a:pt x="4" y="429"/>
                        <a:pt x="4" y="429"/>
                        <a:pt x="4" y="429"/>
                      </a:cubicBezTo>
                      <a:cubicBezTo>
                        <a:pt x="5" y="343"/>
                        <a:pt x="5" y="343"/>
                        <a:pt x="5" y="343"/>
                      </a:cubicBezTo>
                      <a:moveTo>
                        <a:pt x="4" y="339"/>
                      </a:moveTo>
                      <a:cubicBezTo>
                        <a:pt x="4" y="339"/>
                        <a:pt x="4" y="339"/>
                        <a:pt x="4" y="339"/>
                      </a:cubicBezTo>
                      <a:moveTo>
                        <a:pt x="3" y="233"/>
                      </a:moveTo>
                      <a:cubicBezTo>
                        <a:pt x="1" y="233"/>
                        <a:pt x="1" y="233"/>
                        <a:pt x="1" y="233"/>
                      </a:cubicBezTo>
                      <a:cubicBezTo>
                        <a:pt x="1" y="240"/>
                        <a:pt x="1" y="247"/>
                        <a:pt x="1" y="254"/>
                      </a:cubicBezTo>
                      <a:cubicBezTo>
                        <a:pt x="2" y="254"/>
                        <a:pt x="2" y="254"/>
                        <a:pt x="2" y="254"/>
                      </a:cubicBezTo>
                      <a:cubicBezTo>
                        <a:pt x="2" y="255"/>
                        <a:pt x="2" y="255"/>
                        <a:pt x="2" y="255"/>
                      </a:cubicBez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2" y="306"/>
                        <a:pt x="3" y="338"/>
                        <a:pt x="3" y="339"/>
                      </a:cubicBezTo>
                      <a:cubicBezTo>
                        <a:pt x="3" y="342"/>
                        <a:pt x="3" y="342"/>
                        <a:pt x="3" y="342"/>
                      </a:cubicBezTo>
                      <a:cubicBezTo>
                        <a:pt x="5" y="342"/>
                        <a:pt x="5" y="342"/>
                        <a:pt x="5" y="342"/>
                      </a:cubicBezTo>
                      <a:cubicBezTo>
                        <a:pt x="5" y="339"/>
                        <a:pt x="5" y="339"/>
                        <a:pt x="5" y="339"/>
                      </a:cubicBezTo>
                      <a:cubicBezTo>
                        <a:pt x="5" y="339"/>
                        <a:pt x="5" y="339"/>
                        <a:pt x="5" y="339"/>
                      </a:cubicBezTo>
                      <a:cubicBezTo>
                        <a:pt x="5" y="339"/>
                        <a:pt x="5" y="335"/>
                        <a:pt x="4" y="327"/>
                      </a:cubicBezTo>
                      <a:cubicBezTo>
                        <a:pt x="4" y="310"/>
                        <a:pt x="3" y="277"/>
                        <a:pt x="3" y="233"/>
                      </a:cubicBezTo>
                      <a:moveTo>
                        <a:pt x="3" y="102"/>
                      </a:moveTo>
                      <a:cubicBezTo>
                        <a:pt x="1" y="102"/>
                        <a:pt x="1" y="102"/>
                        <a:pt x="1" y="102"/>
                      </a:cubicBezTo>
                      <a:cubicBezTo>
                        <a:pt x="1" y="130"/>
                        <a:pt x="0" y="158"/>
                        <a:pt x="0" y="184"/>
                      </a:cubicBezTo>
                      <a:cubicBezTo>
                        <a:pt x="0" y="201"/>
                        <a:pt x="0" y="217"/>
                        <a:pt x="1" y="232"/>
                      </a:cubicBezTo>
                      <a:cubicBezTo>
                        <a:pt x="3" y="232"/>
                        <a:pt x="3" y="232"/>
                        <a:pt x="3" y="232"/>
                      </a:cubicBezTo>
                      <a:cubicBezTo>
                        <a:pt x="2" y="217"/>
                        <a:pt x="2" y="201"/>
                        <a:pt x="2" y="184"/>
                      </a:cubicBezTo>
                      <a:cubicBezTo>
                        <a:pt x="2" y="158"/>
                        <a:pt x="3" y="130"/>
                        <a:pt x="3" y="102"/>
                      </a:cubicBezTo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33"/>
                        <a:pt x="2" y="68"/>
                        <a:pt x="1" y="101"/>
                      </a:cubicBezTo>
                      <a:cubicBezTo>
                        <a:pt x="3" y="101"/>
                        <a:pt x="3" y="101"/>
                        <a:pt x="3" y="101"/>
                      </a:cubicBezTo>
                      <a:cubicBezTo>
                        <a:pt x="4" y="68"/>
                        <a:pt x="5" y="33"/>
                        <a:pt x="6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" name="Freeform 53"/>
                <p:cNvSpPr>
                  <a:spLocks/>
                </p:cNvSpPr>
                <p:nvPr/>
              </p:nvSpPr>
              <p:spPr bwMode="auto">
                <a:xfrm>
                  <a:off x="-2022" y="3070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5" y="3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5" y="3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6" name="Freeform 54"/>
                <p:cNvSpPr>
                  <a:spLocks/>
                </p:cNvSpPr>
                <p:nvPr/>
              </p:nvSpPr>
              <p:spPr bwMode="auto">
                <a:xfrm>
                  <a:off x="-2027" y="2861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7" name="Freeform 55"/>
                <p:cNvSpPr>
                  <a:spLocks noEditPoints="1"/>
                </p:cNvSpPr>
                <p:nvPr/>
              </p:nvSpPr>
              <p:spPr bwMode="auto">
                <a:xfrm>
                  <a:off x="-2024" y="1522"/>
                  <a:ext cx="92" cy="1833"/>
                </a:xfrm>
                <a:custGeom>
                  <a:avLst/>
                  <a:gdLst/>
                  <a:ahLst/>
                  <a:cxnLst>
                    <a:cxn ang="0">
                      <a:pos x="2" y="741"/>
                    </a:cxn>
                    <a:cxn ang="0">
                      <a:pos x="0" y="741"/>
                    </a:cxn>
                    <a:cxn ang="0">
                      <a:pos x="0" y="773"/>
                    </a:cxn>
                    <a:cxn ang="0">
                      <a:pos x="2" y="773"/>
                    </a:cxn>
                    <a:cxn ang="0">
                      <a:pos x="2" y="741"/>
                    </a:cxn>
                    <a:cxn ang="0">
                      <a:pos x="19" y="99"/>
                    </a:cxn>
                    <a:cxn ang="0">
                      <a:pos x="17" y="99"/>
                    </a:cxn>
                    <a:cxn ang="0">
                      <a:pos x="16" y="123"/>
                    </a:cxn>
                    <a:cxn ang="0">
                      <a:pos x="16" y="123"/>
                    </a:cxn>
                    <a:cxn ang="0">
                      <a:pos x="11" y="195"/>
                    </a:cxn>
                    <a:cxn ang="0">
                      <a:pos x="13" y="195"/>
                    </a:cxn>
                    <a:cxn ang="0">
                      <a:pos x="18" y="123"/>
                    </a:cxn>
                    <a:cxn ang="0">
                      <a:pos x="18" y="123"/>
                    </a:cxn>
                    <a:cxn ang="0">
                      <a:pos x="19" y="99"/>
                    </a:cxn>
                    <a:cxn ang="0">
                      <a:pos x="38" y="0"/>
                    </a:cxn>
                    <a:cxn ang="0">
                      <a:pos x="37" y="0"/>
                    </a:cxn>
                    <a:cxn ang="0">
                      <a:pos x="17" y="98"/>
                    </a:cxn>
                    <a:cxn ang="0">
                      <a:pos x="19" y="98"/>
                    </a:cxn>
                    <a:cxn ang="0">
                      <a:pos x="29" y="32"/>
                    </a:cxn>
                    <a:cxn ang="0">
                      <a:pos x="36" y="9"/>
                    </a:cxn>
                    <a:cxn ang="0">
                      <a:pos x="38" y="3"/>
                    </a:cxn>
                    <a:cxn ang="0">
                      <a:pos x="39" y="1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9" h="773">
                      <a:moveTo>
                        <a:pt x="2" y="741"/>
                      </a:moveTo>
                      <a:cubicBezTo>
                        <a:pt x="0" y="741"/>
                        <a:pt x="0" y="741"/>
                        <a:pt x="0" y="741"/>
                      </a:cubicBezTo>
                      <a:cubicBezTo>
                        <a:pt x="0" y="773"/>
                        <a:pt x="0" y="773"/>
                        <a:pt x="0" y="773"/>
                      </a:cubicBezTo>
                      <a:cubicBezTo>
                        <a:pt x="2" y="773"/>
                        <a:pt x="2" y="773"/>
                        <a:pt x="2" y="773"/>
                      </a:cubicBezTo>
                      <a:cubicBezTo>
                        <a:pt x="2" y="741"/>
                        <a:pt x="2" y="741"/>
                        <a:pt x="2" y="741"/>
                      </a:cubicBezTo>
                      <a:moveTo>
                        <a:pt x="19" y="99"/>
                      </a:moveTo>
                      <a:cubicBezTo>
                        <a:pt x="17" y="99"/>
                        <a:pt x="17" y="99"/>
                        <a:pt x="17" y="99"/>
                      </a:cubicBezTo>
                      <a:cubicBezTo>
                        <a:pt x="17" y="107"/>
                        <a:pt x="16" y="114"/>
                        <a:pt x="16" y="123"/>
                      </a:cubicBezTo>
                      <a:cubicBezTo>
                        <a:pt x="16" y="123"/>
                        <a:pt x="16" y="123"/>
                        <a:pt x="16" y="123"/>
                      </a:cubicBezTo>
                      <a:cubicBezTo>
                        <a:pt x="11" y="195"/>
                        <a:pt x="11" y="195"/>
                        <a:pt x="11" y="195"/>
                      </a:cubicBezTo>
                      <a:cubicBezTo>
                        <a:pt x="13" y="195"/>
                        <a:pt x="13" y="195"/>
                        <a:pt x="13" y="195"/>
                      </a:cubicBezTo>
                      <a:cubicBezTo>
                        <a:pt x="18" y="123"/>
                        <a:pt x="18" y="123"/>
                        <a:pt x="18" y="123"/>
                      </a:cubicBezTo>
                      <a:cubicBezTo>
                        <a:pt x="18" y="123"/>
                        <a:pt x="18" y="123"/>
                        <a:pt x="18" y="123"/>
                      </a:cubicBezTo>
                      <a:cubicBezTo>
                        <a:pt x="18" y="115"/>
                        <a:pt x="19" y="107"/>
                        <a:pt x="19" y="99"/>
                      </a:cubicBezTo>
                      <a:moveTo>
                        <a:pt x="38" y="0"/>
                      </a:move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6" y="3"/>
                        <a:pt x="21" y="37"/>
                        <a:pt x="17" y="98"/>
                      </a:cubicBezTo>
                      <a:cubicBezTo>
                        <a:pt x="19" y="98"/>
                        <a:pt x="19" y="98"/>
                        <a:pt x="19" y="98"/>
                      </a:cubicBezTo>
                      <a:cubicBezTo>
                        <a:pt x="21" y="70"/>
                        <a:pt x="25" y="48"/>
                        <a:pt x="29" y="32"/>
                      </a:cubicBezTo>
                      <a:cubicBezTo>
                        <a:pt x="32" y="22"/>
                        <a:pt x="34" y="14"/>
                        <a:pt x="36" y="9"/>
                      </a:cubicBezTo>
                      <a:cubicBezTo>
                        <a:pt x="37" y="6"/>
                        <a:pt x="38" y="4"/>
                        <a:pt x="38" y="3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8" y="0"/>
                        <a:pt x="38" y="0"/>
                        <a:pt x="38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8" name="Freeform 56"/>
                <p:cNvSpPr>
                  <a:spLocks/>
                </p:cNvSpPr>
                <p:nvPr/>
              </p:nvSpPr>
              <p:spPr bwMode="auto">
                <a:xfrm>
                  <a:off x="-1984" y="1754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9" name="Freeform 57"/>
                <p:cNvSpPr>
                  <a:spLocks/>
                </p:cNvSpPr>
                <p:nvPr/>
              </p:nvSpPr>
              <p:spPr bwMode="auto">
                <a:xfrm>
                  <a:off x="-2027" y="281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0" name="Freeform 58"/>
                <p:cNvSpPr>
                  <a:spLocks/>
                </p:cNvSpPr>
                <p:nvPr/>
              </p:nvSpPr>
              <p:spPr bwMode="auto">
                <a:xfrm>
                  <a:off x="-2024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1" name="Freeform 59"/>
                <p:cNvSpPr>
                  <a:spLocks/>
                </p:cNvSpPr>
                <p:nvPr/>
              </p:nvSpPr>
              <p:spPr bwMode="auto">
                <a:xfrm>
                  <a:off x="-2027" y="3357"/>
                  <a:ext cx="8" cy="36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3" y="0"/>
                    </a:cxn>
                    <a:cxn ang="0">
                      <a:pos x="0" y="36"/>
                    </a:cxn>
                    <a:cxn ang="0">
                      <a:pos x="5" y="36"/>
                    </a:cxn>
                    <a:cxn ang="0">
                      <a:pos x="7" y="0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7" h="36">
                      <a:moveTo>
                        <a:pt x="7" y="0"/>
                      </a:moveTo>
                      <a:lnTo>
                        <a:pt x="3" y="0"/>
                      </a:lnTo>
                      <a:lnTo>
                        <a:pt x="0" y="36"/>
                      </a:lnTo>
                      <a:lnTo>
                        <a:pt x="5" y="36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2" name="Freeform 60"/>
                <p:cNvSpPr>
                  <a:spLocks/>
                </p:cNvSpPr>
                <p:nvPr/>
              </p:nvSpPr>
              <p:spPr bwMode="auto">
                <a:xfrm>
                  <a:off x="-2024" y="3355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3" name="Freeform 61"/>
                <p:cNvSpPr>
                  <a:spLocks/>
                </p:cNvSpPr>
                <p:nvPr/>
              </p:nvSpPr>
              <p:spPr bwMode="auto">
                <a:xfrm>
                  <a:off x="-2027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4" name="Freeform 62"/>
                <p:cNvSpPr>
                  <a:spLocks/>
                </p:cNvSpPr>
                <p:nvPr/>
              </p:nvSpPr>
              <p:spPr bwMode="auto">
                <a:xfrm>
                  <a:off x="-2019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5" name="Freeform 63"/>
                <p:cNvSpPr>
                  <a:spLocks/>
                </p:cNvSpPr>
                <p:nvPr/>
              </p:nvSpPr>
              <p:spPr bwMode="auto">
                <a:xfrm>
                  <a:off x="-1840" y="1987"/>
                  <a:ext cx="12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3" y="114"/>
                    </a:cxn>
                    <a:cxn ang="0">
                      <a:pos x="5" y="114"/>
                    </a:cxn>
                    <a:cxn ang="0">
                      <a:pos x="5" y="101"/>
                    </a:cxn>
                    <a:cxn ang="0">
                      <a:pos x="4" y="101"/>
                    </a:cxn>
                    <a:cxn ang="0">
                      <a:pos x="4" y="100"/>
                    </a:cxn>
                    <a:cxn ang="0">
                      <a:pos x="5" y="100"/>
                    </a:cxn>
                    <a:cxn ang="0">
                      <a:pos x="2" y="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ubicBezTo>
                        <a:pt x="2" y="25"/>
                        <a:pt x="2" y="67"/>
                        <a:pt x="3" y="114"/>
                      </a:cubicBezTo>
                      <a:cubicBezTo>
                        <a:pt x="5" y="114"/>
                        <a:pt x="5" y="114"/>
                        <a:pt x="5" y="114"/>
                      </a:cubicBezTo>
                      <a:cubicBezTo>
                        <a:pt x="5" y="109"/>
                        <a:pt x="5" y="105"/>
                        <a:pt x="5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4" y="100"/>
                        <a:pt x="4" y="100"/>
                        <a:pt x="4" y="100"/>
                      </a:cubicBezTo>
                      <a:cubicBezTo>
                        <a:pt x="5" y="100"/>
                        <a:pt x="5" y="100"/>
                        <a:pt x="5" y="100"/>
                      </a:cubicBezTo>
                      <a:cubicBezTo>
                        <a:pt x="4" y="59"/>
                        <a:pt x="4" y="23"/>
                        <a:pt x="2" y="4"/>
                      </a:cubicBezTo>
                      <a:cubicBezTo>
                        <a:pt x="2" y="3"/>
                        <a:pt x="2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6" name="Freeform 64"/>
                <p:cNvSpPr>
                  <a:spLocks/>
                </p:cNvSpPr>
                <p:nvPr/>
              </p:nvSpPr>
              <p:spPr bwMode="auto">
                <a:xfrm>
                  <a:off x="-1830" y="2222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7" name="Freeform 65"/>
                <p:cNvSpPr>
                  <a:spLocks noEditPoints="1"/>
                </p:cNvSpPr>
                <p:nvPr/>
              </p:nvSpPr>
              <p:spPr bwMode="auto">
                <a:xfrm>
                  <a:off x="-1912" y="2260"/>
                  <a:ext cx="83" cy="1016"/>
                </a:xfrm>
                <a:custGeom>
                  <a:avLst/>
                  <a:gdLst/>
                  <a:ahLst/>
                  <a:cxnLst>
                    <a:cxn ang="0">
                      <a:pos x="15" y="343"/>
                    </a:cxn>
                    <a:cxn ang="0">
                      <a:pos x="13" y="343"/>
                    </a:cxn>
                    <a:cxn ang="0">
                      <a:pos x="0" y="429"/>
                    </a:cxn>
                    <a:cxn ang="0">
                      <a:pos x="2" y="429"/>
                    </a:cxn>
                    <a:cxn ang="0">
                      <a:pos x="15" y="343"/>
                    </a:cxn>
                    <a:cxn ang="0">
                      <a:pos x="31" y="233"/>
                    </a:cxn>
                    <a:cxn ang="0">
                      <a:pos x="29" y="233"/>
                    </a:cxn>
                    <a:cxn ang="0">
                      <a:pos x="22" y="285"/>
                    </a:cxn>
                    <a:cxn ang="0">
                      <a:pos x="16" y="323"/>
                    </a:cxn>
                    <a:cxn ang="0">
                      <a:pos x="13" y="339"/>
                    </a:cxn>
                    <a:cxn ang="0">
                      <a:pos x="13" y="339"/>
                    </a:cxn>
                    <a:cxn ang="0">
                      <a:pos x="13" y="339"/>
                    </a:cxn>
                    <a:cxn ang="0">
                      <a:pos x="13" y="342"/>
                    </a:cxn>
                    <a:cxn ang="0">
                      <a:pos x="15" y="342"/>
                    </a:cxn>
                    <a:cxn ang="0">
                      <a:pos x="15" y="339"/>
                    </a:cxn>
                    <a:cxn ang="0">
                      <a:pos x="15" y="339"/>
                    </a:cxn>
                    <a:cxn ang="0">
                      <a:pos x="31" y="233"/>
                    </a:cxn>
                    <a:cxn ang="0">
                      <a:pos x="35" y="102"/>
                    </a:cxn>
                    <a:cxn ang="0">
                      <a:pos x="33" y="102"/>
                    </a:cxn>
                    <a:cxn ang="0">
                      <a:pos x="33" y="111"/>
                    </a:cxn>
                    <a:cxn ang="0">
                      <a:pos x="33" y="176"/>
                    </a:cxn>
                    <a:cxn ang="0">
                      <a:pos x="33" y="195"/>
                    </a:cxn>
                    <a:cxn ang="0">
                      <a:pos x="33" y="202"/>
                    </a:cxn>
                    <a:cxn ang="0">
                      <a:pos x="29" y="232"/>
                    </a:cxn>
                    <a:cxn ang="0">
                      <a:pos x="31" y="232"/>
                    </a:cxn>
                    <a:cxn ang="0">
                      <a:pos x="35" y="202"/>
                    </a:cxn>
                    <a:cxn ang="0">
                      <a:pos x="35" y="202"/>
                    </a:cxn>
                    <a:cxn ang="0">
                      <a:pos x="35" y="202"/>
                    </a:cxn>
                    <a:cxn ang="0">
                      <a:pos x="35" y="111"/>
                    </a:cxn>
                    <a:cxn ang="0">
                      <a:pos x="35" y="102"/>
                    </a:cxn>
                    <a:cxn ang="0">
                      <a:pos x="35" y="0"/>
                    </a:cxn>
                    <a:cxn ang="0">
                      <a:pos x="33" y="0"/>
                    </a:cxn>
                    <a:cxn ang="0">
                      <a:pos x="33" y="101"/>
                    </a:cxn>
                    <a:cxn ang="0">
                      <a:pos x="35" y="101"/>
                    </a:cxn>
                    <a:cxn ang="0">
                      <a:pos x="35" y="0"/>
                    </a:cxn>
                  </a:cxnLst>
                  <a:rect l="0" t="0" r="r" b="b"/>
                  <a:pathLst>
                    <a:path w="35" h="429">
                      <a:moveTo>
                        <a:pt x="15" y="343"/>
                      </a:moveTo>
                      <a:cubicBezTo>
                        <a:pt x="13" y="343"/>
                        <a:pt x="13" y="343"/>
                        <a:pt x="13" y="343"/>
                      </a:cubicBezTo>
                      <a:cubicBezTo>
                        <a:pt x="11" y="377"/>
                        <a:pt x="6" y="406"/>
                        <a:pt x="0" y="429"/>
                      </a:cubicBezTo>
                      <a:cubicBezTo>
                        <a:pt x="2" y="429"/>
                        <a:pt x="2" y="429"/>
                        <a:pt x="2" y="429"/>
                      </a:cubicBezTo>
                      <a:cubicBezTo>
                        <a:pt x="8" y="406"/>
                        <a:pt x="13" y="377"/>
                        <a:pt x="15" y="343"/>
                      </a:cubicBezTo>
                      <a:moveTo>
                        <a:pt x="31" y="233"/>
                      </a:moveTo>
                      <a:cubicBezTo>
                        <a:pt x="29" y="233"/>
                        <a:pt x="29" y="233"/>
                        <a:pt x="29" y="233"/>
                      </a:cubicBezTo>
                      <a:cubicBezTo>
                        <a:pt x="27" y="250"/>
                        <a:pt x="24" y="268"/>
                        <a:pt x="22" y="285"/>
                      </a:cubicBezTo>
                      <a:cubicBezTo>
                        <a:pt x="20" y="300"/>
                        <a:pt x="17" y="313"/>
                        <a:pt x="16" y="323"/>
                      </a:cubicBezTo>
                      <a:cubicBezTo>
                        <a:pt x="14" y="333"/>
                        <a:pt x="13" y="339"/>
                        <a:pt x="13" y="339"/>
                      </a:cubicBezTo>
                      <a:cubicBezTo>
                        <a:pt x="13" y="339"/>
                        <a:pt x="13" y="339"/>
                        <a:pt x="13" y="339"/>
                      </a:cubicBezTo>
                      <a:cubicBezTo>
                        <a:pt x="13" y="339"/>
                        <a:pt x="13" y="339"/>
                        <a:pt x="13" y="339"/>
                      </a:cubicBezTo>
                      <a:cubicBezTo>
                        <a:pt x="13" y="340"/>
                        <a:pt x="13" y="341"/>
                        <a:pt x="13" y="342"/>
                      </a:cubicBezTo>
                      <a:cubicBezTo>
                        <a:pt x="15" y="342"/>
                        <a:pt x="15" y="342"/>
                        <a:pt x="15" y="342"/>
                      </a:cubicBezTo>
                      <a:cubicBezTo>
                        <a:pt x="15" y="341"/>
                        <a:pt x="15" y="340"/>
                        <a:pt x="15" y="339"/>
                      </a:cubicBezTo>
                      <a:cubicBezTo>
                        <a:pt x="15" y="339"/>
                        <a:pt x="15" y="339"/>
                        <a:pt x="15" y="339"/>
                      </a:cubicBezTo>
                      <a:cubicBezTo>
                        <a:pt x="15" y="339"/>
                        <a:pt x="25" y="279"/>
                        <a:pt x="31" y="233"/>
                      </a:cubicBezTo>
                      <a:moveTo>
                        <a:pt x="35" y="102"/>
                      </a:moveTo>
                      <a:cubicBezTo>
                        <a:pt x="33" y="102"/>
                        <a:pt x="33" y="102"/>
                        <a:pt x="33" y="102"/>
                      </a:cubicBezTo>
                      <a:cubicBezTo>
                        <a:pt x="33" y="105"/>
                        <a:pt x="33" y="108"/>
                        <a:pt x="33" y="111"/>
                      </a:cubicBezTo>
                      <a:cubicBezTo>
                        <a:pt x="33" y="137"/>
                        <a:pt x="33" y="160"/>
                        <a:pt x="33" y="176"/>
                      </a:cubicBezTo>
                      <a:cubicBezTo>
                        <a:pt x="33" y="184"/>
                        <a:pt x="33" y="190"/>
                        <a:pt x="33" y="195"/>
                      </a:cubicBezTo>
                      <a:cubicBezTo>
                        <a:pt x="33" y="199"/>
                        <a:pt x="33" y="201"/>
                        <a:pt x="33" y="202"/>
                      </a:cubicBezTo>
                      <a:cubicBezTo>
                        <a:pt x="32" y="210"/>
                        <a:pt x="31" y="220"/>
                        <a:pt x="29" y="232"/>
                      </a:cubicBezTo>
                      <a:cubicBezTo>
                        <a:pt x="31" y="232"/>
                        <a:pt x="31" y="232"/>
                        <a:pt x="31" y="232"/>
                      </a:cubicBezTo>
                      <a:cubicBezTo>
                        <a:pt x="33" y="220"/>
                        <a:pt x="34" y="210"/>
                        <a:pt x="35" y="202"/>
                      </a:cubicBezTo>
                      <a:cubicBezTo>
                        <a:pt x="35" y="202"/>
                        <a:pt x="35" y="202"/>
                        <a:pt x="35" y="202"/>
                      </a:cubicBezTo>
                      <a:cubicBezTo>
                        <a:pt x="35" y="202"/>
                        <a:pt x="35" y="202"/>
                        <a:pt x="35" y="202"/>
                      </a:cubicBezTo>
                      <a:cubicBezTo>
                        <a:pt x="35" y="202"/>
                        <a:pt x="35" y="163"/>
                        <a:pt x="35" y="111"/>
                      </a:cubicBezTo>
                      <a:cubicBezTo>
                        <a:pt x="35" y="108"/>
                        <a:pt x="35" y="105"/>
                        <a:pt x="35" y="102"/>
                      </a:cubicBezTo>
                      <a:moveTo>
                        <a:pt x="35" y="0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33"/>
                        <a:pt x="33" y="69"/>
                        <a:pt x="33" y="101"/>
                      </a:cubicBezTo>
                      <a:cubicBezTo>
                        <a:pt x="35" y="101"/>
                        <a:pt x="35" y="101"/>
                        <a:pt x="35" y="101"/>
                      </a:cubicBezTo>
                      <a:cubicBezTo>
                        <a:pt x="35" y="69"/>
                        <a:pt x="35" y="33"/>
                        <a:pt x="35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8" name="Freeform 66"/>
                <p:cNvSpPr>
                  <a:spLocks/>
                </p:cNvSpPr>
                <p:nvPr/>
              </p:nvSpPr>
              <p:spPr bwMode="auto">
                <a:xfrm>
                  <a:off x="-1880" y="307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9" name="Freeform 67"/>
                <p:cNvSpPr>
                  <a:spLocks noEditPoints="1"/>
                </p:cNvSpPr>
                <p:nvPr/>
              </p:nvSpPr>
              <p:spPr bwMode="auto">
                <a:xfrm>
                  <a:off x="-1934" y="1522"/>
                  <a:ext cx="100" cy="1833"/>
                </a:xfrm>
                <a:custGeom>
                  <a:avLst/>
                  <a:gdLst/>
                  <a:ahLst/>
                  <a:cxnLst>
                    <a:cxn ang="0">
                      <a:pos x="12" y="741"/>
                    </a:cxn>
                    <a:cxn ang="0">
                      <a:pos x="10" y="741"/>
                    </a:cxn>
                    <a:cxn ang="0">
                      <a:pos x="8" y="750"/>
                    </a:cxn>
                    <a:cxn ang="0">
                      <a:pos x="0" y="773"/>
                    </a:cxn>
                    <a:cxn ang="0">
                      <a:pos x="3" y="773"/>
                    </a:cxn>
                    <a:cxn ang="0">
                      <a:pos x="12" y="741"/>
                    </a:cxn>
                    <a:cxn ang="0">
                      <a:pos x="34" y="99"/>
                    </a:cxn>
                    <a:cxn ang="0">
                      <a:pos x="32" y="99"/>
                    </a:cxn>
                    <a:cxn ang="0">
                      <a:pos x="33" y="106"/>
                    </a:cxn>
                    <a:cxn ang="0">
                      <a:pos x="40" y="195"/>
                    </a:cxn>
                    <a:cxn ang="0">
                      <a:pos x="42" y="195"/>
                    </a:cxn>
                    <a:cxn ang="0">
                      <a:pos x="34" y="99"/>
                    </a:cxn>
                    <a:cxn ang="0">
                      <a:pos x="30" y="68"/>
                    </a:cxn>
                    <a:cxn ang="0">
                      <a:pos x="28" y="68"/>
                    </a:cxn>
                    <a:cxn ang="0">
                      <a:pos x="32" y="98"/>
                    </a:cxn>
                    <a:cxn ang="0">
                      <a:pos x="34" y="98"/>
                    </a:cxn>
                    <a:cxn ang="0">
                      <a:pos x="30" y="68"/>
                    </a:cxn>
                    <a:cxn ang="0">
                      <a:pos x="15" y="0"/>
                    </a:cxn>
                    <a:cxn ang="0">
                      <a:pos x="15" y="0"/>
                    </a:cxn>
                    <a:cxn ang="0">
                      <a:pos x="13" y="1"/>
                    </a:cxn>
                    <a:cxn ang="0">
                      <a:pos x="14" y="2"/>
                    </a:cxn>
                    <a:cxn ang="0">
                      <a:pos x="28" y="67"/>
                    </a:cxn>
                    <a:cxn ang="0">
                      <a:pos x="30" y="67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42" h="773">
                      <a:moveTo>
                        <a:pt x="12" y="741"/>
                      </a:moveTo>
                      <a:cubicBezTo>
                        <a:pt x="10" y="741"/>
                        <a:pt x="10" y="741"/>
                        <a:pt x="10" y="741"/>
                      </a:cubicBezTo>
                      <a:cubicBezTo>
                        <a:pt x="9" y="744"/>
                        <a:pt x="8" y="747"/>
                        <a:pt x="8" y="750"/>
                      </a:cubicBezTo>
                      <a:cubicBezTo>
                        <a:pt x="5" y="759"/>
                        <a:pt x="3" y="767"/>
                        <a:pt x="0" y="773"/>
                      </a:cubicBezTo>
                      <a:cubicBezTo>
                        <a:pt x="3" y="773"/>
                        <a:pt x="3" y="773"/>
                        <a:pt x="3" y="773"/>
                      </a:cubicBezTo>
                      <a:cubicBezTo>
                        <a:pt x="5" y="765"/>
                        <a:pt x="9" y="754"/>
                        <a:pt x="12" y="741"/>
                      </a:cubicBezTo>
                      <a:moveTo>
                        <a:pt x="34" y="99"/>
                      </a:moveTo>
                      <a:cubicBezTo>
                        <a:pt x="32" y="99"/>
                        <a:pt x="32" y="99"/>
                        <a:pt x="32" y="99"/>
                      </a:cubicBezTo>
                      <a:cubicBezTo>
                        <a:pt x="32" y="100"/>
                        <a:pt x="33" y="102"/>
                        <a:pt x="33" y="106"/>
                      </a:cubicBezTo>
                      <a:cubicBezTo>
                        <a:pt x="34" y="120"/>
                        <a:pt x="37" y="152"/>
                        <a:pt x="40" y="195"/>
                      </a:cubicBezTo>
                      <a:cubicBezTo>
                        <a:pt x="42" y="195"/>
                        <a:pt x="42" y="195"/>
                        <a:pt x="42" y="195"/>
                      </a:cubicBezTo>
                      <a:cubicBezTo>
                        <a:pt x="39" y="142"/>
                        <a:pt x="35" y="105"/>
                        <a:pt x="34" y="99"/>
                      </a:cubicBezTo>
                      <a:moveTo>
                        <a:pt x="30" y="68"/>
                      </a:moveTo>
                      <a:cubicBezTo>
                        <a:pt x="28" y="68"/>
                        <a:pt x="28" y="68"/>
                        <a:pt x="28" y="68"/>
                      </a:cubicBezTo>
                      <a:cubicBezTo>
                        <a:pt x="30" y="77"/>
                        <a:pt x="31" y="87"/>
                        <a:pt x="32" y="98"/>
                      </a:cubicBezTo>
                      <a:cubicBezTo>
                        <a:pt x="34" y="98"/>
                        <a:pt x="34" y="98"/>
                        <a:pt x="34" y="98"/>
                      </a:cubicBezTo>
                      <a:cubicBezTo>
                        <a:pt x="33" y="87"/>
                        <a:pt x="32" y="77"/>
                        <a:pt x="30" y="68"/>
                      </a:cubicBezTo>
                      <a:moveTo>
                        <a:pt x="15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1"/>
                        <a:pt x="13" y="1"/>
                        <a:pt x="14" y="2"/>
                      </a:cubicBezTo>
                      <a:cubicBezTo>
                        <a:pt x="16" y="8"/>
                        <a:pt x="23" y="31"/>
                        <a:pt x="28" y="67"/>
                      </a:cubicBezTo>
                      <a:cubicBezTo>
                        <a:pt x="30" y="67"/>
                        <a:pt x="30" y="67"/>
                        <a:pt x="30" y="67"/>
                      </a:cubicBezTo>
                      <a:cubicBezTo>
                        <a:pt x="24" y="26"/>
                        <a:pt x="16" y="3"/>
                        <a:pt x="15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0" name="Freeform 68"/>
                <p:cNvSpPr>
                  <a:spLocks/>
                </p:cNvSpPr>
                <p:nvPr/>
              </p:nvSpPr>
              <p:spPr bwMode="auto">
                <a:xfrm>
                  <a:off x="-1859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1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1" name="Freeform 69"/>
                <p:cNvSpPr>
                  <a:spLocks/>
                </p:cNvSpPr>
                <p:nvPr/>
              </p:nvSpPr>
              <p:spPr bwMode="auto">
                <a:xfrm>
                  <a:off x="-1868" y="1682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2" name="Freeform 70"/>
                <p:cNvSpPr>
                  <a:spLocks/>
                </p:cNvSpPr>
                <p:nvPr/>
              </p:nvSpPr>
              <p:spPr bwMode="auto">
                <a:xfrm>
                  <a:off x="-1842" y="281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3" name="Freeform 71"/>
                <p:cNvSpPr>
                  <a:spLocks/>
                </p:cNvSpPr>
                <p:nvPr/>
              </p:nvSpPr>
              <p:spPr bwMode="auto">
                <a:xfrm>
                  <a:off x="-1912" y="3276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4" name="Freeform 72"/>
                <p:cNvSpPr>
                  <a:spLocks/>
                </p:cNvSpPr>
                <p:nvPr/>
              </p:nvSpPr>
              <p:spPr bwMode="auto">
                <a:xfrm>
                  <a:off x="-1946" y="3355"/>
                  <a:ext cx="17" cy="37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5"/>
                    </a:cxn>
                    <a:cxn ang="0">
                      <a:pos x="1" y="12"/>
                    </a:cxn>
                    <a:cxn ang="0">
                      <a:pos x="0" y="15"/>
                    </a:cxn>
                    <a:cxn ang="0">
                      <a:pos x="2" y="16"/>
                    </a:cxn>
                    <a:cxn ang="0">
                      <a:pos x="7" y="1"/>
                    </a:cxn>
                    <a:cxn ang="0">
                      <a:pos x="5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7" h="16">
                      <a:moveTo>
                        <a:pt x="5" y="0"/>
                      </a:moveTo>
                      <a:cubicBezTo>
                        <a:pt x="5" y="2"/>
                        <a:pt x="4" y="4"/>
                        <a:pt x="4" y="5"/>
                      </a:cubicBezTo>
                      <a:cubicBezTo>
                        <a:pt x="3" y="8"/>
                        <a:pt x="2" y="11"/>
                        <a:pt x="1" y="12"/>
                      </a:cubicBezTo>
                      <a:cubicBezTo>
                        <a:pt x="0" y="14"/>
                        <a:pt x="0" y="15"/>
                        <a:pt x="0" y="15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6"/>
                        <a:pt x="4" y="11"/>
                        <a:pt x="7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5" name="Freeform 73"/>
                <p:cNvSpPr>
                  <a:spLocks/>
                </p:cNvSpPr>
                <p:nvPr/>
              </p:nvSpPr>
              <p:spPr bwMode="auto">
                <a:xfrm>
                  <a:off x="-1934" y="3355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6" name="Freeform 74"/>
                <p:cNvSpPr>
                  <a:spLocks/>
                </p:cNvSpPr>
                <p:nvPr/>
              </p:nvSpPr>
              <p:spPr bwMode="auto">
                <a:xfrm>
                  <a:off x="-1833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7" name="Freeform 75"/>
                <p:cNvSpPr>
                  <a:spLocks/>
                </p:cNvSpPr>
                <p:nvPr/>
              </p:nvSpPr>
              <p:spPr bwMode="auto">
                <a:xfrm>
                  <a:off x="-1833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8" name="Freeform 76"/>
                <p:cNvSpPr>
                  <a:spLocks noEditPoints="1"/>
                </p:cNvSpPr>
                <p:nvPr/>
              </p:nvSpPr>
              <p:spPr bwMode="auto">
                <a:xfrm>
                  <a:off x="-1664" y="1683"/>
                  <a:ext cx="237" cy="865"/>
                </a:xfrm>
                <a:custGeom>
                  <a:avLst/>
                  <a:gdLst/>
                  <a:ahLst/>
                  <a:cxnLst>
                    <a:cxn ang="0">
                      <a:pos x="100" y="345"/>
                    </a:cxn>
                    <a:cxn ang="0">
                      <a:pos x="99" y="345"/>
                    </a:cxn>
                    <a:cxn ang="0">
                      <a:pos x="99" y="365"/>
                    </a:cxn>
                    <a:cxn ang="0">
                      <a:pos x="99" y="365"/>
                    </a:cxn>
                    <a:cxn ang="0">
                      <a:pos x="100" y="365"/>
                    </a:cxn>
                    <a:cxn ang="0">
                      <a:pos x="100" y="365"/>
                    </a:cxn>
                    <a:cxn ang="0">
                      <a:pos x="100" y="345"/>
                    </a:cxn>
                    <a:cxn ang="0">
                      <a:pos x="88" y="243"/>
                    </a:cxn>
                    <a:cxn ang="0">
                      <a:pos x="87" y="243"/>
                    </a:cxn>
                    <a:cxn ang="0">
                      <a:pos x="99" y="344"/>
                    </a:cxn>
                    <a:cxn ang="0">
                      <a:pos x="100" y="344"/>
                    </a:cxn>
                    <a:cxn ang="0">
                      <a:pos x="88" y="243"/>
                    </a:cxn>
                    <a:cxn ang="0">
                      <a:pos x="66" y="128"/>
                    </a:cxn>
                    <a:cxn ang="0">
                      <a:pos x="65" y="128"/>
                    </a:cxn>
                    <a:cxn ang="0">
                      <a:pos x="66" y="131"/>
                    </a:cxn>
                    <a:cxn ang="0">
                      <a:pos x="66" y="131"/>
                    </a:cxn>
                    <a:cxn ang="0">
                      <a:pos x="68" y="138"/>
                    </a:cxn>
                    <a:cxn ang="0">
                      <a:pos x="87" y="242"/>
                    </a:cxn>
                    <a:cxn ang="0">
                      <a:pos x="88" y="242"/>
                    </a:cxn>
                    <a:cxn ang="0">
                      <a:pos x="67" y="131"/>
                    </a:cxn>
                    <a:cxn ang="0">
                      <a:pos x="67" y="131"/>
                    </a:cxn>
                    <a:cxn ang="0">
                      <a:pos x="67" y="131"/>
                    </a:cxn>
                    <a:cxn ang="0">
                      <a:pos x="66" y="128"/>
                    </a:cxn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21" y="30"/>
                    </a:cxn>
                    <a:cxn ang="0">
                      <a:pos x="22" y="3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00" h="365">
                      <a:moveTo>
                        <a:pt x="100" y="345"/>
                      </a:moveTo>
                      <a:cubicBezTo>
                        <a:pt x="99" y="345"/>
                        <a:pt x="99" y="345"/>
                        <a:pt x="99" y="345"/>
                      </a:cubicBezTo>
                      <a:cubicBezTo>
                        <a:pt x="99" y="352"/>
                        <a:pt x="99" y="358"/>
                        <a:pt x="99" y="365"/>
                      </a:cubicBezTo>
                      <a:cubicBezTo>
                        <a:pt x="99" y="365"/>
                        <a:pt x="99" y="365"/>
                        <a:pt x="99" y="365"/>
                      </a:cubicBezTo>
                      <a:cubicBezTo>
                        <a:pt x="100" y="365"/>
                        <a:pt x="100" y="365"/>
                        <a:pt x="100" y="365"/>
                      </a:cubicBezTo>
                      <a:cubicBezTo>
                        <a:pt x="100" y="365"/>
                        <a:pt x="100" y="365"/>
                        <a:pt x="100" y="365"/>
                      </a:cubicBezTo>
                      <a:cubicBezTo>
                        <a:pt x="100" y="358"/>
                        <a:pt x="100" y="352"/>
                        <a:pt x="100" y="345"/>
                      </a:cubicBezTo>
                      <a:moveTo>
                        <a:pt x="88" y="243"/>
                      </a:moveTo>
                      <a:cubicBezTo>
                        <a:pt x="87" y="243"/>
                        <a:pt x="87" y="243"/>
                        <a:pt x="87" y="243"/>
                      </a:cubicBezTo>
                      <a:cubicBezTo>
                        <a:pt x="92" y="277"/>
                        <a:pt x="97" y="314"/>
                        <a:pt x="99" y="344"/>
                      </a:cubicBezTo>
                      <a:cubicBezTo>
                        <a:pt x="100" y="344"/>
                        <a:pt x="100" y="344"/>
                        <a:pt x="100" y="344"/>
                      </a:cubicBezTo>
                      <a:cubicBezTo>
                        <a:pt x="98" y="314"/>
                        <a:pt x="93" y="277"/>
                        <a:pt x="88" y="243"/>
                      </a:cubicBezTo>
                      <a:moveTo>
                        <a:pt x="66" y="128"/>
                      </a:move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66" y="129"/>
                        <a:pt x="66" y="130"/>
                        <a:pt x="66" y="131"/>
                      </a:cubicBezTo>
                      <a:cubicBezTo>
                        <a:pt x="66" y="131"/>
                        <a:pt x="66" y="131"/>
                        <a:pt x="66" y="131"/>
                      </a:cubicBezTo>
                      <a:cubicBezTo>
                        <a:pt x="67" y="132"/>
                        <a:pt x="67" y="134"/>
                        <a:pt x="68" y="138"/>
                      </a:cubicBezTo>
                      <a:cubicBezTo>
                        <a:pt x="71" y="154"/>
                        <a:pt x="79" y="195"/>
                        <a:pt x="87" y="242"/>
                      </a:cubicBezTo>
                      <a:cubicBezTo>
                        <a:pt x="88" y="242"/>
                        <a:pt x="88" y="242"/>
                        <a:pt x="88" y="242"/>
                      </a:cubicBezTo>
                      <a:cubicBezTo>
                        <a:pt x="78" y="183"/>
                        <a:pt x="67" y="131"/>
                        <a:pt x="67" y="131"/>
                      </a:cubicBezTo>
                      <a:cubicBezTo>
                        <a:pt x="67" y="131"/>
                        <a:pt x="67" y="131"/>
                        <a:pt x="67" y="131"/>
                      </a:cubicBezTo>
                      <a:cubicBezTo>
                        <a:pt x="67" y="131"/>
                        <a:pt x="67" y="131"/>
                        <a:pt x="67" y="131"/>
                      </a:cubicBezTo>
                      <a:cubicBezTo>
                        <a:pt x="67" y="130"/>
                        <a:pt x="67" y="129"/>
                        <a:pt x="66" y="128"/>
                      </a:cubicBezTo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7" y="9"/>
                        <a:pt x="14" y="19"/>
                        <a:pt x="21" y="30"/>
                      </a:cubicBezTo>
                      <a:cubicBezTo>
                        <a:pt x="22" y="30"/>
                        <a:pt x="22" y="30"/>
                        <a:pt x="22" y="30"/>
                      </a:cubicBezTo>
                      <a:cubicBezTo>
                        <a:pt x="15" y="19"/>
                        <a:pt x="8" y="9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9" name="Freeform 77"/>
                <p:cNvSpPr>
                  <a:spLocks/>
                </p:cNvSpPr>
                <p:nvPr/>
              </p:nvSpPr>
              <p:spPr bwMode="auto">
                <a:xfrm>
                  <a:off x="-1614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0" name="Freeform 78"/>
                <p:cNvSpPr>
                  <a:spLocks/>
                </p:cNvSpPr>
                <p:nvPr/>
              </p:nvSpPr>
              <p:spPr bwMode="auto">
                <a:xfrm>
                  <a:off x="-1667" y="1682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1" name="Freeform 79"/>
                <p:cNvSpPr>
                  <a:spLocks/>
                </p:cNvSpPr>
                <p:nvPr/>
              </p:nvSpPr>
              <p:spPr bwMode="auto">
                <a:xfrm>
                  <a:off x="-1429" y="2498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2" name="Freeform 80"/>
                <p:cNvSpPr>
                  <a:spLocks/>
                </p:cNvSpPr>
                <p:nvPr/>
              </p:nvSpPr>
              <p:spPr bwMode="auto">
                <a:xfrm>
                  <a:off x="-1458" y="2256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3" name="Freeform 81"/>
                <p:cNvSpPr>
                  <a:spLocks/>
                </p:cNvSpPr>
                <p:nvPr/>
              </p:nvSpPr>
              <p:spPr bwMode="auto">
                <a:xfrm>
                  <a:off x="-1376" y="1987"/>
                  <a:ext cx="100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2" y="84"/>
                    </a:cxn>
                    <a:cxn ang="0">
                      <a:pos x="39" y="109"/>
                    </a:cxn>
                    <a:cxn ang="0">
                      <a:pos x="40" y="114"/>
                    </a:cxn>
                    <a:cxn ang="0">
                      <a:pos x="42" y="114"/>
                    </a:cxn>
                    <a:cxn ang="0">
                      <a:pos x="39" y="101"/>
                    </a:cxn>
                    <a:cxn ang="0">
                      <a:pos x="37" y="101"/>
                    </a:cxn>
                    <a:cxn ang="0">
                      <a:pos x="37" y="100"/>
                    </a:cxn>
                    <a:cxn ang="0">
                      <a:pos x="39" y="10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42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16" y="34"/>
                        <a:pt x="26" y="63"/>
                        <a:pt x="32" y="84"/>
                      </a:cubicBezTo>
                      <a:cubicBezTo>
                        <a:pt x="36" y="94"/>
                        <a:pt x="38" y="103"/>
                        <a:pt x="39" y="109"/>
                      </a:cubicBezTo>
                      <a:cubicBezTo>
                        <a:pt x="40" y="111"/>
                        <a:pt x="40" y="112"/>
                        <a:pt x="40" y="114"/>
                      </a:cubicBezTo>
                      <a:cubicBezTo>
                        <a:pt x="42" y="114"/>
                        <a:pt x="42" y="114"/>
                        <a:pt x="42" y="114"/>
                      </a:cubicBezTo>
                      <a:cubicBezTo>
                        <a:pt x="42" y="111"/>
                        <a:pt x="41" y="106"/>
                        <a:pt x="39" y="101"/>
                      </a:cubicBez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37" y="100"/>
                        <a:pt x="37" y="100"/>
                        <a:pt x="37" y="100"/>
                      </a:cubicBezTo>
                      <a:cubicBezTo>
                        <a:pt x="39" y="100"/>
                        <a:pt x="39" y="100"/>
                        <a:pt x="39" y="100"/>
                      </a:cubicBezTo>
                      <a:cubicBezTo>
                        <a:pt x="34" y="79"/>
                        <a:pt x="22" y="42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4" name="Freeform 82"/>
                <p:cNvSpPr>
                  <a:spLocks/>
                </p:cNvSpPr>
                <p:nvPr/>
              </p:nvSpPr>
              <p:spPr bwMode="auto">
                <a:xfrm>
                  <a:off x="-1288" y="2222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5" name="Freeform 83"/>
                <p:cNvSpPr>
                  <a:spLocks noEditPoints="1"/>
                </p:cNvSpPr>
                <p:nvPr/>
              </p:nvSpPr>
              <p:spPr bwMode="auto">
                <a:xfrm>
                  <a:off x="-1281" y="2260"/>
                  <a:ext cx="232" cy="1016"/>
                </a:xfrm>
                <a:custGeom>
                  <a:avLst/>
                  <a:gdLst/>
                  <a:ahLst/>
                  <a:cxnLst>
                    <a:cxn ang="0">
                      <a:pos x="70" y="343"/>
                    </a:cxn>
                    <a:cxn ang="0">
                      <a:pos x="68" y="343"/>
                    </a:cxn>
                    <a:cxn ang="0">
                      <a:pos x="95" y="429"/>
                    </a:cxn>
                    <a:cxn ang="0">
                      <a:pos x="98" y="429"/>
                    </a:cxn>
                    <a:cxn ang="0">
                      <a:pos x="70" y="343"/>
                    </a:cxn>
                    <a:cxn ang="0">
                      <a:pos x="39" y="255"/>
                    </a:cxn>
                    <a:cxn ang="0">
                      <a:pos x="36" y="255"/>
                    </a:cxn>
                    <a:cxn ang="0">
                      <a:pos x="68" y="342"/>
                    </a:cxn>
                    <a:cxn ang="0">
                      <a:pos x="70" y="342"/>
                    </a:cxn>
                    <a:cxn ang="0">
                      <a:pos x="70" y="342"/>
                    </a:cxn>
                    <a:cxn ang="0">
                      <a:pos x="70" y="342"/>
                    </a:cxn>
                    <a:cxn ang="0">
                      <a:pos x="70" y="342"/>
                    </a:cxn>
                    <a:cxn ang="0">
                      <a:pos x="68" y="337"/>
                    </a:cxn>
                    <a:cxn ang="0">
                      <a:pos x="39" y="255"/>
                    </a:cxn>
                    <a:cxn ang="0">
                      <a:pos x="32" y="233"/>
                    </a:cxn>
                    <a:cxn ang="0">
                      <a:pos x="30" y="233"/>
                    </a:cxn>
                    <a:cxn ang="0">
                      <a:pos x="36" y="254"/>
                    </a:cxn>
                    <a:cxn ang="0">
                      <a:pos x="38" y="254"/>
                    </a:cxn>
                    <a:cxn ang="0">
                      <a:pos x="32" y="233"/>
                    </a:cxn>
                    <a:cxn ang="0">
                      <a:pos x="17" y="102"/>
                    </a:cxn>
                    <a:cxn ang="0">
                      <a:pos x="15" y="102"/>
                    </a:cxn>
                    <a:cxn ang="0">
                      <a:pos x="17" y="117"/>
                    </a:cxn>
                    <a:cxn ang="0">
                      <a:pos x="16" y="137"/>
                    </a:cxn>
                    <a:cxn ang="0">
                      <a:pos x="30" y="232"/>
                    </a:cxn>
                    <a:cxn ang="0">
                      <a:pos x="32" y="232"/>
                    </a:cxn>
                    <a:cxn ang="0">
                      <a:pos x="18" y="137"/>
                    </a:cxn>
                    <a:cxn ang="0">
                      <a:pos x="19" y="117"/>
                    </a:cxn>
                    <a:cxn ang="0">
                      <a:pos x="19" y="117"/>
                    </a:cxn>
                    <a:cxn ang="0">
                      <a:pos x="17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1" y="3"/>
                    </a:cxn>
                    <a:cxn ang="0">
                      <a:pos x="1" y="3"/>
                    </a:cxn>
                    <a:cxn ang="0">
                      <a:pos x="15" y="101"/>
                    </a:cxn>
                    <a:cxn ang="0">
                      <a:pos x="17" y="101"/>
                    </a:cxn>
                    <a:cxn ang="0">
                      <a:pos x="3" y="3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98" h="429">
                      <a:moveTo>
                        <a:pt x="70" y="343"/>
                      </a:moveTo>
                      <a:cubicBezTo>
                        <a:pt x="68" y="343"/>
                        <a:pt x="68" y="343"/>
                        <a:pt x="68" y="343"/>
                      </a:cubicBezTo>
                      <a:cubicBezTo>
                        <a:pt x="73" y="375"/>
                        <a:pt x="85" y="405"/>
                        <a:pt x="95" y="429"/>
                      </a:cubicBezTo>
                      <a:cubicBezTo>
                        <a:pt x="98" y="429"/>
                        <a:pt x="98" y="429"/>
                        <a:pt x="98" y="429"/>
                      </a:cubicBezTo>
                      <a:cubicBezTo>
                        <a:pt x="87" y="405"/>
                        <a:pt x="75" y="375"/>
                        <a:pt x="70" y="343"/>
                      </a:cubicBezTo>
                      <a:moveTo>
                        <a:pt x="39" y="255"/>
                      </a:moveTo>
                      <a:cubicBezTo>
                        <a:pt x="36" y="255"/>
                        <a:pt x="36" y="255"/>
                        <a:pt x="36" y="255"/>
                      </a:cubicBezTo>
                      <a:cubicBezTo>
                        <a:pt x="50" y="301"/>
                        <a:pt x="66" y="337"/>
                        <a:pt x="68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69" y="340"/>
                        <a:pt x="68" y="337"/>
                      </a:cubicBezTo>
                      <a:cubicBezTo>
                        <a:pt x="63" y="325"/>
                        <a:pt x="50" y="293"/>
                        <a:pt x="39" y="255"/>
                      </a:cubicBezTo>
                      <a:moveTo>
                        <a:pt x="32" y="233"/>
                      </a:moveTo>
                      <a:cubicBezTo>
                        <a:pt x="30" y="233"/>
                        <a:pt x="30" y="233"/>
                        <a:pt x="30" y="233"/>
                      </a:cubicBezTo>
                      <a:cubicBezTo>
                        <a:pt x="32" y="240"/>
                        <a:pt x="34" y="247"/>
                        <a:pt x="36" y="254"/>
                      </a:cubicBezTo>
                      <a:cubicBezTo>
                        <a:pt x="38" y="254"/>
                        <a:pt x="38" y="254"/>
                        <a:pt x="38" y="254"/>
                      </a:cubicBezTo>
                      <a:cubicBezTo>
                        <a:pt x="36" y="247"/>
                        <a:pt x="34" y="240"/>
                        <a:pt x="32" y="233"/>
                      </a:cubicBezTo>
                      <a:moveTo>
                        <a:pt x="17" y="102"/>
                      </a:moveTo>
                      <a:cubicBezTo>
                        <a:pt x="15" y="102"/>
                        <a:pt x="15" y="102"/>
                        <a:pt x="15" y="102"/>
                      </a:cubicBezTo>
                      <a:cubicBezTo>
                        <a:pt x="17" y="117"/>
                        <a:pt x="17" y="117"/>
                        <a:pt x="17" y="117"/>
                      </a:cubicBezTo>
                      <a:cubicBezTo>
                        <a:pt x="16" y="123"/>
                        <a:pt x="16" y="130"/>
                        <a:pt x="16" y="137"/>
                      </a:cubicBezTo>
                      <a:cubicBezTo>
                        <a:pt x="16" y="167"/>
                        <a:pt x="22" y="201"/>
                        <a:pt x="30" y="232"/>
                      </a:cubicBezTo>
                      <a:cubicBezTo>
                        <a:pt x="32" y="232"/>
                        <a:pt x="32" y="232"/>
                        <a:pt x="32" y="232"/>
                      </a:cubicBezTo>
                      <a:cubicBezTo>
                        <a:pt x="24" y="201"/>
                        <a:pt x="18" y="167"/>
                        <a:pt x="18" y="137"/>
                      </a:cubicBezTo>
                      <a:cubicBezTo>
                        <a:pt x="18" y="130"/>
                        <a:pt x="18" y="123"/>
                        <a:pt x="19" y="117"/>
                      </a:cubicBezTo>
                      <a:cubicBezTo>
                        <a:pt x="19" y="117"/>
                        <a:pt x="19" y="117"/>
                        <a:pt x="19" y="117"/>
                      </a:cubicBezTo>
                      <a:cubicBezTo>
                        <a:pt x="17" y="102"/>
                        <a:pt x="17" y="102"/>
                        <a:pt x="17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5" y="101"/>
                        <a:pt x="15" y="101"/>
                        <a:pt x="15" y="101"/>
                      </a:cubicBezTo>
                      <a:cubicBezTo>
                        <a:pt x="17" y="101"/>
                        <a:pt x="17" y="101"/>
                        <a:pt x="17" y="101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6" name="Freeform 84"/>
                <p:cNvSpPr>
                  <a:spLocks/>
                </p:cNvSpPr>
                <p:nvPr/>
              </p:nvSpPr>
              <p:spPr bwMode="auto">
                <a:xfrm>
                  <a:off x="-1120" y="307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7" name="Freeform 85"/>
                <p:cNvSpPr>
                  <a:spLocks/>
                </p:cNvSpPr>
                <p:nvPr/>
              </p:nvSpPr>
              <p:spPr bwMode="auto">
                <a:xfrm>
                  <a:off x="-1196" y="2861"/>
                  <a:ext cx="8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8" name="Freeform 86"/>
                <p:cNvSpPr>
                  <a:spLocks noEditPoints="1"/>
                </p:cNvSpPr>
                <p:nvPr/>
              </p:nvSpPr>
              <p:spPr bwMode="auto">
                <a:xfrm>
                  <a:off x="-1774" y="1524"/>
                  <a:ext cx="766" cy="1831"/>
                </a:xfrm>
                <a:custGeom>
                  <a:avLst/>
                  <a:gdLst/>
                  <a:ahLst/>
                  <a:cxnLst>
                    <a:cxn ang="0">
                      <a:pos x="306" y="740"/>
                    </a:cxn>
                    <a:cxn ang="0">
                      <a:pos x="304" y="740"/>
                    </a:cxn>
                    <a:cxn ang="0">
                      <a:pos x="321" y="772"/>
                    </a:cxn>
                    <a:cxn ang="0">
                      <a:pos x="323" y="772"/>
                    </a:cxn>
                    <a:cxn ang="0">
                      <a:pos x="306" y="740"/>
                    </a:cxn>
                    <a:cxn ang="0">
                      <a:pos x="111" y="98"/>
                    </a:cxn>
                    <a:cxn ang="0">
                      <a:pos x="108" y="98"/>
                    </a:cxn>
                    <a:cxn ang="0">
                      <a:pos x="167" y="194"/>
                    </a:cxn>
                    <a:cxn ang="0">
                      <a:pos x="170" y="194"/>
                    </a:cxn>
                    <a:cxn ang="0">
                      <a:pos x="111" y="98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07" y="97"/>
                    </a:cxn>
                    <a:cxn ang="0">
                      <a:pos x="110" y="97"/>
                    </a:cxn>
                    <a:cxn ang="0">
                      <a:pos x="84" y="67"/>
                    </a:cxn>
                    <a:cxn ang="0">
                      <a:pos x="84" y="67"/>
                    </a:cxn>
                    <a:cxn ang="0">
                      <a:pos x="84" y="67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323" h="772">
                      <a:moveTo>
                        <a:pt x="306" y="740"/>
                      </a:moveTo>
                      <a:cubicBezTo>
                        <a:pt x="304" y="740"/>
                        <a:pt x="304" y="740"/>
                        <a:pt x="304" y="740"/>
                      </a:cubicBezTo>
                      <a:cubicBezTo>
                        <a:pt x="310" y="753"/>
                        <a:pt x="316" y="765"/>
                        <a:pt x="321" y="772"/>
                      </a:cubicBezTo>
                      <a:cubicBezTo>
                        <a:pt x="323" y="772"/>
                        <a:pt x="323" y="772"/>
                        <a:pt x="323" y="772"/>
                      </a:cubicBezTo>
                      <a:cubicBezTo>
                        <a:pt x="319" y="765"/>
                        <a:pt x="312" y="754"/>
                        <a:pt x="306" y="740"/>
                      </a:cubicBezTo>
                      <a:moveTo>
                        <a:pt x="111" y="98"/>
                      </a:moveTo>
                      <a:cubicBezTo>
                        <a:pt x="108" y="98"/>
                        <a:pt x="108" y="98"/>
                        <a:pt x="108" y="98"/>
                      </a:cubicBezTo>
                      <a:cubicBezTo>
                        <a:pt x="133" y="130"/>
                        <a:pt x="153" y="163"/>
                        <a:pt x="167" y="194"/>
                      </a:cubicBezTo>
                      <a:cubicBezTo>
                        <a:pt x="170" y="194"/>
                        <a:pt x="170" y="194"/>
                        <a:pt x="170" y="194"/>
                      </a:cubicBezTo>
                      <a:cubicBezTo>
                        <a:pt x="155" y="163"/>
                        <a:pt x="136" y="130"/>
                        <a:pt x="111" y="98"/>
                      </a:cubicBezTo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44" y="28"/>
                        <a:pt x="79" y="62"/>
                        <a:pt x="107" y="97"/>
                      </a:cubicBezTo>
                      <a:cubicBezTo>
                        <a:pt x="110" y="97"/>
                        <a:pt x="110" y="97"/>
                        <a:pt x="110" y="97"/>
                      </a:cubicBezTo>
                      <a:cubicBezTo>
                        <a:pt x="102" y="87"/>
                        <a:pt x="93" y="77"/>
                        <a:pt x="84" y="67"/>
                      </a:cubicBezTo>
                      <a:cubicBezTo>
                        <a:pt x="84" y="67"/>
                        <a:pt x="84" y="67"/>
                        <a:pt x="84" y="67"/>
                      </a:cubicBezTo>
                      <a:cubicBezTo>
                        <a:pt x="84" y="67"/>
                        <a:pt x="84" y="67"/>
                        <a:pt x="84" y="67"/>
                      </a:cubicBezTo>
                      <a:cubicBezTo>
                        <a:pt x="61" y="42"/>
                        <a:pt x="33" y="19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-1520" y="1754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0" name="Rectangle 88"/>
                <p:cNvSpPr>
                  <a:spLocks noChangeArrowheads="1"/>
                </p:cNvSpPr>
                <p:nvPr/>
              </p:nvSpPr>
              <p:spPr bwMode="auto">
                <a:xfrm>
                  <a:off x="-1575" y="1683"/>
                  <a:ext cx="2" cy="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en-US" sz="1800" baseline="-25000">
                    <a:solidFill>
                      <a:prstClr val="black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241" name="Freeform 89"/>
                <p:cNvSpPr>
                  <a:spLocks/>
                </p:cNvSpPr>
                <p:nvPr/>
              </p:nvSpPr>
              <p:spPr bwMode="auto">
                <a:xfrm>
                  <a:off x="-1575" y="1683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2" name="Freeform 90"/>
                <p:cNvSpPr>
                  <a:spLocks/>
                </p:cNvSpPr>
                <p:nvPr/>
              </p:nvSpPr>
              <p:spPr bwMode="auto">
                <a:xfrm>
                  <a:off x="-1210" y="281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3" name="Freeform 91"/>
                <p:cNvSpPr>
                  <a:spLocks/>
                </p:cNvSpPr>
                <p:nvPr/>
              </p:nvSpPr>
              <p:spPr bwMode="auto">
                <a:xfrm>
                  <a:off x="-1056" y="3276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4" name="Freeform 92"/>
                <p:cNvSpPr>
                  <a:spLocks/>
                </p:cNvSpPr>
                <p:nvPr/>
              </p:nvSpPr>
              <p:spPr bwMode="auto">
                <a:xfrm>
                  <a:off x="-1014" y="3357"/>
                  <a:ext cx="21" cy="31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8" y="13"/>
                    </a:cxn>
                    <a:cxn ang="0">
                      <a:pos x="9" y="12"/>
                    </a:cxn>
                    <a:cxn ang="0">
                      <a:pos x="8" y="9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9" h="13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8"/>
                        <a:pt x="8" y="13"/>
                        <a:pt x="8" y="13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9" y="11"/>
                        <a:pt x="8" y="9"/>
                      </a:cubicBezTo>
                      <a:cubicBezTo>
                        <a:pt x="6" y="7"/>
                        <a:pt x="5" y="4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5" name="Freeform 93"/>
                <p:cNvSpPr>
                  <a:spLocks/>
                </p:cNvSpPr>
                <p:nvPr/>
              </p:nvSpPr>
              <p:spPr bwMode="auto">
                <a:xfrm>
                  <a:off x="-1014" y="3355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6" name="Freeform 94"/>
                <p:cNvSpPr>
                  <a:spLocks/>
                </p:cNvSpPr>
                <p:nvPr/>
              </p:nvSpPr>
              <p:spPr bwMode="auto">
                <a:xfrm>
                  <a:off x="-1246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5" y="3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5" y="3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7" name="Freeform 95"/>
                <p:cNvSpPr>
                  <a:spLocks/>
                </p:cNvSpPr>
                <p:nvPr/>
              </p:nvSpPr>
              <p:spPr bwMode="auto">
                <a:xfrm>
                  <a:off x="-1281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8" name="Freeform 96"/>
                <p:cNvSpPr>
                  <a:spLocks noEditPoints="1"/>
                </p:cNvSpPr>
                <p:nvPr/>
              </p:nvSpPr>
              <p:spPr bwMode="auto">
                <a:xfrm>
                  <a:off x="-1636" y="1524"/>
                  <a:ext cx="819" cy="459"/>
                </a:xfrm>
                <a:custGeom>
                  <a:avLst/>
                  <a:gdLst/>
                  <a:ahLst/>
                  <a:cxnLst>
                    <a:cxn ang="0">
                      <a:pos x="243" y="98"/>
                    </a:cxn>
                    <a:cxn ang="0">
                      <a:pos x="241" y="98"/>
                    </a:cxn>
                    <a:cxn ang="0">
                      <a:pos x="345" y="193"/>
                    </a:cxn>
                    <a:cxn ang="0">
                      <a:pos x="346" y="193"/>
                    </a:cxn>
                    <a:cxn ang="0">
                      <a:pos x="243" y="98"/>
                    </a:cxn>
                    <a:cxn ang="0">
                      <a:pos x="186" y="67"/>
                    </a:cxn>
                    <a:cxn ang="0">
                      <a:pos x="184" y="67"/>
                    </a:cxn>
                    <a:cxn ang="0">
                      <a:pos x="239" y="97"/>
                    </a:cxn>
                    <a:cxn ang="0">
                      <a:pos x="241" y="97"/>
                    </a:cxn>
                    <a:cxn ang="0">
                      <a:pos x="186" y="67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1" y="4"/>
                    </a:cxn>
                    <a:cxn ang="0">
                      <a:pos x="182" y="66"/>
                    </a:cxn>
                    <a:cxn ang="0">
                      <a:pos x="185" y="6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46" h="193">
                      <a:moveTo>
                        <a:pt x="243" y="98"/>
                      </a:moveTo>
                      <a:cubicBezTo>
                        <a:pt x="241" y="98"/>
                        <a:pt x="241" y="98"/>
                        <a:pt x="241" y="98"/>
                      </a:cubicBezTo>
                      <a:cubicBezTo>
                        <a:pt x="283" y="124"/>
                        <a:pt x="322" y="156"/>
                        <a:pt x="345" y="193"/>
                      </a:cubicBezTo>
                      <a:cubicBezTo>
                        <a:pt x="346" y="193"/>
                        <a:pt x="346" y="193"/>
                        <a:pt x="346" y="193"/>
                      </a:cubicBezTo>
                      <a:cubicBezTo>
                        <a:pt x="323" y="156"/>
                        <a:pt x="285" y="124"/>
                        <a:pt x="243" y="98"/>
                      </a:cubicBezTo>
                      <a:moveTo>
                        <a:pt x="186" y="67"/>
                      </a:moveTo>
                      <a:cubicBezTo>
                        <a:pt x="184" y="67"/>
                        <a:pt x="184" y="67"/>
                        <a:pt x="184" y="67"/>
                      </a:cubicBezTo>
                      <a:cubicBezTo>
                        <a:pt x="203" y="76"/>
                        <a:pt x="221" y="86"/>
                        <a:pt x="239" y="97"/>
                      </a:cubicBezTo>
                      <a:cubicBezTo>
                        <a:pt x="241" y="97"/>
                        <a:pt x="241" y="97"/>
                        <a:pt x="241" y="97"/>
                      </a:cubicBezTo>
                      <a:cubicBezTo>
                        <a:pt x="223" y="86"/>
                        <a:pt x="205" y="76"/>
                        <a:pt x="186" y="67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4" y="2"/>
                        <a:pt x="11" y="4"/>
                      </a:cubicBezTo>
                      <a:cubicBezTo>
                        <a:pt x="38" y="11"/>
                        <a:pt x="110" y="32"/>
                        <a:pt x="182" y="66"/>
                      </a:cubicBezTo>
                      <a:cubicBezTo>
                        <a:pt x="185" y="66"/>
                        <a:pt x="185" y="66"/>
                        <a:pt x="185" y="66"/>
                      </a:cubicBezTo>
                      <a:cubicBezTo>
                        <a:pt x="92" y="22"/>
                        <a:pt x="0" y="0"/>
                        <a:pt x="0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9" name="Freeform 97"/>
                <p:cNvSpPr>
                  <a:spLocks/>
                </p:cNvSpPr>
                <p:nvPr/>
              </p:nvSpPr>
              <p:spPr bwMode="auto">
                <a:xfrm>
                  <a:off x="-1070" y="1754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2" y="1"/>
                    </a:cxn>
                    <a:cxn ang="0">
                      <a:pos x="4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4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0" name="Freeform 98"/>
                <p:cNvSpPr>
                  <a:spLocks/>
                </p:cNvSpPr>
                <p:nvPr/>
              </p:nvSpPr>
              <p:spPr bwMode="auto">
                <a:xfrm>
                  <a:off x="-1205" y="1682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2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1"/>
                        <a:pt x="3" y="1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1" name="Freeform 99"/>
                <p:cNvSpPr>
                  <a:spLocks/>
                </p:cNvSpPr>
                <p:nvPr/>
              </p:nvSpPr>
              <p:spPr bwMode="auto">
                <a:xfrm>
                  <a:off x="-955" y="1987"/>
                  <a:ext cx="217" cy="27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2" y="1"/>
                    </a:cxn>
                    <a:cxn ang="0">
                      <a:pos x="82" y="100"/>
                    </a:cxn>
                    <a:cxn ang="0">
                      <a:pos x="83" y="100"/>
                    </a:cxn>
                    <a:cxn ang="0">
                      <a:pos x="83" y="101"/>
                    </a:cxn>
                    <a:cxn ang="0">
                      <a:pos x="83" y="101"/>
                    </a:cxn>
                    <a:cxn ang="0">
                      <a:pos x="89" y="114"/>
                    </a:cxn>
                    <a:cxn ang="0">
                      <a:pos x="91" y="114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91" h="114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2" y="1"/>
                      </a:cubicBezTo>
                      <a:cubicBezTo>
                        <a:pt x="9" y="6"/>
                        <a:pt x="49" y="37"/>
                        <a:pt x="82" y="100"/>
                      </a:cubicBezTo>
                      <a:cubicBezTo>
                        <a:pt x="83" y="100"/>
                        <a:pt x="83" y="100"/>
                        <a:pt x="83" y="100"/>
                      </a:cubicBezTo>
                      <a:cubicBezTo>
                        <a:pt x="83" y="101"/>
                        <a:pt x="83" y="101"/>
                        <a:pt x="83" y="101"/>
                      </a:cubicBezTo>
                      <a:cubicBezTo>
                        <a:pt x="83" y="101"/>
                        <a:pt x="83" y="101"/>
                        <a:pt x="83" y="101"/>
                      </a:cubicBezTo>
                      <a:cubicBezTo>
                        <a:pt x="85" y="105"/>
                        <a:pt x="87" y="109"/>
                        <a:pt x="89" y="114"/>
                      </a:cubicBezTo>
                      <a:cubicBezTo>
                        <a:pt x="91" y="114"/>
                        <a:pt x="91" y="114"/>
                        <a:pt x="91" y="114"/>
                      </a:cubicBezTo>
                      <a:cubicBezTo>
                        <a:pt x="57" y="42"/>
                        <a:pt x="12" y="6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2" name="Freeform 100"/>
                <p:cNvSpPr>
                  <a:spLocks/>
                </p:cNvSpPr>
                <p:nvPr/>
              </p:nvSpPr>
              <p:spPr bwMode="auto">
                <a:xfrm>
                  <a:off x="-761" y="2222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3" name="Freeform 101"/>
                <p:cNvSpPr>
                  <a:spLocks noEditPoints="1"/>
                </p:cNvSpPr>
                <p:nvPr/>
              </p:nvSpPr>
              <p:spPr bwMode="auto">
                <a:xfrm>
                  <a:off x="-741" y="2260"/>
                  <a:ext cx="89" cy="1016"/>
                </a:xfrm>
                <a:custGeom>
                  <a:avLst/>
                  <a:gdLst/>
                  <a:ahLst/>
                  <a:cxnLst>
                    <a:cxn ang="0">
                      <a:pos x="26" y="343"/>
                    </a:cxn>
                    <a:cxn ang="0">
                      <a:pos x="24" y="343"/>
                    </a:cxn>
                    <a:cxn ang="0">
                      <a:pos x="24" y="352"/>
                    </a:cxn>
                    <a:cxn ang="0">
                      <a:pos x="20" y="417"/>
                    </a:cxn>
                    <a:cxn ang="0">
                      <a:pos x="19" y="429"/>
                    </a:cxn>
                    <a:cxn ang="0">
                      <a:pos x="21" y="429"/>
                    </a:cxn>
                    <a:cxn ang="0">
                      <a:pos x="24" y="393"/>
                    </a:cxn>
                    <a:cxn ang="0">
                      <a:pos x="26" y="343"/>
                    </a:cxn>
                    <a:cxn ang="0">
                      <a:pos x="38" y="233"/>
                    </a:cxn>
                    <a:cxn ang="0">
                      <a:pos x="36" y="233"/>
                    </a:cxn>
                    <a:cxn ang="0">
                      <a:pos x="24" y="334"/>
                    </a:cxn>
                    <a:cxn ang="0">
                      <a:pos x="24" y="335"/>
                    </a:cxn>
                    <a:cxn ang="0">
                      <a:pos x="24" y="335"/>
                    </a:cxn>
                    <a:cxn ang="0">
                      <a:pos x="24" y="342"/>
                    </a:cxn>
                    <a:cxn ang="0">
                      <a:pos x="26" y="342"/>
                    </a:cxn>
                    <a:cxn ang="0">
                      <a:pos x="26" y="335"/>
                    </a:cxn>
                    <a:cxn ang="0">
                      <a:pos x="37" y="255"/>
                    </a:cxn>
                    <a:cxn ang="0">
                      <a:pos x="35" y="255"/>
                    </a:cxn>
                    <a:cxn ang="0">
                      <a:pos x="35" y="254"/>
                    </a:cxn>
                    <a:cxn ang="0">
                      <a:pos x="37" y="254"/>
                    </a:cxn>
                    <a:cxn ang="0">
                      <a:pos x="38" y="233"/>
                    </a:cxn>
                    <a:cxn ang="0">
                      <a:pos x="35" y="102"/>
                    </a:cxn>
                    <a:cxn ang="0">
                      <a:pos x="33" y="102"/>
                    </a:cxn>
                    <a:cxn ang="0">
                      <a:pos x="35" y="115"/>
                    </a:cxn>
                    <a:cxn ang="0">
                      <a:pos x="35" y="115"/>
                    </a:cxn>
                    <a:cxn ang="0">
                      <a:pos x="35" y="120"/>
                    </a:cxn>
                    <a:cxn ang="0">
                      <a:pos x="37" y="187"/>
                    </a:cxn>
                    <a:cxn ang="0">
                      <a:pos x="36" y="232"/>
                    </a:cxn>
                    <a:cxn ang="0">
                      <a:pos x="38" y="232"/>
                    </a:cxn>
                    <a:cxn ang="0">
                      <a:pos x="38" y="224"/>
                    </a:cxn>
                    <a:cxn ang="0">
                      <a:pos x="38" y="149"/>
                    </a:cxn>
                    <a:cxn ang="0">
                      <a:pos x="37" y="115"/>
                    </a:cxn>
                    <a:cxn ang="0">
                      <a:pos x="37" y="115"/>
                    </a:cxn>
                    <a:cxn ang="0">
                      <a:pos x="37" y="115"/>
                    </a:cxn>
                    <a:cxn ang="0">
                      <a:pos x="35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33" y="101"/>
                    </a:cxn>
                    <a:cxn ang="0">
                      <a:pos x="35" y="10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8" h="429">
                      <a:moveTo>
                        <a:pt x="26" y="343"/>
                      </a:moveTo>
                      <a:cubicBezTo>
                        <a:pt x="24" y="343"/>
                        <a:pt x="24" y="343"/>
                        <a:pt x="24" y="343"/>
                      </a:cubicBezTo>
                      <a:cubicBezTo>
                        <a:pt x="24" y="345"/>
                        <a:pt x="24" y="348"/>
                        <a:pt x="24" y="352"/>
                      </a:cubicBezTo>
                      <a:cubicBezTo>
                        <a:pt x="24" y="368"/>
                        <a:pt x="23" y="392"/>
                        <a:pt x="20" y="417"/>
                      </a:cubicBezTo>
                      <a:cubicBezTo>
                        <a:pt x="20" y="421"/>
                        <a:pt x="20" y="425"/>
                        <a:pt x="19" y="429"/>
                      </a:cubicBezTo>
                      <a:cubicBezTo>
                        <a:pt x="21" y="429"/>
                        <a:pt x="21" y="429"/>
                        <a:pt x="21" y="429"/>
                      </a:cubicBezTo>
                      <a:cubicBezTo>
                        <a:pt x="22" y="417"/>
                        <a:pt x="23" y="405"/>
                        <a:pt x="24" y="393"/>
                      </a:cubicBezTo>
                      <a:cubicBezTo>
                        <a:pt x="26" y="372"/>
                        <a:pt x="26" y="353"/>
                        <a:pt x="26" y="343"/>
                      </a:cubicBezTo>
                      <a:moveTo>
                        <a:pt x="38" y="233"/>
                      </a:moveTo>
                      <a:cubicBezTo>
                        <a:pt x="36" y="233"/>
                        <a:pt x="36" y="233"/>
                        <a:pt x="36" y="233"/>
                      </a:cubicBezTo>
                      <a:cubicBezTo>
                        <a:pt x="35" y="268"/>
                        <a:pt x="31" y="304"/>
                        <a:pt x="24" y="334"/>
                      </a:cubicBezTo>
                      <a:cubicBezTo>
                        <a:pt x="24" y="335"/>
                        <a:pt x="24" y="335"/>
                        <a:pt x="24" y="335"/>
                      </a:cubicBezTo>
                      <a:cubicBezTo>
                        <a:pt x="24" y="335"/>
                        <a:pt x="24" y="335"/>
                        <a:pt x="24" y="335"/>
                      </a:cubicBezTo>
                      <a:cubicBezTo>
                        <a:pt x="24" y="335"/>
                        <a:pt x="24" y="337"/>
                        <a:pt x="24" y="342"/>
                      </a:cubicBezTo>
                      <a:cubicBezTo>
                        <a:pt x="26" y="342"/>
                        <a:pt x="26" y="342"/>
                        <a:pt x="26" y="342"/>
                      </a:cubicBezTo>
                      <a:cubicBezTo>
                        <a:pt x="26" y="338"/>
                        <a:pt x="26" y="335"/>
                        <a:pt x="26" y="335"/>
                      </a:cubicBezTo>
                      <a:cubicBezTo>
                        <a:pt x="32" y="311"/>
                        <a:pt x="35" y="283"/>
                        <a:pt x="37" y="255"/>
                      </a:cubicBezTo>
                      <a:cubicBezTo>
                        <a:pt x="35" y="255"/>
                        <a:pt x="35" y="255"/>
                        <a:pt x="35" y="255"/>
                      </a:cubicBezTo>
                      <a:cubicBezTo>
                        <a:pt x="35" y="254"/>
                        <a:pt x="35" y="254"/>
                        <a:pt x="35" y="254"/>
                      </a:cubicBezTo>
                      <a:cubicBezTo>
                        <a:pt x="37" y="254"/>
                        <a:pt x="37" y="254"/>
                        <a:pt x="37" y="254"/>
                      </a:cubicBezTo>
                      <a:cubicBezTo>
                        <a:pt x="37" y="247"/>
                        <a:pt x="38" y="240"/>
                        <a:pt x="38" y="233"/>
                      </a:cubicBezTo>
                      <a:moveTo>
                        <a:pt x="35" y="102"/>
                      </a:moveTo>
                      <a:cubicBezTo>
                        <a:pt x="33" y="102"/>
                        <a:pt x="33" y="102"/>
                        <a:pt x="33" y="102"/>
                      </a:cubicBezTo>
                      <a:cubicBezTo>
                        <a:pt x="34" y="106"/>
                        <a:pt x="34" y="111"/>
                        <a:pt x="35" y="115"/>
                      </a:cubicBezTo>
                      <a:cubicBezTo>
                        <a:pt x="35" y="115"/>
                        <a:pt x="35" y="115"/>
                        <a:pt x="35" y="115"/>
                      </a:cubicBezTo>
                      <a:cubicBezTo>
                        <a:pt x="35" y="115"/>
                        <a:pt x="35" y="117"/>
                        <a:pt x="35" y="120"/>
                      </a:cubicBezTo>
                      <a:cubicBezTo>
                        <a:pt x="36" y="131"/>
                        <a:pt x="37" y="156"/>
                        <a:pt x="37" y="187"/>
                      </a:cubicBezTo>
                      <a:cubicBezTo>
                        <a:pt x="37" y="201"/>
                        <a:pt x="37" y="216"/>
                        <a:pt x="36" y="232"/>
                      </a:cubicBezTo>
                      <a:cubicBezTo>
                        <a:pt x="38" y="232"/>
                        <a:pt x="38" y="232"/>
                        <a:pt x="38" y="232"/>
                      </a:cubicBezTo>
                      <a:cubicBezTo>
                        <a:pt x="38" y="229"/>
                        <a:pt x="38" y="226"/>
                        <a:pt x="38" y="224"/>
                      </a:cubicBezTo>
                      <a:cubicBezTo>
                        <a:pt x="38" y="149"/>
                        <a:pt x="38" y="149"/>
                        <a:pt x="38" y="149"/>
                      </a:cubicBezTo>
                      <a:cubicBezTo>
                        <a:pt x="38" y="128"/>
                        <a:pt x="37" y="115"/>
                        <a:pt x="37" y="115"/>
                      </a:cubicBez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6" y="110"/>
                        <a:pt x="36" y="106"/>
                        <a:pt x="35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3" y="28"/>
                        <a:pt x="25" y="61"/>
                        <a:pt x="33" y="101"/>
                      </a:cubicBezTo>
                      <a:cubicBezTo>
                        <a:pt x="35" y="101"/>
                        <a:pt x="35" y="101"/>
                        <a:pt x="35" y="101"/>
                      </a:cubicBezTo>
                      <a:cubicBezTo>
                        <a:pt x="27" y="61"/>
                        <a:pt x="15" y="28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4" name="Freeform 102"/>
                <p:cNvSpPr>
                  <a:spLocks/>
                </p:cNvSpPr>
                <p:nvPr/>
              </p:nvSpPr>
              <p:spPr bwMode="auto">
                <a:xfrm>
                  <a:off x="-685" y="3070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5" name="Freeform 103"/>
                <p:cNvSpPr>
                  <a:spLocks/>
                </p:cNvSpPr>
                <p:nvPr/>
              </p:nvSpPr>
              <p:spPr bwMode="auto">
                <a:xfrm>
                  <a:off x="-659" y="2861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6" name="Freeform 104"/>
                <p:cNvSpPr>
                  <a:spLocks noEditPoints="1"/>
                </p:cNvSpPr>
                <p:nvPr/>
              </p:nvSpPr>
              <p:spPr bwMode="auto">
                <a:xfrm>
                  <a:off x="-1681" y="1524"/>
                  <a:ext cx="990" cy="1876"/>
                </a:xfrm>
                <a:custGeom>
                  <a:avLst/>
                  <a:gdLst/>
                  <a:ahLst/>
                  <a:cxnLst>
                    <a:cxn ang="0">
                      <a:pos x="418" y="740"/>
                    </a:cxn>
                    <a:cxn ang="0">
                      <a:pos x="416" y="740"/>
                    </a:cxn>
                    <a:cxn ang="0">
                      <a:pos x="411" y="772"/>
                    </a:cxn>
                    <a:cxn ang="0">
                      <a:pos x="411" y="772"/>
                    </a:cxn>
                    <a:cxn ang="0">
                      <a:pos x="411" y="773"/>
                    </a:cxn>
                    <a:cxn ang="0">
                      <a:pos x="410" y="773"/>
                    </a:cxn>
                    <a:cxn ang="0">
                      <a:pos x="406" y="790"/>
                    </a:cxn>
                    <a:cxn ang="0">
                      <a:pos x="407" y="791"/>
                    </a:cxn>
                    <a:cxn ang="0">
                      <a:pos x="418" y="740"/>
                    </a:cxn>
                    <a:cxn ang="0">
                      <a:pos x="215" y="98"/>
                    </a:cxn>
                    <a:cxn ang="0">
                      <a:pos x="211" y="98"/>
                    </a:cxn>
                    <a:cxn ang="0">
                      <a:pos x="307" y="194"/>
                    </a:cxn>
                    <a:cxn ang="0">
                      <a:pos x="309" y="194"/>
                    </a:cxn>
                    <a:cxn ang="0">
                      <a:pos x="309" y="194"/>
                    </a:cxn>
                    <a:cxn ang="0">
                      <a:pos x="215" y="98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9" y="4"/>
                    </a:cxn>
                    <a:cxn ang="0">
                      <a:pos x="162" y="66"/>
                    </a:cxn>
                    <a:cxn ang="0">
                      <a:pos x="165" y="66"/>
                    </a:cxn>
                    <a:cxn ang="0">
                      <a:pos x="165" y="67"/>
                    </a:cxn>
                    <a:cxn ang="0">
                      <a:pos x="163" y="67"/>
                    </a:cxn>
                    <a:cxn ang="0">
                      <a:pos x="210" y="97"/>
                    </a:cxn>
                    <a:cxn ang="0">
                      <a:pos x="213" y="97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418" h="791">
                      <a:moveTo>
                        <a:pt x="418" y="740"/>
                      </a:moveTo>
                      <a:cubicBezTo>
                        <a:pt x="416" y="740"/>
                        <a:pt x="416" y="740"/>
                        <a:pt x="416" y="740"/>
                      </a:cubicBezTo>
                      <a:cubicBezTo>
                        <a:pt x="415" y="752"/>
                        <a:pt x="413" y="763"/>
                        <a:pt x="411" y="772"/>
                      </a:cubicBezTo>
                      <a:cubicBezTo>
                        <a:pt x="411" y="772"/>
                        <a:pt x="411" y="772"/>
                        <a:pt x="411" y="772"/>
                      </a:cubicBezTo>
                      <a:cubicBezTo>
                        <a:pt x="411" y="773"/>
                        <a:pt x="411" y="773"/>
                        <a:pt x="411" y="773"/>
                      </a:cubicBezTo>
                      <a:cubicBezTo>
                        <a:pt x="410" y="773"/>
                        <a:pt x="410" y="773"/>
                        <a:pt x="410" y="773"/>
                      </a:cubicBezTo>
                      <a:cubicBezTo>
                        <a:pt x="409" y="780"/>
                        <a:pt x="407" y="786"/>
                        <a:pt x="406" y="790"/>
                      </a:cubicBezTo>
                      <a:cubicBezTo>
                        <a:pt x="407" y="791"/>
                        <a:pt x="407" y="791"/>
                        <a:pt x="407" y="791"/>
                      </a:cubicBezTo>
                      <a:cubicBezTo>
                        <a:pt x="412" y="779"/>
                        <a:pt x="416" y="760"/>
                        <a:pt x="418" y="740"/>
                      </a:cubicBezTo>
                      <a:moveTo>
                        <a:pt x="215" y="98"/>
                      </a:moveTo>
                      <a:cubicBezTo>
                        <a:pt x="211" y="98"/>
                        <a:pt x="211" y="98"/>
                        <a:pt x="211" y="98"/>
                      </a:cubicBezTo>
                      <a:cubicBezTo>
                        <a:pt x="247" y="124"/>
                        <a:pt x="281" y="155"/>
                        <a:pt x="307" y="194"/>
                      </a:cubicBezTo>
                      <a:cubicBezTo>
                        <a:pt x="309" y="194"/>
                        <a:pt x="309" y="194"/>
                        <a:pt x="309" y="194"/>
                      </a:cubicBezTo>
                      <a:cubicBezTo>
                        <a:pt x="309" y="194"/>
                        <a:pt x="309" y="194"/>
                        <a:pt x="309" y="194"/>
                      </a:cubicBezTo>
                      <a:cubicBezTo>
                        <a:pt x="283" y="155"/>
                        <a:pt x="250" y="124"/>
                        <a:pt x="215" y="98"/>
                      </a:cubicBezTo>
                      <a:moveTo>
                        <a:pt x="1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3" y="3"/>
                        <a:pt x="9" y="4"/>
                      </a:cubicBezTo>
                      <a:cubicBezTo>
                        <a:pt x="32" y="10"/>
                        <a:pt x="96" y="29"/>
                        <a:pt x="162" y="66"/>
                      </a:cubicBezTo>
                      <a:cubicBezTo>
                        <a:pt x="165" y="66"/>
                        <a:pt x="165" y="66"/>
                        <a:pt x="165" y="66"/>
                      </a:cubicBezTo>
                      <a:cubicBezTo>
                        <a:pt x="165" y="67"/>
                        <a:pt x="165" y="67"/>
                        <a:pt x="165" y="67"/>
                      </a:cubicBezTo>
                      <a:cubicBezTo>
                        <a:pt x="163" y="67"/>
                        <a:pt x="163" y="67"/>
                        <a:pt x="163" y="67"/>
                      </a:cubicBezTo>
                      <a:cubicBezTo>
                        <a:pt x="179" y="76"/>
                        <a:pt x="195" y="86"/>
                        <a:pt x="210" y="97"/>
                      </a:cubicBezTo>
                      <a:cubicBezTo>
                        <a:pt x="213" y="97"/>
                        <a:pt x="213" y="97"/>
                        <a:pt x="213" y="97"/>
                      </a:cubicBezTo>
                      <a:cubicBezTo>
                        <a:pt x="114" y="25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7" name="Freeform 105"/>
                <p:cNvSpPr>
                  <a:spLocks/>
                </p:cNvSpPr>
                <p:nvPr/>
              </p:nvSpPr>
              <p:spPr bwMode="auto">
                <a:xfrm>
                  <a:off x="-1184" y="1754"/>
                  <a:ext cx="12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5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5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4" y="1"/>
                        <a:pt x="4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8" name="Freeform 106"/>
                <p:cNvSpPr>
                  <a:spLocks/>
                </p:cNvSpPr>
                <p:nvPr/>
              </p:nvSpPr>
              <p:spPr bwMode="auto">
                <a:xfrm>
                  <a:off x="-1297" y="1682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9" name="Freeform 107"/>
                <p:cNvSpPr>
                  <a:spLocks/>
                </p:cNvSpPr>
                <p:nvPr/>
              </p:nvSpPr>
              <p:spPr bwMode="auto">
                <a:xfrm>
                  <a:off x="-656" y="281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0" name="Freeform 108"/>
                <p:cNvSpPr>
                  <a:spLocks/>
                </p:cNvSpPr>
                <p:nvPr/>
              </p:nvSpPr>
              <p:spPr bwMode="auto">
                <a:xfrm>
                  <a:off x="-697" y="3276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1" name="Freeform 109"/>
                <p:cNvSpPr>
                  <a:spLocks/>
                </p:cNvSpPr>
                <p:nvPr/>
              </p:nvSpPr>
              <p:spPr bwMode="auto">
                <a:xfrm>
                  <a:off x="-711" y="3355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2" name="Freeform 110"/>
                <p:cNvSpPr>
                  <a:spLocks/>
                </p:cNvSpPr>
                <p:nvPr/>
              </p:nvSpPr>
              <p:spPr bwMode="auto">
                <a:xfrm>
                  <a:off x="-664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3" name="Freeform 111"/>
                <p:cNvSpPr>
                  <a:spLocks/>
                </p:cNvSpPr>
                <p:nvPr/>
              </p:nvSpPr>
              <p:spPr bwMode="auto">
                <a:xfrm>
                  <a:off x="-744" y="2256"/>
                  <a:ext cx="8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4" name="Freeform 112"/>
                <p:cNvSpPr>
                  <a:spLocks noEditPoints="1"/>
                </p:cNvSpPr>
                <p:nvPr/>
              </p:nvSpPr>
              <p:spPr bwMode="auto">
                <a:xfrm>
                  <a:off x="-1099" y="1987"/>
                  <a:ext cx="180" cy="270"/>
                </a:xfrm>
                <a:custGeom>
                  <a:avLst/>
                  <a:gdLst/>
                  <a:ahLst/>
                  <a:cxnLst>
                    <a:cxn ang="0">
                      <a:pos x="69" y="101"/>
                    </a:cxn>
                    <a:cxn ang="0">
                      <a:pos x="67" y="101"/>
                    </a:cxn>
                    <a:cxn ang="0">
                      <a:pos x="74" y="114"/>
                    </a:cxn>
                    <a:cxn ang="0">
                      <a:pos x="76" y="114"/>
                    </a:cxn>
                    <a:cxn ang="0">
                      <a:pos x="69" y="101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8" y="11"/>
                    </a:cxn>
                    <a:cxn ang="0">
                      <a:pos x="66" y="100"/>
                    </a:cxn>
                    <a:cxn ang="0">
                      <a:pos x="68" y="100"/>
                    </a:cxn>
                    <a:cxn ang="0">
                      <a:pos x="10" y="1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76" h="114">
                      <a:moveTo>
                        <a:pt x="69" y="101"/>
                      </a:moveTo>
                      <a:cubicBezTo>
                        <a:pt x="67" y="101"/>
                        <a:pt x="67" y="101"/>
                        <a:pt x="67" y="101"/>
                      </a:cubicBezTo>
                      <a:cubicBezTo>
                        <a:pt x="69" y="106"/>
                        <a:pt x="72" y="110"/>
                        <a:pt x="74" y="114"/>
                      </a:cubicBezTo>
                      <a:cubicBezTo>
                        <a:pt x="76" y="114"/>
                        <a:pt x="76" y="114"/>
                        <a:pt x="76" y="114"/>
                      </a:cubicBezTo>
                      <a:cubicBezTo>
                        <a:pt x="74" y="110"/>
                        <a:pt x="72" y="106"/>
                        <a:pt x="69" y="101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3"/>
                        <a:pt x="5" y="7"/>
                        <a:pt x="8" y="11"/>
                      </a:cubicBezTo>
                      <a:cubicBezTo>
                        <a:pt x="31" y="44"/>
                        <a:pt x="53" y="77"/>
                        <a:pt x="66" y="100"/>
                      </a:cubicBezTo>
                      <a:cubicBezTo>
                        <a:pt x="68" y="100"/>
                        <a:pt x="68" y="100"/>
                        <a:pt x="68" y="100"/>
                      </a:cubicBezTo>
                      <a:cubicBezTo>
                        <a:pt x="55" y="77"/>
                        <a:pt x="33" y="43"/>
                        <a:pt x="10" y="10"/>
                      </a:cubicBezTo>
                      <a:cubicBezTo>
                        <a:pt x="7" y="7"/>
                        <a:pt x="5" y="3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5" name="Freeform 113"/>
                <p:cNvSpPr>
                  <a:spLocks/>
                </p:cNvSpPr>
                <p:nvPr/>
              </p:nvSpPr>
              <p:spPr bwMode="auto">
                <a:xfrm>
                  <a:off x="-943" y="2222"/>
                  <a:ext cx="8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6" name="Freeform 114"/>
                <p:cNvSpPr>
                  <a:spLocks noEditPoints="1"/>
                </p:cNvSpPr>
                <p:nvPr/>
              </p:nvSpPr>
              <p:spPr bwMode="auto">
                <a:xfrm>
                  <a:off x="-923" y="2260"/>
                  <a:ext cx="108" cy="1016"/>
                </a:xfrm>
                <a:custGeom>
                  <a:avLst/>
                  <a:gdLst/>
                  <a:ahLst/>
                  <a:cxnLst>
                    <a:cxn ang="0">
                      <a:pos x="39" y="343"/>
                    </a:cxn>
                    <a:cxn ang="0">
                      <a:pos x="37" y="343"/>
                    </a:cxn>
                    <a:cxn ang="0">
                      <a:pos x="44" y="429"/>
                    </a:cxn>
                    <a:cxn ang="0">
                      <a:pos x="46" y="429"/>
                    </a:cxn>
                    <a:cxn ang="0">
                      <a:pos x="39" y="343"/>
                    </a:cxn>
                    <a:cxn ang="0">
                      <a:pos x="36" y="233"/>
                    </a:cxn>
                    <a:cxn ang="0">
                      <a:pos x="34" y="233"/>
                    </a:cxn>
                    <a:cxn ang="0">
                      <a:pos x="37" y="335"/>
                    </a:cxn>
                    <a:cxn ang="0">
                      <a:pos x="37" y="335"/>
                    </a:cxn>
                    <a:cxn ang="0">
                      <a:pos x="37" y="337"/>
                    </a:cxn>
                    <a:cxn ang="0">
                      <a:pos x="37" y="342"/>
                    </a:cxn>
                    <a:cxn ang="0">
                      <a:pos x="39" y="342"/>
                    </a:cxn>
                    <a:cxn ang="0">
                      <a:pos x="39" y="337"/>
                    </a:cxn>
                    <a:cxn ang="0">
                      <a:pos x="39" y="335"/>
                    </a:cxn>
                    <a:cxn ang="0">
                      <a:pos x="39" y="335"/>
                    </a:cxn>
                    <a:cxn ang="0">
                      <a:pos x="39" y="335"/>
                    </a:cxn>
                    <a:cxn ang="0">
                      <a:pos x="36" y="233"/>
                    </a:cxn>
                    <a:cxn ang="0">
                      <a:pos x="30" y="102"/>
                    </a:cxn>
                    <a:cxn ang="0">
                      <a:pos x="28" y="102"/>
                    </a:cxn>
                    <a:cxn ang="0">
                      <a:pos x="30" y="113"/>
                    </a:cxn>
                    <a:cxn ang="0">
                      <a:pos x="34" y="229"/>
                    </a:cxn>
                    <a:cxn ang="0">
                      <a:pos x="34" y="232"/>
                    </a:cxn>
                    <a:cxn ang="0">
                      <a:pos x="36" y="232"/>
                    </a:cxn>
                    <a:cxn ang="0">
                      <a:pos x="32" y="113"/>
                    </a:cxn>
                    <a:cxn ang="0">
                      <a:pos x="30" y="102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2" y="2"/>
                    </a:cxn>
                    <a:cxn ang="0">
                      <a:pos x="28" y="101"/>
                    </a:cxn>
                    <a:cxn ang="0">
                      <a:pos x="30" y="101"/>
                    </a:cxn>
                    <a:cxn ang="0">
                      <a:pos x="4" y="2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6" h="429">
                      <a:moveTo>
                        <a:pt x="39" y="343"/>
                      </a:moveTo>
                      <a:cubicBezTo>
                        <a:pt x="37" y="343"/>
                        <a:pt x="37" y="343"/>
                        <a:pt x="37" y="343"/>
                      </a:cubicBezTo>
                      <a:cubicBezTo>
                        <a:pt x="38" y="370"/>
                        <a:pt x="41" y="404"/>
                        <a:pt x="44" y="429"/>
                      </a:cubicBezTo>
                      <a:cubicBezTo>
                        <a:pt x="46" y="429"/>
                        <a:pt x="46" y="429"/>
                        <a:pt x="46" y="429"/>
                      </a:cubicBezTo>
                      <a:cubicBezTo>
                        <a:pt x="43" y="404"/>
                        <a:pt x="40" y="370"/>
                        <a:pt x="39" y="343"/>
                      </a:cubicBezTo>
                      <a:moveTo>
                        <a:pt x="36" y="233"/>
                      </a:moveTo>
                      <a:cubicBezTo>
                        <a:pt x="34" y="233"/>
                        <a:pt x="34" y="233"/>
                        <a:pt x="34" y="233"/>
                      </a:cubicBezTo>
                      <a:cubicBezTo>
                        <a:pt x="36" y="286"/>
                        <a:pt x="37" y="335"/>
                        <a:pt x="37" y="335"/>
                      </a:cubicBezTo>
                      <a:cubicBezTo>
                        <a:pt x="37" y="335"/>
                        <a:pt x="37" y="335"/>
                        <a:pt x="37" y="335"/>
                      </a:cubicBezTo>
                      <a:cubicBezTo>
                        <a:pt x="37" y="336"/>
                        <a:pt x="37" y="336"/>
                        <a:pt x="37" y="337"/>
                      </a:cubicBezTo>
                      <a:cubicBezTo>
                        <a:pt x="37" y="338"/>
                        <a:pt x="37" y="340"/>
                        <a:pt x="37" y="342"/>
                      </a:cubicBezTo>
                      <a:cubicBezTo>
                        <a:pt x="39" y="342"/>
                        <a:pt x="39" y="342"/>
                        <a:pt x="39" y="342"/>
                      </a:cubicBezTo>
                      <a:cubicBezTo>
                        <a:pt x="39" y="340"/>
                        <a:pt x="39" y="338"/>
                        <a:pt x="39" y="337"/>
                      </a:cubicBezTo>
                      <a:cubicBezTo>
                        <a:pt x="39" y="336"/>
                        <a:pt x="39" y="336"/>
                        <a:pt x="39" y="335"/>
                      </a:cubicBezTo>
                      <a:cubicBezTo>
                        <a:pt x="39" y="335"/>
                        <a:pt x="39" y="335"/>
                        <a:pt x="39" y="335"/>
                      </a:cubicBezTo>
                      <a:cubicBezTo>
                        <a:pt x="39" y="335"/>
                        <a:pt x="39" y="335"/>
                        <a:pt x="39" y="335"/>
                      </a:cubicBezTo>
                      <a:cubicBezTo>
                        <a:pt x="39" y="335"/>
                        <a:pt x="38" y="286"/>
                        <a:pt x="36" y="233"/>
                      </a:cubicBezTo>
                      <a:moveTo>
                        <a:pt x="30" y="102"/>
                      </a:moveTo>
                      <a:cubicBezTo>
                        <a:pt x="28" y="102"/>
                        <a:pt x="28" y="102"/>
                        <a:pt x="28" y="102"/>
                      </a:cubicBezTo>
                      <a:cubicBezTo>
                        <a:pt x="29" y="107"/>
                        <a:pt x="29" y="111"/>
                        <a:pt x="30" y="113"/>
                      </a:cubicBezTo>
                      <a:cubicBezTo>
                        <a:pt x="30" y="119"/>
                        <a:pt x="32" y="175"/>
                        <a:pt x="34" y="229"/>
                      </a:cubicBezTo>
                      <a:cubicBezTo>
                        <a:pt x="34" y="230"/>
                        <a:pt x="34" y="231"/>
                        <a:pt x="34" y="232"/>
                      </a:cubicBezTo>
                      <a:cubicBezTo>
                        <a:pt x="36" y="232"/>
                        <a:pt x="36" y="232"/>
                        <a:pt x="36" y="232"/>
                      </a:cubicBezTo>
                      <a:cubicBezTo>
                        <a:pt x="34" y="177"/>
                        <a:pt x="32" y="119"/>
                        <a:pt x="32" y="113"/>
                      </a:cubicBezTo>
                      <a:cubicBezTo>
                        <a:pt x="31" y="111"/>
                        <a:pt x="31" y="107"/>
                        <a:pt x="30" y="102"/>
                      </a:cubicBezTo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14" y="28"/>
                        <a:pt x="24" y="77"/>
                        <a:pt x="28" y="101"/>
                      </a:cubicBezTo>
                      <a:cubicBezTo>
                        <a:pt x="30" y="101"/>
                        <a:pt x="30" y="101"/>
                        <a:pt x="30" y="101"/>
                      </a:cubicBezTo>
                      <a:cubicBezTo>
                        <a:pt x="26" y="77"/>
                        <a:pt x="16" y="28"/>
                        <a:pt x="4" y="2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7" name="Freeform 115"/>
                <p:cNvSpPr>
                  <a:spLocks/>
                </p:cNvSpPr>
                <p:nvPr/>
              </p:nvSpPr>
              <p:spPr bwMode="auto">
                <a:xfrm>
                  <a:off x="-835" y="3070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8" name="Freeform 116"/>
                <p:cNvSpPr>
                  <a:spLocks noEditPoints="1"/>
                </p:cNvSpPr>
                <p:nvPr/>
              </p:nvSpPr>
              <p:spPr bwMode="auto">
                <a:xfrm>
                  <a:off x="-1711" y="1524"/>
                  <a:ext cx="905" cy="1833"/>
                </a:xfrm>
                <a:custGeom>
                  <a:avLst/>
                  <a:gdLst/>
                  <a:ahLst/>
                  <a:cxnLst>
                    <a:cxn ang="0">
                      <a:pos x="379" y="740"/>
                    </a:cxn>
                    <a:cxn ang="0">
                      <a:pos x="377" y="740"/>
                    </a:cxn>
                    <a:cxn ang="0">
                      <a:pos x="381" y="772"/>
                    </a:cxn>
                    <a:cxn ang="0">
                      <a:pos x="383" y="772"/>
                    </a:cxn>
                    <a:cxn ang="0">
                      <a:pos x="383" y="773"/>
                    </a:cxn>
                    <a:cxn ang="0">
                      <a:pos x="383" y="773"/>
                    </a:cxn>
                    <a:cxn ang="0">
                      <a:pos x="382" y="760"/>
                    </a:cxn>
                    <a:cxn ang="0">
                      <a:pos x="379" y="740"/>
                    </a:cxn>
                    <a:cxn ang="0">
                      <a:pos x="179" y="98"/>
                    </a:cxn>
                    <a:cxn ang="0">
                      <a:pos x="176" y="98"/>
                    </a:cxn>
                    <a:cxn ang="0">
                      <a:pos x="189" y="109"/>
                    </a:cxn>
                    <a:cxn ang="0">
                      <a:pos x="258" y="194"/>
                    </a:cxn>
                    <a:cxn ang="0">
                      <a:pos x="261" y="194"/>
                    </a:cxn>
                    <a:cxn ang="0">
                      <a:pos x="190" y="107"/>
                    </a:cxn>
                    <a:cxn ang="0">
                      <a:pos x="179" y="98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175" y="97"/>
                    </a:cxn>
                    <a:cxn ang="0">
                      <a:pos x="178" y="97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383" h="773">
                      <a:moveTo>
                        <a:pt x="379" y="740"/>
                      </a:moveTo>
                      <a:cubicBezTo>
                        <a:pt x="377" y="740"/>
                        <a:pt x="377" y="740"/>
                        <a:pt x="377" y="740"/>
                      </a:cubicBezTo>
                      <a:cubicBezTo>
                        <a:pt x="379" y="757"/>
                        <a:pt x="381" y="769"/>
                        <a:pt x="381" y="772"/>
                      </a:cubicBezTo>
                      <a:cubicBezTo>
                        <a:pt x="383" y="772"/>
                        <a:pt x="383" y="772"/>
                        <a:pt x="383" y="772"/>
                      </a:cubicBezTo>
                      <a:cubicBezTo>
                        <a:pt x="383" y="773"/>
                        <a:pt x="383" y="773"/>
                        <a:pt x="383" y="773"/>
                      </a:cubicBezTo>
                      <a:cubicBezTo>
                        <a:pt x="383" y="773"/>
                        <a:pt x="383" y="773"/>
                        <a:pt x="383" y="773"/>
                      </a:cubicBezTo>
                      <a:cubicBezTo>
                        <a:pt x="383" y="773"/>
                        <a:pt x="383" y="768"/>
                        <a:pt x="382" y="760"/>
                      </a:cubicBezTo>
                      <a:cubicBezTo>
                        <a:pt x="381" y="755"/>
                        <a:pt x="380" y="748"/>
                        <a:pt x="379" y="740"/>
                      </a:cubicBezTo>
                      <a:moveTo>
                        <a:pt x="179" y="98"/>
                      </a:moveTo>
                      <a:cubicBezTo>
                        <a:pt x="176" y="98"/>
                        <a:pt x="176" y="98"/>
                        <a:pt x="176" y="98"/>
                      </a:cubicBezTo>
                      <a:cubicBezTo>
                        <a:pt x="181" y="102"/>
                        <a:pt x="185" y="106"/>
                        <a:pt x="189" y="109"/>
                      </a:cubicBezTo>
                      <a:cubicBezTo>
                        <a:pt x="204" y="122"/>
                        <a:pt x="231" y="156"/>
                        <a:pt x="258" y="194"/>
                      </a:cubicBezTo>
                      <a:cubicBezTo>
                        <a:pt x="261" y="194"/>
                        <a:pt x="261" y="194"/>
                        <a:pt x="261" y="194"/>
                      </a:cubicBezTo>
                      <a:cubicBezTo>
                        <a:pt x="233" y="156"/>
                        <a:pt x="206" y="121"/>
                        <a:pt x="190" y="107"/>
                      </a:cubicBezTo>
                      <a:cubicBezTo>
                        <a:pt x="187" y="104"/>
                        <a:pt x="183" y="101"/>
                        <a:pt x="179" y="98"/>
                      </a:cubicBezTo>
                      <a:moveTo>
                        <a:pt x="1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82" y="22"/>
                        <a:pt x="139" y="66"/>
                        <a:pt x="175" y="97"/>
                      </a:cubicBezTo>
                      <a:cubicBezTo>
                        <a:pt x="178" y="97"/>
                        <a:pt x="178" y="97"/>
                        <a:pt x="178" y="97"/>
                      </a:cubicBezTo>
                      <a:cubicBezTo>
                        <a:pt x="142" y="66"/>
                        <a:pt x="84" y="2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9" name="Freeform 117"/>
                <p:cNvSpPr>
                  <a:spLocks/>
                </p:cNvSpPr>
                <p:nvPr/>
              </p:nvSpPr>
              <p:spPr bwMode="auto">
                <a:xfrm>
                  <a:off x="-1297" y="1754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0" name="Freeform 118"/>
                <p:cNvSpPr>
                  <a:spLocks/>
                </p:cNvSpPr>
                <p:nvPr/>
              </p:nvSpPr>
              <p:spPr bwMode="auto">
                <a:xfrm>
                  <a:off x="-843" y="281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1" name="Freeform 119"/>
                <p:cNvSpPr>
                  <a:spLocks/>
                </p:cNvSpPr>
                <p:nvPr/>
              </p:nvSpPr>
              <p:spPr bwMode="auto">
                <a:xfrm>
                  <a:off x="-820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2" name="Freeform 120"/>
                <p:cNvSpPr>
                  <a:spLocks/>
                </p:cNvSpPr>
                <p:nvPr/>
              </p:nvSpPr>
              <p:spPr bwMode="auto">
                <a:xfrm>
                  <a:off x="-809" y="3357"/>
                  <a:ext cx="2" cy="0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3" name="Freeform 121"/>
                <p:cNvSpPr>
                  <a:spLocks/>
                </p:cNvSpPr>
                <p:nvPr/>
              </p:nvSpPr>
              <p:spPr bwMode="auto">
                <a:xfrm>
                  <a:off x="-809" y="3355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4" name="Freeform 122"/>
                <p:cNvSpPr>
                  <a:spLocks/>
                </p:cNvSpPr>
                <p:nvPr/>
              </p:nvSpPr>
              <p:spPr bwMode="auto">
                <a:xfrm>
                  <a:off x="-858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5" name="Freeform 123"/>
                <p:cNvSpPr>
                  <a:spLocks/>
                </p:cNvSpPr>
                <p:nvPr/>
              </p:nvSpPr>
              <p:spPr bwMode="auto">
                <a:xfrm>
                  <a:off x="-923" y="2256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6" name="Freeform 124"/>
                <p:cNvSpPr>
                  <a:spLocks noEditPoints="1"/>
                </p:cNvSpPr>
                <p:nvPr/>
              </p:nvSpPr>
              <p:spPr bwMode="auto">
                <a:xfrm>
                  <a:off x="-2699" y="2452"/>
                  <a:ext cx="106" cy="824"/>
                </a:xfrm>
                <a:custGeom>
                  <a:avLst/>
                  <a:gdLst/>
                  <a:ahLst/>
                  <a:cxnLst>
                    <a:cxn ang="0">
                      <a:pos x="16" y="262"/>
                    </a:cxn>
                    <a:cxn ang="0">
                      <a:pos x="14" y="262"/>
                    </a:cxn>
                    <a:cxn ang="0">
                      <a:pos x="14" y="266"/>
                    </a:cxn>
                    <a:cxn ang="0">
                      <a:pos x="0" y="348"/>
                    </a:cxn>
                    <a:cxn ang="0">
                      <a:pos x="2" y="348"/>
                    </a:cxn>
                    <a:cxn ang="0">
                      <a:pos x="16" y="262"/>
                    </a:cxn>
                    <a:cxn ang="0">
                      <a:pos x="34" y="152"/>
                    </a:cxn>
                    <a:cxn ang="0">
                      <a:pos x="32" y="152"/>
                    </a:cxn>
                    <a:cxn ang="0">
                      <a:pos x="20" y="239"/>
                    </a:cxn>
                    <a:cxn ang="0">
                      <a:pos x="16" y="256"/>
                    </a:cxn>
                    <a:cxn ang="0">
                      <a:pos x="15" y="260"/>
                    </a:cxn>
                    <a:cxn ang="0">
                      <a:pos x="15" y="260"/>
                    </a:cxn>
                    <a:cxn ang="0">
                      <a:pos x="15" y="261"/>
                    </a:cxn>
                    <a:cxn ang="0">
                      <a:pos x="15" y="261"/>
                    </a:cxn>
                    <a:cxn ang="0">
                      <a:pos x="15" y="261"/>
                    </a:cxn>
                    <a:cxn ang="0">
                      <a:pos x="17" y="261"/>
                    </a:cxn>
                    <a:cxn ang="0">
                      <a:pos x="34" y="152"/>
                    </a:cxn>
                    <a:cxn ang="0">
                      <a:pos x="43" y="21"/>
                    </a:cxn>
                    <a:cxn ang="0">
                      <a:pos x="41" y="21"/>
                    </a:cxn>
                    <a:cxn ang="0">
                      <a:pos x="43" y="52"/>
                    </a:cxn>
                    <a:cxn ang="0">
                      <a:pos x="43" y="55"/>
                    </a:cxn>
                    <a:cxn ang="0">
                      <a:pos x="43" y="55"/>
                    </a:cxn>
                    <a:cxn ang="0">
                      <a:pos x="42" y="66"/>
                    </a:cxn>
                    <a:cxn ang="0">
                      <a:pos x="32" y="151"/>
                    </a:cxn>
                    <a:cxn ang="0">
                      <a:pos x="34" y="151"/>
                    </a:cxn>
                    <a:cxn ang="0">
                      <a:pos x="45" y="55"/>
                    </a:cxn>
                    <a:cxn ang="0">
                      <a:pos x="45" y="55"/>
                    </a:cxn>
                    <a:cxn ang="0">
                      <a:pos x="45" y="52"/>
                    </a:cxn>
                    <a:cxn ang="0">
                      <a:pos x="43" y="21"/>
                    </a:cxn>
                    <a:cxn ang="0">
                      <a:pos x="41" y="0"/>
                    </a:cxn>
                    <a:cxn ang="0">
                      <a:pos x="41" y="1"/>
                    </a:cxn>
                    <a:cxn ang="0">
                      <a:pos x="39" y="1"/>
                    </a:cxn>
                    <a:cxn ang="0">
                      <a:pos x="39" y="1"/>
                    </a:cxn>
                    <a:cxn ang="0">
                      <a:pos x="41" y="20"/>
                    </a:cxn>
                    <a:cxn ang="0">
                      <a:pos x="43" y="20"/>
                    </a:cxn>
                    <a:cxn ang="0">
                      <a:pos x="41" y="0"/>
                    </a:cxn>
                  </a:cxnLst>
                  <a:rect l="0" t="0" r="r" b="b"/>
                  <a:pathLst>
                    <a:path w="45" h="348">
                      <a:moveTo>
                        <a:pt x="16" y="262"/>
                      </a:moveTo>
                      <a:cubicBezTo>
                        <a:pt x="14" y="262"/>
                        <a:pt x="14" y="262"/>
                        <a:pt x="14" y="262"/>
                      </a:cubicBezTo>
                      <a:cubicBezTo>
                        <a:pt x="14" y="263"/>
                        <a:pt x="14" y="264"/>
                        <a:pt x="14" y="266"/>
                      </a:cubicBezTo>
                      <a:cubicBezTo>
                        <a:pt x="13" y="278"/>
                        <a:pt x="9" y="309"/>
                        <a:pt x="0" y="348"/>
                      </a:cubicBezTo>
                      <a:cubicBezTo>
                        <a:pt x="2" y="348"/>
                        <a:pt x="2" y="348"/>
                        <a:pt x="2" y="348"/>
                      </a:cubicBezTo>
                      <a:cubicBezTo>
                        <a:pt x="13" y="303"/>
                        <a:pt x="16" y="268"/>
                        <a:pt x="16" y="262"/>
                      </a:cubicBezTo>
                      <a:moveTo>
                        <a:pt x="34" y="152"/>
                      </a:moveTo>
                      <a:cubicBezTo>
                        <a:pt x="32" y="152"/>
                        <a:pt x="32" y="152"/>
                        <a:pt x="32" y="152"/>
                      </a:cubicBezTo>
                      <a:cubicBezTo>
                        <a:pt x="28" y="195"/>
                        <a:pt x="23" y="222"/>
                        <a:pt x="20" y="239"/>
                      </a:cubicBezTo>
                      <a:cubicBezTo>
                        <a:pt x="18" y="247"/>
                        <a:pt x="17" y="252"/>
                        <a:pt x="16" y="256"/>
                      </a:cubicBezTo>
                      <a:cubicBezTo>
                        <a:pt x="16" y="258"/>
                        <a:pt x="15" y="259"/>
                        <a:pt x="15" y="260"/>
                      </a:cubicBezTo>
                      <a:cubicBezTo>
                        <a:pt x="15" y="260"/>
                        <a:pt x="15" y="260"/>
                        <a:pt x="15" y="260"/>
                      </a:cubicBez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7" y="261"/>
                        <a:pt x="17" y="261"/>
                        <a:pt x="17" y="261"/>
                      </a:cubicBezTo>
                      <a:cubicBezTo>
                        <a:pt x="18" y="257"/>
                        <a:pt x="26" y="232"/>
                        <a:pt x="34" y="152"/>
                      </a:cubicBezTo>
                      <a:moveTo>
                        <a:pt x="43" y="21"/>
                      </a:moveTo>
                      <a:cubicBezTo>
                        <a:pt x="41" y="21"/>
                        <a:pt x="41" y="21"/>
                        <a:pt x="41" y="21"/>
                      </a:cubicBezTo>
                      <a:cubicBezTo>
                        <a:pt x="42" y="33"/>
                        <a:pt x="43" y="45"/>
                        <a:pt x="43" y="52"/>
                      </a:cubicBezTo>
                      <a:cubicBezTo>
                        <a:pt x="43" y="53"/>
                        <a:pt x="43" y="54"/>
                        <a:pt x="43" y="55"/>
                      </a:cubicBezTo>
                      <a:cubicBezTo>
                        <a:pt x="43" y="55"/>
                        <a:pt x="43" y="55"/>
                        <a:pt x="43" y="55"/>
                      </a:cubicBezTo>
                      <a:cubicBezTo>
                        <a:pt x="43" y="55"/>
                        <a:pt x="43" y="59"/>
                        <a:pt x="42" y="66"/>
                      </a:cubicBezTo>
                      <a:cubicBezTo>
                        <a:pt x="41" y="86"/>
                        <a:pt x="37" y="130"/>
                        <a:pt x="32" y="151"/>
                      </a:cubicBezTo>
                      <a:cubicBezTo>
                        <a:pt x="34" y="151"/>
                        <a:pt x="34" y="151"/>
                        <a:pt x="34" y="151"/>
                      </a:cubicBezTo>
                      <a:cubicBezTo>
                        <a:pt x="41" y="122"/>
                        <a:pt x="45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5" y="54"/>
                        <a:pt x="45" y="53"/>
                        <a:pt x="45" y="52"/>
                      </a:cubicBezTo>
                      <a:cubicBezTo>
                        <a:pt x="45" y="45"/>
                        <a:pt x="44" y="33"/>
                        <a:pt x="43" y="21"/>
                      </a:cubicBezTo>
                      <a:moveTo>
                        <a:pt x="41" y="0"/>
                      </a:move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6"/>
                        <a:pt x="40" y="13"/>
                        <a:pt x="41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2" y="13"/>
                        <a:pt x="41" y="6"/>
                        <a:pt x="4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7" name="Freeform 125"/>
                <p:cNvSpPr>
                  <a:spLocks/>
                </p:cNvSpPr>
                <p:nvPr/>
              </p:nvSpPr>
              <p:spPr bwMode="auto">
                <a:xfrm>
                  <a:off x="-2667" y="3070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8" name="Freeform 126"/>
                <p:cNvSpPr>
                  <a:spLocks/>
                </p:cNvSpPr>
                <p:nvPr/>
              </p:nvSpPr>
              <p:spPr bwMode="auto">
                <a:xfrm>
                  <a:off x="-2796" y="3278"/>
                  <a:ext cx="102" cy="259"/>
                </a:xfrm>
                <a:custGeom>
                  <a:avLst/>
                  <a:gdLst/>
                  <a:ahLst/>
                  <a:cxnLst>
                    <a:cxn ang="0">
                      <a:pos x="43" y="0"/>
                    </a:cxn>
                    <a:cxn ang="0">
                      <a:pos x="40" y="0"/>
                    </a:cxn>
                    <a:cxn ang="0">
                      <a:pos x="0" y="108"/>
                    </a:cxn>
                    <a:cxn ang="0">
                      <a:pos x="1" y="109"/>
                    </a:cxn>
                    <a:cxn ang="0">
                      <a:pos x="2" y="109"/>
                    </a:cxn>
                    <a:cxn ang="0">
                      <a:pos x="33" y="33"/>
                    </a:cxn>
                    <a:cxn ang="0">
                      <a:pos x="33" y="32"/>
                    </a:cxn>
                    <a:cxn ang="0">
                      <a:pos x="34" y="32"/>
                    </a:cxn>
                    <a:cxn ang="0">
                      <a:pos x="43" y="0"/>
                    </a:cxn>
                  </a:cxnLst>
                  <a:rect l="0" t="0" r="r" b="b"/>
                  <a:pathLst>
                    <a:path w="43" h="109">
                      <a:moveTo>
                        <a:pt x="43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2" y="34"/>
                        <a:pt x="19" y="73"/>
                        <a:pt x="0" y="108"/>
                      </a:cubicBezTo>
                      <a:cubicBezTo>
                        <a:pt x="1" y="109"/>
                        <a:pt x="1" y="109"/>
                        <a:pt x="1" y="109"/>
                      </a:cubicBezTo>
                      <a:cubicBezTo>
                        <a:pt x="2" y="109"/>
                        <a:pt x="2" y="109"/>
                        <a:pt x="2" y="109"/>
                      </a:cubicBezTo>
                      <a:cubicBezTo>
                        <a:pt x="15" y="84"/>
                        <a:pt x="26" y="58"/>
                        <a:pt x="33" y="33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7" y="21"/>
                        <a:pt x="40" y="10"/>
                        <a:pt x="4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9" name="Freeform 127"/>
                <p:cNvSpPr>
                  <a:spLocks/>
                </p:cNvSpPr>
                <p:nvPr/>
              </p:nvSpPr>
              <p:spPr bwMode="auto">
                <a:xfrm>
                  <a:off x="-2623" y="2810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0" name="Freeform 128"/>
                <p:cNvSpPr>
                  <a:spLocks/>
                </p:cNvSpPr>
                <p:nvPr/>
              </p:nvSpPr>
              <p:spPr bwMode="auto">
                <a:xfrm>
                  <a:off x="-2702" y="3276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1" name="Freeform 129"/>
                <p:cNvSpPr>
                  <a:spLocks/>
                </p:cNvSpPr>
                <p:nvPr/>
              </p:nvSpPr>
              <p:spPr bwMode="auto">
                <a:xfrm>
                  <a:off x="-2718" y="3355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2" name="Freeform 130"/>
                <p:cNvSpPr>
                  <a:spLocks/>
                </p:cNvSpPr>
                <p:nvPr/>
              </p:nvSpPr>
              <p:spPr bwMode="auto">
                <a:xfrm>
                  <a:off x="-2601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3" name="Freeform 131"/>
                <p:cNvSpPr>
                  <a:spLocks noEditPoints="1"/>
                </p:cNvSpPr>
                <p:nvPr/>
              </p:nvSpPr>
              <p:spPr bwMode="auto">
                <a:xfrm>
                  <a:off x="-3769" y="1987"/>
                  <a:ext cx="118" cy="270"/>
                </a:xfrm>
                <a:custGeom>
                  <a:avLst/>
                  <a:gdLst/>
                  <a:ahLst/>
                  <a:cxnLst>
                    <a:cxn ang="0">
                      <a:pos x="6" y="101"/>
                    </a:cxn>
                    <a:cxn ang="0">
                      <a:pos x="4" y="101"/>
                    </a:cxn>
                    <a:cxn ang="0">
                      <a:pos x="0" y="114"/>
                    </a:cxn>
                    <a:cxn ang="0">
                      <a:pos x="3" y="114"/>
                    </a:cxn>
                    <a:cxn ang="0">
                      <a:pos x="6" y="101"/>
                    </a:cxn>
                    <a:cxn ang="0">
                      <a:pos x="50" y="0"/>
                    </a:cxn>
                    <a:cxn ang="0">
                      <a:pos x="48" y="0"/>
                    </a:cxn>
                    <a:cxn ang="0">
                      <a:pos x="4" y="100"/>
                    </a:cxn>
                    <a:cxn ang="0">
                      <a:pos x="6" y="100"/>
                    </a:cxn>
                    <a:cxn ang="0">
                      <a:pos x="21" y="55"/>
                    </a:cxn>
                    <a:cxn ang="0">
                      <a:pos x="41" y="13"/>
                    </a:cxn>
                    <a:cxn ang="0">
                      <a:pos x="48" y="3"/>
                    </a:cxn>
                    <a:cxn ang="0">
                      <a:pos x="50" y="0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50" h="114">
                      <a:moveTo>
                        <a:pt x="6" y="101"/>
                      </a:move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3" y="105"/>
                        <a:pt x="1" y="109"/>
                        <a:pt x="0" y="114"/>
                      </a:cubicBezTo>
                      <a:cubicBezTo>
                        <a:pt x="3" y="114"/>
                        <a:pt x="3" y="114"/>
                        <a:pt x="3" y="114"/>
                      </a:cubicBezTo>
                      <a:cubicBezTo>
                        <a:pt x="4" y="109"/>
                        <a:pt x="5" y="105"/>
                        <a:pt x="6" y="101"/>
                      </a:cubicBezTo>
                      <a:moveTo>
                        <a:pt x="50" y="0"/>
                      </a:move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3" y="6"/>
                        <a:pt x="20" y="40"/>
                        <a:pt x="4" y="100"/>
                      </a:cubicBezTo>
                      <a:cubicBezTo>
                        <a:pt x="6" y="100"/>
                        <a:pt x="6" y="100"/>
                        <a:pt x="6" y="100"/>
                      </a:cubicBezTo>
                      <a:cubicBezTo>
                        <a:pt x="11" y="83"/>
                        <a:pt x="16" y="68"/>
                        <a:pt x="21" y="55"/>
                      </a:cubicBezTo>
                      <a:cubicBezTo>
                        <a:pt x="28" y="36"/>
                        <a:pt x="36" y="22"/>
                        <a:pt x="41" y="13"/>
                      </a:cubicBezTo>
                      <a:cubicBezTo>
                        <a:pt x="44" y="9"/>
                        <a:pt x="46" y="5"/>
                        <a:pt x="48" y="3"/>
                      </a:cubicBezTo>
                      <a:cubicBezTo>
                        <a:pt x="49" y="2"/>
                        <a:pt x="49" y="1"/>
                        <a:pt x="50" y="0"/>
                      </a:cubicBezTo>
                      <a:cubicBezTo>
                        <a:pt x="50" y="0"/>
                        <a:pt x="50" y="0"/>
                        <a:pt x="50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4" name="Freeform 132"/>
                <p:cNvSpPr>
                  <a:spLocks/>
                </p:cNvSpPr>
                <p:nvPr/>
              </p:nvSpPr>
              <p:spPr bwMode="auto">
                <a:xfrm>
                  <a:off x="-3760" y="2222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5" name="Freeform 133"/>
                <p:cNvSpPr>
                  <a:spLocks noEditPoints="1"/>
                </p:cNvSpPr>
                <p:nvPr/>
              </p:nvSpPr>
              <p:spPr bwMode="auto">
                <a:xfrm>
                  <a:off x="-3655" y="1522"/>
                  <a:ext cx="329" cy="462"/>
                </a:xfrm>
                <a:custGeom>
                  <a:avLst/>
                  <a:gdLst/>
                  <a:ahLst/>
                  <a:cxnLst>
                    <a:cxn ang="0">
                      <a:pos x="41" y="99"/>
                    </a:cxn>
                    <a:cxn ang="0">
                      <a:pos x="38" y="99"/>
                    </a:cxn>
                    <a:cxn ang="0">
                      <a:pos x="1" y="194"/>
                    </a:cxn>
                    <a:cxn ang="0">
                      <a:pos x="0" y="195"/>
                    </a:cxn>
                    <a:cxn ang="0">
                      <a:pos x="3" y="195"/>
                    </a:cxn>
                    <a:cxn ang="0">
                      <a:pos x="41" y="99"/>
                    </a:cxn>
                    <a:cxn ang="0">
                      <a:pos x="63" y="68"/>
                    </a:cxn>
                    <a:cxn ang="0">
                      <a:pos x="60" y="68"/>
                    </a:cxn>
                    <a:cxn ang="0">
                      <a:pos x="39" y="98"/>
                    </a:cxn>
                    <a:cxn ang="0">
                      <a:pos x="41" y="98"/>
                    </a:cxn>
                    <a:cxn ang="0">
                      <a:pos x="63" y="68"/>
                    </a:cxn>
                    <a:cxn ang="0">
                      <a:pos x="138" y="0"/>
                    </a:cxn>
                    <a:cxn ang="0">
                      <a:pos x="138" y="0"/>
                    </a:cxn>
                    <a:cxn ang="0">
                      <a:pos x="61" y="67"/>
                    </a:cxn>
                    <a:cxn ang="0">
                      <a:pos x="63" y="67"/>
                    </a:cxn>
                    <a:cxn ang="0">
                      <a:pos x="63" y="68"/>
                    </a:cxn>
                    <a:cxn ang="0">
                      <a:pos x="81" y="48"/>
                    </a:cxn>
                    <a:cxn ang="0">
                      <a:pos x="121" y="13"/>
                    </a:cxn>
                    <a:cxn ang="0">
                      <a:pos x="134" y="5"/>
                    </a:cxn>
                    <a:cxn ang="0">
                      <a:pos x="137" y="3"/>
                    </a:cxn>
                    <a:cxn ang="0">
                      <a:pos x="139" y="2"/>
                    </a:cxn>
                    <a:cxn ang="0">
                      <a:pos x="138" y="0"/>
                    </a:cxn>
                  </a:cxnLst>
                  <a:rect l="0" t="0" r="r" b="b"/>
                  <a:pathLst>
                    <a:path w="139" h="195">
                      <a:moveTo>
                        <a:pt x="41" y="99"/>
                      </a:moveTo>
                      <a:cubicBezTo>
                        <a:pt x="38" y="99"/>
                        <a:pt x="38" y="99"/>
                        <a:pt x="38" y="99"/>
                      </a:cubicBezTo>
                      <a:cubicBezTo>
                        <a:pt x="22" y="125"/>
                        <a:pt x="8" y="157"/>
                        <a:pt x="1" y="194"/>
                      </a:cubicBezTo>
                      <a:cubicBezTo>
                        <a:pt x="0" y="195"/>
                        <a:pt x="0" y="195"/>
                        <a:pt x="0" y="195"/>
                      </a:cubicBezTo>
                      <a:cubicBezTo>
                        <a:pt x="3" y="195"/>
                        <a:pt x="3" y="195"/>
                        <a:pt x="3" y="195"/>
                      </a:cubicBezTo>
                      <a:cubicBezTo>
                        <a:pt x="10" y="157"/>
                        <a:pt x="24" y="125"/>
                        <a:pt x="41" y="99"/>
                      </a:cubicBezTo>
                      <a:moveTo>
                        <a:pt x="63" y="68"/>
                      </a:moveTo>
                      <a:cubicBezTo>
                        <a:pt x="60" y="68"/>
                        <a:pt x="60" y="68"/>
                        <a:pt x="60" y="68"/>
                      </a:cubicBezTo>
                      <a:cubicBezTo>
                        <a:pt x="53" y="77"/>
                        <a:pt x="46" y="87"/>
                        <a:pt x="39" y="98"/>
                      </a:cubicBezTo>
                      <a:cubicBezTo>
                        <a:pt x="41" y="98"/>
                        <a:pt x="41" y="98"/>
                        <a:pt x="41" y="98"/>
                      </a:cubicBezTo>
                      <a:cubicBezTo>
                        <a:pt x="48" y="87"/>
                        <a:pt x="56" y="77"/>
                        <a:pt x="63" y="68"/>
                      </a:cubicBezTo>
                      <a:moveTo>
                        <a:pt x="138" y="0"/>
                      </a:moveTo>
                      <a:cubicBezTo>
                        <a:pt x="138" y="0"/>
                        <a:pt x="138" y="0"/>
                        <a:pt x="138" y="0"/>
                      </a:cubicBezTo>
                      <a:cubicBezTo>
                        <a:pt x="138" y="0"/>
                        <a:pt x="98" y="21"/>
                        <a:pt x="61" y="67"/>
                      </a:cubicBezTo>
                      <a:cubicBezTo>
                        <a:pt x="63" y="67"/>
                        <a:pt x="63" y="67"/>
                        <a:pt x="63" y="67"/>
                      </a:cubicBezTo>
                      <a:cubicBezTo>
                        <a:pt x="63" y="68"/>
                        <a:pt x="63" y="68"/>
                        <a:pt x="63" y="68"/>
                      </a:cubicBezTo>
                      <a:cubicBezTo>
                        <a:pt x="69" y="61"/>
                        <a:pt x="75" y="54"/>
                        <a:pt x="81" y="48"/>
                      </a:cubicBezTo>
                      <a:cubicBezTo>
                        <a:pt x="96" y="32"/>
                        <a:pt x="111" y="21"/>
                        <a:pt x="121" y="13"/>
                      </a:cubicBezTo>
                      <a:cubicBezTo>
                        <a:pt x="127" y="9"/>
                        <a:pt x="131" y="7"/>
                        <a:pt x="134" y="5"/>
                      </a:cubicBezTo>
                      <a:cubicBezTo>
                        <a:pt x="135" y="4"/>
                        <a:pt x="137" y="3"/>
                        <a:pt x="137" y="3"/>
                      </a:cubicBezTo>
                      <a:cubicBezTo>
                        <a:pt x="138" y="2"/>
                        <a:pt x="139" y="2"/>
                        <a:pt x="139" y="2"/>
                      </a:cubicBezTo>
                      <a:cubicBezTo>
                        <a:pt x="138" y="0"/>
                        <a:pt x="138" y="0"/>
                        <a:pt x="138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6" name="Freeform 134"/>
                <p:cNvSpPr>
                  <a:spLocks/>
                </p:cNvSpPr>
                <p:nvPr/>
              </p:nvSpPr>
              <p:spPr bwMode="auto">
                <a:xfrm>
                  <a:off x="-3566" y="1754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7" name="Freeform 135"/>
                <p:cNvSpPr>
                  <a:spLocks/>
                </p:cNvSpPr>
                <p:nvPr/>
              </p:nvSpPr>
              <p:spPr bwMode="auto">
                <a:xfrm>
                  <a:off x="-3513" y="1682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8" name="Freeform 136"/>
                <p:cNvSpPr>
                  <a:spLocks noEditPoints="1"/>
                </p:cNvSpPr>
                <p:nvPr/>
              </p:nvSpPr>
              <p:spPr bwMode="auto">
                <a:xfrm>
                  <a:off x="-3801" y="2260"/>
                  <a:ext cx="36" cy="1016"/>
                </a:xfrm>
                <a:custGeom>
                  <a:avLst/>
                  <a:gdLst/>
                  <a:ahLst/>
                  <a:cxnLst>
                    <a:cxn ang="0">
                      <a:pos x="4" y="343"/>
                    </a:cxn>
                    <a:cxn ang="0">
                      <a:pos x="2" y="343"/>
                    </a:cxn>
                    <a:cxn ang="0">
                      <a:pos x="2" y="355"/>
                    </a:cxn>
                    <a:cxn ang="0">
                      <a:pos x="3" y="429"/>
                    </a:cxn>
                    <a:cxn ang="0">
                      <a:pos x="5" y="429"/>
                    </a:cxn>
                    <a:cxn ang="0">
                      <a:pos x="4" y="355"/>
                    </a:cxn>
                    <a:cxn ang="0">
                      <a:pos x="4" y="343"/>
                    </a:cxn>
                    <a:cxn ang="0">
                      <a:pos x="3" y="255"/>
                    </a:cxn>
                    <a:cxn ang="0">
                      <a:pos x="1" y="255"/>
                    </a:cxn>
                    <a:cxn ang="0">
                      <a:pos x="2" y="327"/>
                    </a:cxn>
                    <a:cxn ang="0">
                      <a:pos x="2" y="342"/>
                    </a:cxn>
                    <a:cxn ang="0">
                      <a:pos x="4" y="342"/>
                    </a:cxn>
                    <a:cxn ang="0">
                      <a:pos x="4" y="335"/>
                    </a:cxn>
                    <a:cxn ang="0">
                      <a:pos x="4" y="327"/>
                    </a:cxn>
                    <a:cxn ang="0">
                      <a:pos x="4" y="327"/>
                    </a:cxn>
                    <a:cxn ang="0">
                      <a:pos x="3" y="255"/>
                    </a:cxn>
                    <a:cxn ang="0">
                      <a:pos x="3" y="233"/>
                    </a:cxn>
                    <a:cxn ang="0">
                      <a:pos x="1" y="233"/>
                    </a:cxn>
                    <a:cxn ang="0">
                      <a:pos x="1" y="254"/>
                    </a:cxn>
                    <a:cxn ang="0">
                      <a:pos x="3" y="254"/>
                    </a:cxn>
                    <a:cxn ang="0">
                      <a:pos x="3" y="233"/>
                    </a:cxn>
                    <a:cxn ang="0">
                      <a:pos x="2" y="102"/>
                    </a:cxn>
                    <a:cxn ang="0">
                      <a:pos x="0" y="102"/>
                    </a:cxn>
                    <a:cxn ang="0">
                      <a:pos x="0" y="156"/>
                    </a:cxn>
                    <a:cxn ang="0">
                      <a:pos x="1" y="232"/>
                    </a:cxn>
                    <a:cxn ang="0">
                      <a:pos x="3" y="232"/>
                    </a:cxn>
                    <a:cxn ang="0">
                      <a:pos x="2" y="108"/>
                    </a:cxn>
                    <a:cxn ang="0">
                      <a:pos x="2" y="102"/>
                    </a:cxn>
                    <a:cxn ang="0">
                      <a:pos x="15" y="0"/>
                    </a:cxn>
                    <a:cxn ang="0">
                      <a:pos x="13" y="0"/>
                    </a:cxn>
                    <a:cxn ang="0">
                      <a:pos x="0" y="93"/>
                    </a:cxn>
                    <a:cxn ang="0">
                      <a:pos x="0" y="101"/>
                    </a:cxn>
                    <a:cxn ang="0">
                      <a:pos x="2" y="101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429">
                      <a:moveTo>
                        <a:pt x="4" y="343"/>
                      </a:moveTo>
                      <a:cubicBezTo>
                        <a:pt x="2" y="343"/>
                        <a:pt x="2" y="343"/>
                        <a:pt x="2" y="343"/>
                      </a:cubicBezTo>
                      <a:cubicBezTo>
                        <a:pt x="2" y="347"/>
                        <a:pt x="2" y="351"/>
                        <a:pt x="2" y="355"/>
                      </a:cubicBezTo>
                      <a:cubicBezTo>
                        <a:pt x="2" y="374"/>
                        <a:pt x="2" y="401"/>
                        <a:pt x="3" y="429"/>
                      </a:cubicBezTo>
                      <a:cubicBezTo>
                        <a:pt x="5" y="429"/>
                        <a:pt x="5" y="429"/>
                        <a:pt x="5" y="429"/>
                      </a:cubicBezTo>
                      <a:cubicBezTo>
                        <a:pt x="4" y="401"/>
                        <a:pt x="4" y="374"/>
                        <a:pt x="4" y="355"/>
                      </a:cubicBezTo>
                      <a:cubicBezTo>
                        <a:pt x="4" y="351"/>
                        <a:pt x="4" y="347"/>
                        <a:pt x="4" y="343"/>
                      </a:cubicBezTo>
                      <a:moveTo>
                        <a:pt x="3" y="255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2" y="327"/>
                        <a:pt x="2" y="327"/>
                        <a:pt x="2" y="327"/>
                      </a:cubicBezTo>
                      <a:cubicBezTo>
                        <a:pt x="2" y="327"/>
                        <a:pt x="2" y="333"/>
                        <a:pt x="2" y="342"/>
                      </a:cubicBezTo>
                      <a:cubicBezTo>
                        <a:pt x="4" y="342"/>
                        <a:pt x="4" y="342"/>
                        <a:pt x="4" y="342"/>
                      </a:cubicBezTo>
                      <a:cubicBezTo>
                        <a:pt x="4" y="339"/>
                        <a:pt x="4" y="337"/>
                        <a:pt x="4" y="335"/>
                      </a:cubicBezTo>
                      <a:cubicBezTo>
                        <a:pt x="4" y="330"/>
                        <a:pt x="4" y="327"/>
                        <a:pt x="4" y="327"/>
                      </a:cubicBezTo>
                      <a:cubicBezTo>
                        <a:pt x="4" y="327"/>
                        <a:pt x="4" y="327"/>
                        <a:pt x="4" y="327"/>
                      </a:cubicBezTo>
                      <a:cubicBezTo>
                        <a:pt x="3" y="255"/>
                        <a:pt x="3" y="255"/>
                        <a:pt x="3" y="255"/>
                      </a:cubicBezTo>
                      <a:moveTo>
                        <a:pt x="3" y="233"/>
                      </a:moveTo>
                      <a:cubicBezTo>
                        <a:pt x="1" y="233"/>
                        <a:pt x="1" y="233"/>
                        <a:pt x="1" y="233"/>
                      </a:cubicBezTo>
                      <a:cubicBezTo>
                        <a:pt x="1" y="254"/>
                        <a:pt x="1" y="254"/>
                        <a:pt x="1" y="254"/>
                      </a:cubicBezTo>
                      <a:cubicBezTo>
                        <a:pt x="3" y="254"/>
                        <a:pt x="3" y="254"/>
                        <a:pt x="3" y="254"/>
                      </a:cubicBezTo>
                      <a:cubicBezTo>
                        <a:pt x="3" y="233"/>
                        <a:pt x="3" y="233"/>
                        <a:pt x="3" y="233"/>
                      </a:cubicBezTo>
                      <a:moveTo>
                        <a:pt x="2" y="102"/>
                      </a:move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56"/>
                        <a:pt x="0" y="156"/>
                        <a:pt x="0" y="156"/>
                      </a:cubicBezTo>
                      <a:cubicBezTo>
                        <a:pt x="1" y="232"/>
                        <a:pt x="1" y="232"/>
                        <a:pt x="1" y="232"/>
                      </a:cubicBezTo>
                      <a:cubicBezTo>
                        <a:pt x="3" y="232"/>
                        <a:pt x="3" y="232"/>
                        <a:pt x="3" y="232"/>
                      </a:cubicBezTo>
                      <a:cubicBezTo>
                        <a:pt x="2" y="108"/>
                        <a:pt x="2" y="108"/>
                        <a:pt x="2" y="108"/>
                      </a:cubicBezTo>
                      <a:cubicBezTo>
                        <a:pt x="2" y="106"/>
                        <a:pt x="2" y="104"/>
                        <a:pt x="2" y="102"/>
                      </a:cubicBezTo>
                      <a:moveTo>
                        <a:pt x="1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7" y="26"/>
                        <a:pt x="2" y="57"/>
                        <a:pt x="0" y="93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3" y="62"/>
                        <a:pt x="9" y="28"/>
                        <a:pt x="15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9" name="Freeform 137"/>
                <p:cNvSpPr>
                  <a:spLocks/>
                </p:cNvSpPr>
                <p:nvPr/>
              </p:nvSpPr>
              <p:spPr bwMode="auto">
                <a:xfrm>
                  <a:off x="-3795" y="307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0" name="Freeform 138"/>
                <p:cNvSpPr>
                  <a:spLocks/>
                </p:cNvSpPr>
                <p:nvPr/>
              </p:nvSpPr>
              <p:spPr bwMode="auto">
                <a:xfrm>
                  <a:off x="-3798" y="2861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1" name="Freeform 139"/>
                <p:cNvSpPr>
                  <a:spLocks/>
                </p:cNvSpPr>
                <p:nvPr/>
              </p:nvSpPr>
              <p:spPr bwMode="auto">
                <a:xfrm>
                  <a:off x="-3793" y="3278"/>
                  <a:ext cx="15" cy="245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4" y="103"/>
                    </a:cxn>
                    <a:cxn ang="0">
                      <a:pos x="6" y="102"/>
                    </a:cxn>
                    <a:cxn ang="0">
                      <a:pos x="3" y="31"/>
                    </a:cxn>
                    <a:cxn ang="0">
                      <a:pos x="1" y="31"/>
                    </a:cxn>
                    <a:cxn ang="0">
                      <a:pos x="1" y="31"/>
                    </a:cxn>
                    <a:cxn ang="0">
                      <a:pos x="3" y="3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6" h="103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35"/>
                        <a:pt x="2" y="73"/>
                        <a:pt x="4" y="103"/>
                      </a:cubicBezTo>
                      <a:cubicBezTo>
                        <a:pt x="6" y="102"/>
                        <a:pt x="6" y="102"/>
                        <a:pt x="6" y="102"/>
                      </a:cubicBezTo>
                      <a:cubicBezTo>
                        <a:pt x="5" y="82"/>
                        <a:pt x="3" y="57"/>
                        <a:pt x="3" y="31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2" y="20"/>
                        <a:pt x="2" y="1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2" name="Freeform 140"/>
                <p:cNvSpPr>
                  <a:spLocks/>
                </p:cNvSpPr>
                <p:nvPr/>
              </p:nvSpPr>
              <p:spPr bwMode="auto">
                <a:xfrm>
                  <a:off x="-3798" y="281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3" name="Freeform 141"/>
                <p:cNvSpPr>
                  <a:spLocks/>
                </p:cNvSpPr>
                <p:nvPr/>
              </p:nvSpPr>
              <p:spPr bwMode="auto">
                <a:xfrm>
                  <a:off x="-3793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4" name="Freeform 142"/>
                <p:cNvSpPr>
                  <a:spLocks/>
                </p:cNvSpPr>
                <p:nvPr/>
              </p:nvSpPr>
              <p:spPr bwMode="auto">
                <a:xfrm>
                  <a:off x="-3790" y="3352"/>
                  <a:ext cx="5" cy="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5" name="Freeform 143"/>
                <p:cNvSpPr>
                  <a:spLocks/>
                </p:cNvSpPr>
                <p:nvPr/>
              </p:nvSpPr>
              <p:spPr bwMode="auto">
                <a:xfrm>
                  <a:off x="-3801" y="2498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6" name="Freeform 144"/>
                <p:cNvSpPr>
                  <a:spLocks/>
                </p:cNvSpPr>
                <p:nvPr/>
              </p:nvSpPr>
              <p:spPr bwMode="auto">
                <a:xfrm>
                  <a:off x="-3769" y="2256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7" name="Freeform 145"/>
                <p:cNvSpPr>
                  <a:spLocks noEditPoints="1"/>
                </p:cNvSpPr>
                <p:nvPr/>
              </p:nvSpPr>
              <p:spPr bwMode="auto">
                <a:xfrm>
                  <a:off x="-3669" y="1987"/>
                  <a:ext cx="168" cy="1289"/>
                </a:xfrm>
                <a:custGeom>
                  <a:avLst/>
                  <a:gdLst/>
                  <a:ahLst/>
                  <a:cxnLst>
                    <a:cxn ang="0">
                      <a:pos x="14" y="458"/>
                    </a:cxn>
                    <a:cxn ang="0">
                      <a:pos x="12" y="458"/>
                    </a:cxn>
                    <a:cxn ang="0">
                      <a:pos x="0" y="544"/>
                    </a:cxn>
                    <a:cxn ang="0">
                      <a:pos x="2" y="544"/>
                    </a:cxn>
                    <a:cxn ang="0">
                      <a:pos x="14" y="458"/>
                    </a:cxn>
                    <a:cxn ang="0">
                      <a:pos x="28" y="348"/>
                    </a:cxn>
                    <a:cxn ang="0">
                      <a:pos x="26" y="348"/>
                    </a:cxn>
                    <a:cxn ang="0">
                      <a:pos x="13" y="442"/>
                    </a:cxn>
                    <a:cxn ang="0">
                      <a:pos x="13" y="442"/>
                    </a:cxn>
                    <a:cxn ang="0">
                      <a:pos x="13" y="442"/>
                    </a:cxn>
                    <a:cxn ang="0">
                      <a:pos x="13" y="446"/>
                    </a:cxn>
                    <a:cxn ang="0">
                      <a:pos x="12" y="457"/>
                    </a:cxn>
                    <a:cxn ang="0">
                      <a:pos x="14" y="457"/>
                    </a:cxn>
                    <a:cxn ang="0">
                      <a:pos x="15" y="443"/>
                    </a:cxn>
                    <a:cxn ang="0">
                      <a:pos x="27" y="370"/>
                    </a:cxn>
                    <a:cxn ang="0">
                      <a:pos x="27" y="370"/>
                    </a:cxn>
                    <a:cxn ang="0">
                      <a:pos x="27" y="369"/>
                    </a:cxn>
                    <a:cxn ang="0">
                      <a:pos x="27" y="369"/>
                    </a:cxn>
                    <a:cxn ang="0">
                      <a:pos x="28" y="348"/>
                    </a:cxn>
                    <a:cxn ang="0">
                      <a:pos x="29" y="217"/>
                    </a:cxn>
                    <a:cxn ang="0">
                      <a:pos x="27" y="217"/>
                    </a:cxn>
                    <a:cxn ang="0">
                      <a:pos x="27" y="220"/>
                    </a:cxn>
                    <a:cxn ang="0">
                      <a:pos x="27" y="223"/>
                    </a:cxn>
                    <a:cxn ang="0">
                      <a:pos x="28" y="258"/>
                    </a:cxn>
                    <a:cxn ang="0">
                      <a:pos x="26" y="347"/>
                    </a:cxn>
                    <a:cxn ang="0">
                      <a:pos x="28" y="347"/>
                    </a:cxn>
                    <a:cxn ang="0">
                      <a:pos x="30" y="258"/>
                    </a:cxn>
                    <a:cxn ang="0">
                      <a:pos x="29" y="223"/>
                    </a:cxn>
                    <a:cxn ang="0">
                      <a:pos x="29" y="220"/>
                    </a:cxn>
                    <a:cxn ang="0">
                      <a:pos x="29" y="217"/>
                    </a:cxn>
                    <a:cxn ang="0">
                      <a:pos x="39" y="115"/>
                    </a:cxn>
                    <a:cxn ang="0">
                      <a:pos x="37" y="115"/>
                    </a:cxn>
                    <a:cxn ang="0">
                      <a:pos x="27" y="216"/>
                    </a:cxn>
                    <a:cxn ang="0">
                      <a:pos x="29" y="216"/>
                    </a:cxn>
                    <a:cxn ang="0">
                      <a:pos x="39" y="115"/>
                    </a:cxn>
                    <a:cxn ang="0">
                      <a:pos x="71" y="0"/>
                    </a:cxn>
                    <a:cxn ang="0">
                      <a:pos x="69" y="0"/>
                    </a:cxn>
                    <a:cxn ang="0">
                      <a:pos x="69" y="0"/>
                    </a:cxn>
                    <a:cxn ang="0">
                      <a:pos x="37" y="114"/>
                    </a:cxn>
                    <a:cxn ang="0">
                      <a:pos x="39" y="114"/>
                    </a:cxn>
                    <a:cxn ang="0">
                      <a:pos x="50" y="63"/>
                    </a:cxn>
                    <a:cxn ang="0">
                      <a:pos x="64" y="17"/>
                    </a:cxn>
                    <a:cxn ang="0">
                      <a:pos x="69" y="5"/>
                    </a:cxn>
                    <a:cxn ang="0">
                      <a:pos x="71" y="1"/>
                    </a:cxn>
                    <a:cxn ang="0">
                      <a:pos x="71" y="1"/>
                    </a:cxn>
                    <a:cxn ang="0">
                      <a:pos x="71" y="1"/>
                    </a:cxn>
                    <a:cxn ang="0">
                      <a:pos x="71" y="0"/>
                    </a:cxn>
                  </a:cxnLst>
                  <a:rect l="0" t="0" r="r" b="b"/>
                  <a:pathLst>
                    <a:path w="71" h="544">
                      <a:moveTo>
                        <a:pt x="14" y="458"/>
                      </a:moveTo>
                      <a:cubicBezTo>
                        <a:pt x="12" y="458"/>
                        <a:pt x="12" y="458"/>
                        <a:pt x="12" y="458"/>
                      </a:cubicBezTo>
                      <a:cubicBezTo>
                        <a:pt x="11" y="476"/>
                        <a:pt x="8" y="508"/>
                        <a:pt x="0" y="544"/>
                      </a:cubicBezTo>
                      <a:cubicBezTo>
                        <a:pt x="2" y="544"/>
                        <a:pt x="2" y="544"/>
                        <a:pt x="2" y="544"/>
                      </a:cubicBezTo>
                      <a:cubicBezTo>
                        <a:pt x="10" y="507"/>
                        <a:pt x="13" y="476"/>
                        <a:pt x="14" y="458"/>
                      </a:cubicBezTo>
                      <a:moveTo>
                        <a:pt x="28" y="348"/>
                      </a:moveTo>
                      <a:cubicBezTo>
                        <a:pt x="26" y="348"/>
                        <a:pt x="26" y="348"/>
                        <a:pt x="26" y="348"/>
                      </a:cubicBezTo>
                      <a:cubicBezTo>
                        <a:pt x="24" y="387"/>
                        <a:pt x="20" y="411"/>
                        <a:pt x="13" y="442"/>
                      </a:cubicBezTo>
                      <a:cubicBezTo>
                        <a:pt x="13" y="442"/>
                        <a:pt x="13" y="442"/>
                        <a:pt x="13" y="442"/>
                      </a:cubicBezTo>
                      <a:cubicBezTo>
                        <a:pt x="13" y="442"/>
                        <a:pt x="13" y="442"/>
                        <a:pt x="13" y="442"/>
                      </a:cubicBezTo>
                      <a:cubicBezTo>
                        <a:pt x="13" y="442"/>
                        <a:pt x="13" y="444"/>
                        <a:pt x="13" y="446"/>
                      </a:cubicBezTo>
                      <a:cubicBezTo>
                        <a:pt x="13" y="449"/>
                        <a:pt x="13" y="452"/>
                        <a:pt x="12" y="457"/>
                      </a:cubicBezTo>
                      <a:cubicBezTo>
                        <a:pt x="14" y="457"/>
                        <a:pt x="14" y="457"/>
                        <a:pt x="14" y="457"/>
                      </a:cubicBezTo>
                      <a:cubicBezTo>
                        <a:pt x="15" y="448"/>
                        <a:pt x="15" y="443"/>
                        <a:pt x="15" y="443"/>
                      </a:cubicBezTo>
                      <a:cubicBezTo>
                        <a:pt x="21" y="418"/>
                        <a:pt x="24" y="397"/>
                        <a:pt x="27" y="370"/>
                      </a:cubicBezTo>
                      <a:cubicBezTo>
                        <a:pt x="27" y="370"/>
                        <a:pt x="27" y="370"/>
                        <a:pt x="27" y="370"/>
                      </a:cubicBezTo>
                      <a:cubicBezTo>
                        <a:pt x="27" y="369"/>
                        <a:pt x="27" y="369"/>
                        <a:pt x="27" y="369"/>
                      </a:cubicBezTo>
                      <a:cubicBezTo>
                        <a:pt x="27" y="369"/>
                        <a:pt x="27" y="369"/>
                        <a:pt x="27" y="369"/>
                      </a:cubicBezTo>
                      <a:cubicBezTo>
                        <a:pt x="27" y="363"/>
                        <a:pt x="28" y="356"/>
                        <a:pt x="28" y="348"/>
                      </a:cubicBezTo>
                      <a:moveTo>
                        <a:pt x="29" y="217"/>
                      </a:moveTo>
                      <a:cubicBezTo>
                        <a:pt x="27" y="217"/>
                        <a:pt x="27" y="217"/>
                        <a:pt x="27" y="217"/>
                      </a:cubicBezTo>
                      <a:cubicBezTo>
                        <a:pt x="27" y="218"/>
                        <a:pt x="27" y="219"/>
                        <a:pt x="27" y="220"/>
                      </a:cubicBezTo>
                      <a:cubicBezTo>
                        <a:pt x="27" y="221"/>
                        <a:pt x="27" y="222"/>
                        <a:pt x="27" y="223"/>
                      </a:cubicBezTo>
                      <a:cubicBezTo>
                        <a:pt x="28" y="235"/>
                        <a:pt x="28" y="247"/>
                        <a:pt x="28" y="258"/>
                      </a:cubicBezTo>
                      <a:cubicBezTo>
                        <a:pt x="28" y="295"/>
                        <a:pt x="27" y="324"/>
                        <a:pt x="26" y="347"/>
                      </a:cubicBezTo>
                      <a:cubicBezTo>
                        <a:pt x="28" y="347"/>
                        <a:pt x="28" y="347"/>
                        <a:pt x="28" y="347"/>
                      </a:cubicBezTo>
                      <a:cubicBezTo>
                        <a:pt x="29" y="324"/>
                        <a:pt x="30" y="295"/>
                        <a:pt x="30" y="258"/>
                      </a:cubicBezTo>
                      <a:cubicBezTo>
                        <a:pt x="30" y="247"/>
                        <a:pt x="30" y="235"/>
                        <a:pt x="29" y="223"/>
                      </a:cubicBezTo>
                      <a:cubicBezTo>
                        <a:pt x="29" y="222"/>
                        <a:pt x="29" y="221"/>
                        <a:pt x="29" y="220"/>
                      </a:cubicBezTo>
                      <a:cubicBezTo>
                        <a:pt x="29" y="219"/>
                        <a:pt x="29" y="218"/>
                        <a:pt x="29" y="217"/>
                      </a:cubicBezTo>
                      <a:moveTo>
                        <a:pt x="39" y="115"/>
                      </a:move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1" y="144"/>
                        <a:pt x="28" y="179"/>
                        <a:pt x="27" y="216"/>
                      </a:cubicBezTo>
                      <a:cubicBezTo>
                        <a:pt x="29" y="216"/>
                        <a:pt x="29" y="216"/>
                        <a:pt x="29" y="216"/>
                      </a:cubicBezTo>
                      <a:cubicBezTo>
                        <a:pt x="30" y="179"/>
                        <a:pt x="33" y="144"/>
                        <a:pt x="39" y="115"/>
                      </a:cubicBezTo>
                      <a:moveTo>
                        <a:pt x="71" y="0"/>
                      </a:move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68" y="3"/>
                        <a:pt x="49" y="46"/>
                        <a:pt x="37" y="114"/>
                      </a:cubicBezTo>
                      <a:cubicBezTo>
                        <a:pt x="39" y="114"/>
                        <a:pt x="39" y="114"/>
                        <a:pt x="39" y="114"/>
                      </a:cubicBezTo>
                      <a:cubicBezTo>
                        <a:pt x="42" y="95"/>
                        <a:pt x="46" y="78"/>
                        <a:pt x="50" y="63"/>
                      </a:cubicBezTo>
                      <a:cubicBezTo>
                        <a:pt x="55" y="43"/>
                        <a:pt x="60" y="28"/>
                        <a:pt x="64" y="17"/>
                      </a:cubicBezTo>
                      <a:cubicBezTo>
                        <a:pt x="66" y="12"/>
                        <a:pt x="68" y="8"/>
                        <a:pt x="69" y="5"/>
                      </a:cubicBezTo>
                      <a:cubicBezTo>
                        <a:pt x="70" y="2"/>
                        <a:pt x="71" y="1"/>
                        <a:pt x="71" y="1"/>
                      </a:cubicBezTo>
                      <a:cubicBezTo>
                        <a:pt x="71" y="1"/>
                        <a:pt x="71" y="1"/>
                        <a:pt x="71" y="1"/>
                      </a:cubicBezTo>
                      <a:cubicBezTo>
                        <a:pt x="71" y="1"/>
                        <a:pt x="71" y="1"/>
                        <a:pt x="71" y="1"/>
                      </a:cubicBezTo>
                      <a:cubicBezTo>
                        <a:pt x="71" y="0"/>
                        <a:pt x="71" y="0"/>
                        <a:pt x="7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8" name="Freeform 146"/>
                <p:cNvSpPr>
                  <a:spLocks/>
                </p:cNvSpPr>
                <p:nvPr/>
              </p:nvSpPr>
              <p:spPr bwMode="auto">
                <a:xfrm>
                  <a:off x="-3642" y="3070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9" name="Freeform 147"/>
                <p:cNvSpPr>
                  <a:spLocks/>
                </p:cNvSpPr>
                <p:nvPr/>
              </p:nvSpPr>
              <p:spPr bwMode="auto">
                <a:xfrm>
                  <a:off x="-3607" y="2861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0" name="Freeform 148"/>
                <p:cNvSpPr>
                  <a:spLocks noEditPoints="1"/>
                </p:cNvSpPr>
                <p:nvPr/>
              </p:nvSpPr>
              <p:spPr bwMode="auto">
                <a:xfrm>
                  <a:off x="-3714" y="1522"/>
                  <a:ext cx="435" cy="1912"/>
                </a:xfrm>
                <a:custGeom>
                  <a:avLst/>
                  <a:gdLst/>
                  <a:ahLst/>
                  <a:cxnLst>
                    <a:cxn ang="0">
                      <a:pos x="13" y="772"/>
                    </a:cxn>
                    <a:cxn ang="0">
                      <a:pos x="11" y="772"/>
                    </a:cxn>
                    <a:cxn ang="0">
                      <a:pos x="0" y="807"/>
                    </a:cxn>
                    <a:cxn ang="0">
                      <a:pos x="1" y="807"/>
                    </a:cxn>
                    <a:cxn ang="0">
                      <a:pos x="13" y="772"/>
                    </a:cxn>
                    <a:cxn ang="0">
                      <a:pos x="20" y="741"/>
                    </a:cxn>
                    <a:cxn ang="0">
                      <a:pos x="18" y="741"/>
                    </a:cxn>
                    <a:cxn ang="0">
                      <a:pos x="11" y="772"/>
                    </a:cxn>
                    <a:cxn ang="0">
                      <a:pos x="13" y="772"/>
                    </a:cxn>
                    <a:cxn ang="0">
                      <a:pos x="20" y="741"/>
                    </a:cxn>
                    <a:cxn ang="0">
                      <a:pos x="119" y="99"/>
                    </a:cxn>
                    <a:cxn ang="0">
                      <a:pos x="116" y="99"/>
                    </a:cxn>
                    <a:cxn ang="0">
                      <a:pos x="88" y="195"/>
                    </a:cxn>
                    <a:cxn ang="0">
                      <a:pos x="90" y="195"/>
                    </a:cxn>
                    <a:cxn ang="0">
                      <a:pos x="119" y="99"/>
                    </a:cxn>
                    <a:cxn ang="0">
                      <a:pos x="183" y="0"/>
                    </a:cxn>
                    <a:cxn ang="0">
                      <a:pos x="182" y="0"/>
                    </a:cxn>
                    <a:cxn ang="0">
                      <a:pos x="117" y="98"/>
                    </a:cxn>
                    <a:cxn ang="0">
                      <a:pos x="119" y="98"/>
                    </a:cxn>
                    <a:cxn ang="0">
                      <a:pos x="149" y="41"/>
                    </a:cxn>
                    <a:cxn ang="0">
                      <a:pos x="173" y="10"/>
                    </a:cxn>
                    <a:cxn ang="0">
                      <a:pos x="181" y="4"/>
                    </a:cxn>
                    <a:cxn ang="0">
                      <a:pos x="183" y="2"/>
                    </a:cxn>
                    <a:cxn ang="0">
                      <a:pos x="184" y="2"/>
                    </a:cxn>
                    <a:cxn ang="0">
                      <a:pos x="183" y="0"/>
                    </a:cxn>
                  </a:cxnLst>
                  <a:rect l="0" t="0" r="r" b="b"/>
                  <a:pathLst>
                    <a:path w="184" h="807">
                      <a:moveTo>
                        <a:pt x="13" y="772"/>
                      </a:moveTo>
                      <a:cubicBezTo>
                        <a:pt x="11" y="772"/>
                        <a:pt x="11" y="772"/>
                        <a:pt x="11" y="772"/>
                      </a:cubicBezTo>
                      <a:cubicBezTo>
                        <a:pt x="7" y="784"/>
                        <a:pt x="4" y="795"/>
                        <a:pt x="0" y="807"/>
                      </a:cubicBezTo>
                      <a:cubicBezTo>
                        <a:pt x="1" y="807"/>
                        <a:pt x="1" y="807"/>
                        <a:pt x="1" y="807"/>
                      </a:cubicBezTo>
                      <a:cubicBezTo>
                        <a:pt x="6" y="796"/>
                        <a:pt x="9" y="784"/>
                        <a:pt x="13" y="772"/>
                      </a:cubicBezTo>
                      <a:moveTo>
                        <a:pt x="20" y="741"/>
                      </a:moveTo>
                      <a:cubicBezTo>
                        <a:pt x="18" y="741"/>
                        <a:pt x="18" y="741"/>
                        <a:pt x="18" y="741"/>
                      </a:cubicBezTo>
                      <a:cubicBezTo>
                        <a:pt x="16" y="751"/>
                        <a:pt x="14" y="761"/>
                        <a:pt x="11" y="772"/>
                      </a:cubicBezTo>
                      <a:cubicBezTo>
                        <a:pt x="13" y="772"/>
                        <a:pt x="13" y="772"/>
                        <a:pt x="13" y="772"/>
                      </a:cubicBezTo>
                      <a:cubicBezTo>
                        <a:pt x="16" y="761"/>
                        <a:pt x="18" y="751"/>
                        <a:pt x="20" y="741"/>
                      </a:cubicBezTo>
                      <a:moveTo>
                        <a:pt x="119" y="99"/>
                      </a:moveTo>
                      <a:cubicBezTo>
                        <a:pt x="116" y="99"/>
                        <a:pt x="116" y="99"/>
                        <a:pt x="116" y="99"/>
                      </a:cubicBezTo>
                      <a:cubicBezTo>
                        <a:pt x="106" y="124"/>
                        <a:pt x="96" y="156"/>
                        <a:pt x="88" y="195"/>
                      </a:cubicBezTo>
                      <a:cubicBezTo>
                        <a:pt x="90" y="195"/>
                        <a:pt x="90" y="195"/>
                        <a:pt x="90" y="195"/>
                      </a:cubicBezTo>
                      <a:cubicBezTo>
                        <a:pt x="98" y="156"/>
                        <a:pt x="108" y="124"/>
                        <a:pt x="119" y="99"/>
                      </a:cubicBezTo>
                      <a:moveTo>
                        <a:pt x="183" y="0"/>
                      </a:moveTo>
                      <a:cubicBezTo>
                        <a:pt x="182" y="0"/>
                        <a:pt x="182" y="0"/>
                        <a:pt x="182" y="0"/>
                      </a:cubicBezTo>
                      <a:cubicBezTo>
                        <a:pt x="179" y="2"/>
                        <a:pt x="146" y="26"/>
                        <a:pt x="117" y="98"/>
                      </a:cubicBezTo>
                      <a:cubicBezTo>
                        <a:pt x="119" y="98"/>
                        <a:pt x="119" y="98"/>
                        <a:pt x="119" y="98"/>
                      </a:cubicBezTo>
                      <a:cubicBezTo>
                        <a:pt x="129" y="74"/>
                        <a:pt x="139" y="55"/>
                        <a:pt x="149" y="41"/>
                      </a:cubicBezTo>
                      <a:cubicBezTo>
                        <a:pt x="158" y="26"/>
                        <a:pt x="167" y="16"/>
                        <a:pt x="173" y="10"/>
                      </a:cubicBezTo>
                      <a:cubicBezTo>
                        <a:pt x="177" y="7"/>
                        <a:pt x="179" y="5"/>
                        <a:pt x="181" y="4"/>
                      </a:cubicBezTo>
                      <a:cubicBezTo>
                        <a:pt x="182" y="3"/>
                        <a:pt x="182" y="3"/>
                        <a:pt x="183" y="2"/>
                      </a:cubicBezTo>
                      <a:cubicBezTo>
                        <a:pt x="184" y="2"/>
                        <a:pt x="184" y="2"/>
                        <a:pt x="184" y="2"/>
                      </a:cubicBezTo>
                      <a:cubicBezTo>
                        <a:pt x="183" y="0"/>
                        <a:pt x="183" y="0"/>
                        <a:pt x="18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1" name="Freeform 149"/>
                <p:cNvSpPr>
                  <a:spLocks/>
                </p:cNvSpPr>
                <p:nvPr/>
              </p:nvSpPr>
              <p:spPr bwMode="auto">
                <a:xfrm>
                  <a:off x="-3440" y="1754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2" name="Freeform 150"/>
                <p:cNvSpPr>
                  <a:spLocks/>
                </p:cNvSpPr>
                <p:nvPr/>
              </p:nvSpPr>
              <p:spPr bwMode="auto">
                <a:xfrm>
                  <a:off x="-3608" y="281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3" name="Freeform 151"/>
                <p:cNvSpPr>
                  <a:spLocks/>
                </p:cNvSpPr>
                <p:nvPr/>
              </p:nvSpPr>
              <p:spPr bwMode="auto">
                <a:xfrm>
                  <a:off x="-3672" y="3276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4" name="Freeform 152"/>
                <p:cNvSpPr>
                  <a:spLocks/>
                </p:cNvSpPr>
                <p:nvPr/>
              </p:nvSpPr>
              <p:spPr bwMode="auto">
                <a:xfrm>
                  <a:off x="-3689" y="3352"/>
                  <a:ext cx="5" cy="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5" name="Freeform 153"/>
                <p:cNvSpPr>
                  <a:spLocks/>
                </p:cNvSpPr>
                <p:nvPr/>
              </p:nvSpPr>
              <p:spPr bwMode="auto">
                <a:xfrm>
                  <a:off x="-3607" y="2498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6" name="Freeform 154"/>
                <p:cNvSpPr>
                  <a:spLocks/>
                </p:cNvSpPr>
                <p:nvPr/>
              </p:nvSpPr>
              <p:spPr bwMode="auto">
                <a:xfrm>
                  <a:off x="-3583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7" name="Freeform 155"/>
                <p:cNvSpPr>
                  <a:spLocks noEditPoints="1"/>
                </p:cNvSpPr>
                <p:nvPr/>
              </p:nvSpPr>
              <p:spPr bwMode="auto">
                <a:xfrm>
                  <a:off x="-3395" y="1987"/>
                  <a:ext cx="44" cy="270"/>
                </a:xfrm>
                <a:custGeom>
                  <a:avLst/>
                  <a:gdLst/>
                  <a:ahLst/>
                  <a:cxnLst>
                    <a:cxn ang="0">
                      <a:pos x="3" y="101"/>
                    </a:cxn>
                    <a:cxn ang="0">
                      <a:pos x="1" y="101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3" y="101"/>
                    </a:cxn>
                    <a:cxn ang="0">
                      <a:pos x="19" y="0"/>
                    </a:cxn>
                    <a:cxn ang="0">
                      <a:pos x="17" y="0"/>
                    </a:cxn>
                    <a:cxn ang="0">
                      <a:pos x="17" y="2"/>
                    </a:cxn>
                    <a:cxn ang="0">
                      <a:pos x="17" y="2"/>
                    </a:cxn>
                    <a:cxn ang="0">
                      <a:pos x="16" y="10"/>
                    </a:cxn>
                    <a:cxn ang="0">
                      <a:pos x="13" y="25"/>
                    </a:cxn>
                    <a:cxn ang="0">
                      <a:pos x="1" y="100"/>
                    </a:cxn>
                    <a:cxn ang="0">
                      <a:pos x="3" y="100"/>
                    </a:cxn>
                    <a:cxn ang="0">
                      <a:pos x="15" y="25"/>
                    </a:cxn>
                    <a:cxn ang="0">
                      <a:pos x="19" y="2"/>
                    </a:cxn>
                    <a:cxn ang="0">
                      <a:pos x="19" y="2"/>
                    </a:cxn>
                    <a:cxn ang="0">
                      <a:pos x="19" y="2"/>
                    </a:cxn>
                    <a:cxn ang="0">
                      <a:pos x="19" y="0"/>
                    </a:cxn>
                  </a:cxnLst>
                  <a:rect l="0" t="0" r="r" b="b"/>
                  <a:pathLst>
                    <a:path w="19" h="114">
                      <a:moveTo>
                        <a:pt x="3" y="101"/>
                      </a:moveTo>
                      <a:cubicBezTo>
                        <a:pt x="1" y="101"/>
                        <a:pt x="1" y="101"/>
                        <a:pt x="1" y="101"/>
                      </a:cubicBezTo>
                      <a:cubicBezTo>
                        <a:pt x="0" y="105"/>
                        <a:pt x="0" y="109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2" y="109"/>
                        <a:pt x="2" y="105"/>
                        <a:pt x="3" y="101"/>
                      </a:cubicBezTo>
                      <a:moveTo>
                        <a:pt x="19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1"/>
                        <a:pt x="17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2"/>
                        <a:pt x="16" y="5"/>
                        <a:pt x="16" y="10"/>
                      </a:cubicBezTo>
                      <a:cubicBezTo>
                        <a:pt x="15" y="14"/>
                        <a:pt x="14" y="20"/>
                        <a:pt x="13" y="25"/>
                      </a:cubicBezTo>
                      <a:cubicBezTo>
                        <a:pt x="12" y="36"/>
                        <a:pt x="5" y="62"/>
                        <a:pt x="1" y="100"/>
                      </a:cubicBezTo>
                      <a:cubicBezTo>
                        <a:pt x="3" y="100"/>
                        <a:pt x="3" y="100"/>
                        <a:pt x="3" y="100"/>
                      </a:cubicBezTo>
                      <a:cubicBezTo>
                        <a:pt x="7" y="63"/>
                        <a:pt x="14" y="36"/>
                        <a:pt x="15" y="25"/>
                      </a:cubicBezTo>
                      <a:cubicBezTo>
                        <a:pt x="17" y="15"/>
                        <a:pt x="19" y="2"/>
                        <a:pt x="19" y="2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9" y="0"/>
                        <a:pt x="19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8" name="Freeform 156"/>
                <p:cNvSpPr>
                  <a:spLocks/>
                </p:cNvSpPr>
                <p:nvPr/>
              </p:nvSpPr>
              <p:spPr bwMode="auto">
                <a:xfrm>
                  <a:off x="-3393" y="2222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9" name="Freeform 157"/>
                <p:cNvSpPr>
                  <a:spLocks noEditPoints="1"/>
                </p:cNvSpPr>
                <p:nvPr/>
              </p:nvSpPr>
              <p:spPr bwMode="auto">
                <a:xfrm>
                  <a:off x="-3355" y="1522"/>
                  <a:ext cx="118" cy="462"/>
                </a:xfrm>
                <a:custGeom>
                  <a:avLst/>
                  <a:gdLst/>
                  <a:ahLst/>
                  <a:cxnLst>
                    <a:cxn ang="0">
                      <a:pos x="12" y="99"/>
                    </a:cxn>
                    <a:cxn ang="0">
                      <a:pos x="9" y="99"/>
                    </a:cxn>
                    <a:cxn ang="0">
                      <a:pos x="0" y="195"/>
                    </a:cxn>
                    <a:cxn ang="0">
                      <a:pos x="2" y="195"/>
                    </a:cxn>
                    <a:cxn ang="0">
                      <a:pos x="12" y="99"/>
                    </a:cxn>
                    <a:cxn ang="0">
                      <a:pos x="19" y="68"/>
                    </a:cxn>
                    <a:cxn ang="0">
                      <a:pos x="17" y="68"/>
                    </a:cxn>
                    <a:cxn ang="0">
                      <a:pos x="10" y="98"/>
                    </a:cxn>
                    <a:cxn ang="0">
                      <a:pos x="12" y="98"/>
                    </a:cxn>
                    <a:cxn ang="0">
                      <a:pos x="19" y="68"/>
                    </a:cxn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17" y="67"/>
                    </a:cxn>
                    <a:cxn ang="0">
                      <a:pos x="19" y="67"/>
                    </a:cxn>
                    <a:cxn ang="0">
                      <a:pos x="26" y="47"/>
                    </a:cxn>
                    <a:cxn ang="0">
                      <a:pos x="42" y="12"/>
                    </a:cxn>
                    <a:cxn ang="0">
                      <a:pos x="48" y="4"/>
                    </a:cxn>
                    <a:cxn ang="0">
                      <a:pos x="49" y="2"/>
                    </a:cxn>
                    <a:cxn ang="0">
                      <a:pos x="50" y="2"/>
                    </a:cxn>
                    <a:cxn ang="0">
                      <a:pos x="48" y="0"/>
                    </a:cxn>
                  </a:cxnLst>
                  <a:rect l="0" t="0" r="r" b="b"/>
                  <a:pathLst>
                    <a:path w="50" h="195">
                      <a:moveTo>
                        <a:pt x="12" y="99"/>
                      </a:moveTo>
                      <a:cubicBezTo>
                        <a:pt x="9" y="99"/>
                        <a:pt x="9" y="99"/>
                        <a:pt x="9" y="99"/>
                      </a:cubicBezTo>
                      <a:cubicBezTo>
                        <a:pt x="4" y="125"/>
                        <a:pt x="0" y="157"/>
                        <a:pt x="0" y="195"/>
                      </a:cubicBezTo>
                      <a:cubicBezTo>
                        <a:pt x="2" y="195"/>
                        <a:pt x="2" y="195"/>
                        <a:pt x="2" y="195"/>
                      </a:cubicBezTo>
                      <a:cubicBezTo>
                        <a:pt x="2" y="157"/>
                        <a:pt x="6" y="125"/>
                        <a:pt x="12" y="99"/>
                      </a:cubicBezTo>
                      <a:moveTo>
                        <a:pt x="19" y="68"/>
                      </a:moveTo>
                      <a:cubicBezTo>
                        <a:pt x="17" y="68"/>
                        <a:pt x="17" y="68"/>
                        <a:pt x="17" y="68"/>
                      </a:cubicBezTo>
                      <a:cubicBezTo>
                        <a:pt x="14" y="77"/>
                        <a:pt x="12" y="87"/>
                        <a:pt x="10" y="98"/>
                      </a:cubicBezTo>
                      <a:cubicBezTo>
                        <a:pt x="12" y="98"/>
                        <a:pt x="12" y="98"/>
                        <a:pt x="12" y="98"/>
                      </a:cubicBezTo>
                      <a:cubicBezTo>
                        <a:pt x="14" y="87"/>
                        <a:pt x="16" y="77"/>
                        <a:pt x="19" y="68"/>
                      </a:cubicBezTo>
                      <a:moveTo>
                        <a:pt x="48" y="0"/>
                      </a:move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0"/>
                        <a:pt x="31" y="21"/>
                        <a:pt x="17" y="67"/>
                      </a:cubicBezTo>
                      <a:cubicBezTo>
                        <a:pt x="19" y="67"/>
                        <a:pt x="19" y="67"/>
                        <a:pt x="19" y="67"/>
                      </a:cubicBezTo>
                      <a:cubicBezTo>
                        <a:pt x="22" y="60"/>
                        <a:pt x="24" y="53"/>
                        <a:pt x="26" y="47"/>
                      </a:cubicBezTo>
                      <a:cubicBezTo>
                        <a:pt x="32" y="31"/>
                        <a:pt x="38" y="20"/>
                        <a:pt x="42" y="12"/>
                      </a:cubicBezTo>
                      <a:cubicBezTo>
                        <a:pt x="45" y="9"/>
                        <a:pt x="46" y="6"/>
                        <a:pt x="48" y="4"/>
                      </a:cubicBezTo>
                      <a:cubicBezTo>
                        <a:pt x="48" y="3"/>
                        <a:pt x="49" y="3"/>
                        <a:pt x="49" y="2"/>
                      </a:cubicBezTo>
                      <a:cubicBezTo>
                        <a:pt x="50" y="2"/>
                        <a:pt x="50" y="2"/>
                        <a:pt x="50" y="2"/>
                      </a:cubicBezTo>
                      <a:cubicBezTo>
                        <a:pt x="48" y="0"/>
                        <a:pt x="48" y="0"/>
                        <a:pt x="48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0" name="Freeform 158"/>
                <p:cNvSpPr>
                  <a:spLocks/>
                </p:cNvSpPr>
                <p:nvPr/>
              </p:nvSpPr>
              <p:spPr bwMode="auto">
                <a:xfrm>
                  <a:off x="-3334" y="1754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1" name="Freeform 159"/>
                <p:cNvSpPr>
                  <a:spLocks/>
                </p:cNvSpPr>
                <p:nvPr/>
              </p:nvSpPr>
              <p:spPr bwMode="auto">
                <a:xfrm>
                  <a:off x="-3314" y="1682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2" name="Freeform 160"/>
                <p:cNvSpPr>
                  <a:spLocks noEditPoints="1"/>
                </p:cNvSpPr>
                <p:nvPr/>
              </p:nvSpPr>
              <p:spPr bwMode="auto">
                <a:xfrm>
                  <a:off x="-3557" y="2260"/>
                  <a:ext cx="167" cy="1016"/>
                </a:xfrm>
                <a:custGeom>
                  <a:avLst/>
                  <a:gdLst/>
                  <a:ahLst/>
                  <a:cxnLst>
                    <a:cxn ang="0">
                      <a:pos x="28" y="343"/>
                    </a:cxn>
                    <a:cxn ang="0">
                      <a:pos x="26" y="343"/>
                    </a:cxn>
                    <a:cxn ang="0">
                      <a:pos x="0" y="429"/>
                    </a:cxn>
                    <a:cxn ang="0">
                      <a:pos x="2" y="429"/>
                    </a:cxn>
                    <a:cxn ang="0">
                      <a:pos x="28" y="343"/>
                    </a:cxn>
                    <a:cxn ang="0">
                      <a:pos x="54" y="255"/>
                    </a:cxn>
                    <a:cxn ang="0">
                      <a:pos x="52" y="255"/>
                    </a:cxn>
                    <a:cxn ang="0">
                      <a:pos x="48" y="267"/>
                    </a:cxn>
                    <a:cxn ang="0">
                      <a:pos x="35" y="312"/>
                    </a:cxn>
                    <a:cxn ang="0">
                      <a:pos x="30" y="324"/>
                    </a:cxn>
                    <a:cxn ang="0">
                      <a:pos x="29" y="329"/>
                    </a:cxn>
                    <a:cxn ang="0">
                      <a:pos x="29" y="329"/>
                    </a:cxn>
                    <a:cxn ang="0">
                      <a:pos x="29" y="329"/>
                    </a:cxn>
                    <a:cxn ang="0">
                      <a:pos x="26" y="342"/>
                    </a:cxn>
                    <a:cxn ang="0">
                      <a:pos x="28" y="342"/>
                    </a:cxn>
                    <a:cxn ang="0">
                      <a:pos x="31" y="329"/>
                    </a:cxn>
                    <a:cxn ang="0">
                      <a:pos x="31" y="329"/>
                    </a:cxn>
                    <a:cxn ang="0">
                      <a:pos x="54" y="255"/>
                    </a:cxn>
                    <a:cxn ang="0">
                      <a:pos x="59" y="233"/>
                    </a:cxn>
                    <a:cxn ang="0">
                      <a:pos x="57" y="233"/>
                    </a:cxn>
                    <a:cxn ang="0">
                      <a:pos x="52" y="254"/>
                    </a:cxn>
                    <a:cxn ang="0">
                      <a:pos x="54" y="254"/>
                    </a:cxn>
                    <a:cxn ang="0">
                      <a:pos x="59" y="233"/>
                    </a:cxn>
                    <a:cxn ang="0">
                      <a:pos x="68" y="102"/>
                    </a:cxn>
                    <a:cxn ang="0">
                      <a:pos x="66" y="102"/>
                    </a:cxn>
                    <a:cxn ang="0">
                      <a:pos x="67" y="110"/>
                    </a:cxn>
                    <a:cxn ang="0">
                      <a:pos x="68" y="136"/>
                    </a:cxn>
                    <a:cxn ang="0">
                      <a:pos x="57" y="232"/>
                    </a:cxn>
                    <a:cxn ang="0">
                      <a:pos x="59" y="232"/>
                    </a:cxn>
                    <a:cxn ang="0">
                      <a:pos x="70" y="136"/>
                    </a:cxn>
                    <a:cxn ang="0">
                      <a:pos x="69" y="110"/>
                    </a:cxn>
                    <a:cxn ang="0">
                      <a:pos x="68" y="102"/>
                    </a:cxn>
                    <a:cxn ang="0">
                      <a:pos x="70" y="0"/>
                    </a:cxn>
                    <a:cxn ang="0">
                      <a:pos x="68" y="0"/>
                    </a:cxn>
                    <a:cxn ang="0">
                      <a:pos x="65" y="58"/>
                    </a:cxn>
                    <a:cxn ang="0">
                      <a:pos x="66" y="101"/>
                    </a:cxn>
                    <a:cxn ang="0">
                      <a:pos x="68" y="101"/>
                    </a:cxn>
                    <a:cxn ang="0">
                      <a:pos x="67" y="58"/>
                    </a:cxn>
                    <a:cxn ang="0">
                      <a:pos x="70" y="0"/>
                    </a:cxn>
                  </a:cxnLst>
                  <a:rect l="0" t="0" r="r" b="b"/>
                  <a:pathLst>
                    <a:path w="70" h="429">
                      <a:moveTo>
                        <a:pt x="28" y="343"/>
                      </a:moveTo>
                      <a:cubicBezTo>
                        <a:pt x="26" y="343"/>
                        <a:pt x="26" y="343"/>
                        <a:pt x="26" y="343"/>
                      </a:cubicBezTo>
                      <a:cubicBezTo>
                        <a:pt x="18" y="376"/>
                        <a:pt x="9" y="405"/>
                        <a:pt x="0" y="429"/>
                      </a:cubicBezTo>
                      <a:cubicBezTo>
                        <a:pt x="2" y="429"/>
                        <a:pt x="2" y="429"/>
                        <a:pt x="2" y="429"/>
                      </a:cubicBezTo>
                      <a:cubicBezTo>
                        <a:pt x="11" y="405"/>
                        <a:pt x="20" y="376"/>
                        <a:pt x="28" y="343"/>
                      </a:cubicBezTo>
                      <a:moveTo>
                        <a:pt x="54" y="255"/>
                      </a:moveTo>
                      <a:cubicBezTo>
                        <a:pt x="52" y="255"/>
                        <a:pt x="52" y="255"/>
                        <a:pt x="52" y="255"/>
                      </a:cubicBezTo>
                      <a:cubicBezTo>
                        <a:pt x="51" y="259"/>
                        <a:pt x="49" y="263"/>
                        <a:pt x="48" y="267"/>
                      </a:cubicBezTo>
                      <a:cubicBezTo>
                        <a:pt x="43" y="286"/>
                        <a:pt x="39" y="301"/>
                        <a:pt x="35" y="312"/>
                      </a:cubicBezTo>
                      <a:cubicBezTo>
                        <a:pt x="33" y="317"/>
                        <a:pt x="31" y="321"/>
                        <a:pt x="30" y="324"/>
                      </a:cubicBezTo>
                      <a:cubicBezTo>
                        <a:pt x="29" y="327"/>
                        <a:pt x="29" y="329"/>
                        <a:pt x="29" y="329"/>
                      </a:cubicBezTo>
                      <a:cubicBezTo>
                        <a:pt x="29" y="329"/>
                        <a:pt x="29" y="329"/>
                        <a:pt x="29" y="329"/>
                      </a:cubicBezTo>
                      <a:cubicBezTo>
                        <a:pt x="29" y="329"/>
                        <a:pt x="29" y="329"/>
                        <a:pt x="29" y="329"/>
                      </a:cubicBezTo>
                      <a:cubicBezTo>
                        <a:pt x="28" y="333"/>
                        <a:pt x="27" y="338"/>
                        <a:pt x="26" y="342"/>
                      </a:cubicBezTo>
                      <a:cubicBezTo>
                        <a:pt x="28" y="342"/>
                        <a:pt x="28" y="342"/>
                        <a:pt x="28" y="342"/>
                      </a:cubicBezTo>
                      <a:cubicBezTo>
                        <a:pt x="29" y="338"/>
                        <a:pt x="30" y="334"/>
                        <a:pt x="31" y="329"/>
                      </a:cubicBezTo>
                      <a:cubicBezTo>
                        <a:pt x="31" y="329"/>
                        <a:pt x="31" y="329"/>
                        <a:pt x="31" y="329"/>
                      </a:cubicBezTo>
                      <a:cubicBezTo>
                        <a:pt x="32" y="327"/>
                        <a:pt x="43" y="297"/>
                        <a:pt x="54" y="255"/>
                      </a:cubicBezTo>
                      <a:moveTo>
                        <a:pt x="59" y="233"/>
                      </a:moveTo>
                      <a:cubicBezTo>
                        <a:pt x="57" y="233"/>
                        <a:pt x="57" y="233"/>
                        <a:pt x="57" y="233"/>
                      </a:cubicBezTo>
                      <a:cubicBezTo>
                        <a:pt x="55" y="240"/>
                        <a:pt x="53" y="247"/>
                        <a:pt x="52" y="254"/>
                      </a:cubicBezTo>
                      <a:cubicBezTo>
                        <a:pt x="54" y="254"/>
                        <a:pt x="54" y="254"/>
                        <a:pt x="54" y="254"/>
                      </a:cubicBezTo>
                      <a:cubicBezTo>
                        <a:pt x="56" y="247"/>
                        <a:pt x="57" y="240"/>
                        <a:pt x="59" y="233"/>
                      </a:cubicBezTo>
                      <a:moveTo>
                        <a:pt x="68" y="102"/>
                      </a:moveTo>
                      <a:cubicBezTo>
                        <a:pt x="66" y="102"/>
                        <a:pt x="66" y="102"/>
                        <a:pt x="66" y="102"/>
                      </a:cubicBezTo>
                      <a:cubicBezTo>
                        <a:pt x="67" y="105"/>
                        <a:pt x="67" y="107"/>
                        <a:pt x="67" y="110"/>
                      </a:cubicBezTo>
                      <a:cubicBezTo>
                        <a:pt x="68" y="118"/>
                        <a:pt x="68" y="127"/>
                        <a:pt x="68" y="136"/>
                      </a:cubicBezTo>
                      <a:cubicBezTo>
                        <a:pt x="68" y="169"/>
                        <a:pt x="63" y="202"/>
                        <a:pt x="57" y="232"/>
                      </a:cubicBezTo>
                      <a:cubicBezTo>
                        <a:pt x="59" y="232"/>
                        <a:pt x="59" y="232"/>
                        <a:pt x="59" y="232"/>
                      </a:cubicBezTo>
                      <a:cubicBezTo>
                        <a:pt x="65" y="202"/>
                        <a:pt x="70" y="169"/>
                        <a:pt x="70" y="136"/>
                      </a:cubicBezTo>
                      <a:cubicBezTo>
                        <a:pt x="70" y="127"/>
                        <a:pt x="70" y="118"/>
                        <a:pt x="69" y="110"/>
                      </a:cubicBezTo>
                      <a:cubicBezTo>
                        <a:pt x="69" y="107"/>
                        <a:pt x="69" y="105"/>
                        <a:pt x="68" y="102"/>
                      </a:cubicBezTo>
                      <a:moveTo>
                        <a:pt x="70" y="0"/>
                      </a:move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6" y="17"/>
                        <a:pt x="65" y="37"/>
                        <a:pt x="65" y="58"/>
                      </a:cubicBezTo>
                      <a:cubicBezTo>
                        <a:pt x="65" y="72"/>
                        <a:pt x="65" y="86"/>
                        <a:pt x="66" y="101"/>
                      </a:cubicBezTo>
                      <a:cubicBezTo>
                        <a:pt x="68" y="101"/>
                        <a:pt x="68" y="101"/>
                        <a:pt x="68" y="101"/>
                      </a:cubicBezTo>
                      <a:cubicBezTo>
                        <a:pt x="67" y="86"/>
                        <a:pt x="67" y="72"/>
                        <a:pt x="67" y="58"/>
                      </a:cubicBezTo>
                      <a:cubicBezTo>
                        <a:pt x="67" y="37"/>
                        <a:pt x="68" y="17"/>
                        <a:pt x="70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3" name="Freeform 161"/>
                <p:cNvSpPr>
                  <a:spLocks/>
                </p:cNvSpPr>
                <p:nvPr/>
              </p:nvSpPr>
              <p:spPr bwMode="auto">
                <a:xfrm>
                  <a:off x="-3495" y="307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4" name="Freeform 162"/>
                <p:cNvSpPr>
                  <a:spLocks/>
                </p:cNvSpPr>
                <p:nvPr/>
              </p:nvSpPr>
              <p:spPr bwMode="auto">
                <a:xfrm>
                  <a:off x="-3434" y="2861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5" name="Freeform 163"/>
                <p:cNvSpPr>
                  <a:spLocks noEditPoints="1"/>
                </p:cNvSpPr>
                <p:nvPr/>
              </p:nvSpPr>
              <p:spPr bwMode="auto">
                <a:xfrm>
                  <a:off x="-3630" y="3278"/>
                  <a:ext cx="76" cy="155"/>
                </a:xfrm>
                <a:custGeom>
                  <a:avLst/>
                  <a:gdLst/>
                  <a:ahLst/>
                  <a:cxnLst>
                    <a:cxn ang="0">
                      <a:pos x="19" y="31"/>
                    </a:cxn>
                    <a:cxn ang="0">
                      <a:pos x="17" y="31"/>
                    </a:cxn>
                    <a:cxn ang="0">
                      <a:pos x="7" y="52"/>
                    </a:cxn>
                    <a:cxn ang="0">
                      <a:pos x="2" y="61"/>
                    </a:cxn>
                    <a:cxn ang="0">
                      <a:pos x="0" y="64"/>
                    </a:cxn>
                    <a:cxn ang="0">
                      <a:pos x="2" y="65"/>
                    </a:cxn>
                    <a:cxn ang="0">
                      <a:pos x="19" y="31"/>
                    </a:cxn>
                    <a:cxn ang="0">
                      <a:pos x="32" y="0"/>
                    </a:cxn>
                    <a:cxn ang="0">
                      <a:pos x="30" y="0"/>
                    </a:cxn>
                    <a:cxn ang="0">
                      <a:pos x="23" y="18"/>
                    </a:cxn>
                    <a:cxn ang="0">
                      <a:pos x="17" y="31"/>
                    </a:cxn>
                    <a:cxn ang="0">
                      <a:pos x="19" y="31"/>
                    </a:cxn>
                    <a:cxn ang="0">
                      <a:pos x="32" y="0"/>
                    </a:cxn>
                  </a:cxnLst>
                  <a:rect l="0" t="0" r="r" b="b"/>
                  <a:pathLst>
                    <a:path w="32" h="65">
                      <a:moveTo>
                        <a:pt x="19" y="31"/>
                      </a:move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40"/>
                        <a:pt x="9" y="47"/>
                        <a:pt x="7" y="52"/>
                      </a:cubicBezTo>
                      <a:cubicBezTo>
                        <a:pt x="5" y="56"/>
                        <a:pt x="3" y="59"/>
                        <a:pt x="2" y="61"/>
                      </a:cubicBezTo>
                      <a:cubicBezTo>
                        <a:pt x="1" y="63"/>
                        <a:pt x="0" y="64"/>
                        <a:pt x="0" y="64"/>
                      </a:cubicBezTo>
                      <a:cubicBezTo>
                        <a:pt x="2" y="65"/>
                        <a:pt x="2" y="65"/>
                        <a:pt x="2" y="65"/>
                      </a:cubicBezTo>
                      <a:cubicBezTo>
                        <a:pt x="2" y="65"/>
                        <a:pt x="9" y="53"/>
                        <a:pt x="19" y="31"/>
                      </a:cubicBezTo>
                      <a:moveTo>
                        <a:pt x="32" y="0"/>
                      </a:move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28" y="7"/>
                        <a:pt x="25" y="13"/>
                        <a:pt x="23" y="18"/>
                      </a:cubicBezTo>
                      <a:cubicBezTo>
                        <a:pt x="21" y="23"/>
                        <a:pt x="19" y="27"/>
                        <a:pt x="17" y="31"/>
                      </a:cubicBezTo>
                      <a:cubicBezTo>
                        <a:pt x="19" y="31"/>
                        <a:pt x="19" y="31"/>
                        <a:pt x="19" y="31"/>
                      </a:cubicBezTo>
                      <a:cubicBezTo>
                        <a:pt x="23" y="22"/>
                        <a:pt x="28" y="12"/>
                        <a:pt x="3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6" name="Freeform 164"/>
                <p:cNvSpPr>
                  <a:spLocks/>
                </p:cNvSpPr>
                <p:nvPr/>
              </p:nvSpPr>
              <p:spPr bwMode="auto">
                <a:xfrm>
                  <a:off x="-3422" y="2810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7" name="Freeform 165"/>
                <p:cNvSpPr>
                  <a:spLocks/>
                </p:cNvSpPr>
                <p:nvPr/>
              </p:nvSpPr>
              <p:spPr bwMode="auto">
                <a:xfrm>
                  <a:off x="-3558" y="3276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8" name="Freeform 166"/>
                <p:cNvSpPr>
                  <a:spLocks/>
                </p:cNvSpPr>
                <p:nvPr/>
              </p:nvSpPr>
              <p:spPr bwMode="auto">
                <a:xfrm>
                  <a:off x="-3589" y="3352"/>
                  <a:ext cx="5" cy="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9" name="Freeform 167"/>
                <p:cNvSpPr>
                  <a:spLocks/>
                </p:cNvSpPr>
                <p:nvPr/>
              </p:nvSpPr>
              <p:spPr bwMode="auto">
                <a:xfrm>
                  <a:off x="-3401" y="2498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0" name="Freeform 168"/>
                <p:cNvSpPr>
                  <a:spLocks/>
                </p:cNvSpPr>
                <p:nvPr/>
              </p:nvSpPr>
              <p:spPr bwMode="auto">
                <a:xfrm>
                  <a:off x="-3395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1" name="Freeform 169"/>
                <p:cNvSpPr>
                  <a:spLocks/>
                </p:cNvSpPr>
                <p:nvPr/>
              </p:nvSpPr>
              <p:spPr bwMode="auto">
                <a:xfrm>
                  <a:off x="-3200" y="1987"/>
                  <a:ext cx="3" cy="27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270"/>
                    </a:cxn>
                    <a:cxn ang="0">
                      <a:pos x="3" y="270"/>
                    </a:cxn>
                    <a:cxn ang="0">
                      <a:pos x="3" y="240"/>
                    </a:cxn>
                    <a:cxn ang="0">
                      <a:pos x="0" y="240"/>
                    </a:cxn>
                    <a:cxn ang="0">
                      <a:pos x="0" y="237"/>
                    </a:cxn>
                    <a:cxn ang="0">
                      <a:pos x="3" y="237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270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270"/>
                      </a:lnTo>
                      <a:lnTo>
                        <a:pt x="3" y="270"/>
                      </a:lnTo>
                      <a:lnTo>
                        <a:pt x="3" y="240"/>
                      </a:lnTo>
                      <a:lnTo>
                        <a:pt x="0" y="240"/>
                      </a:lnTo>
                      <a:lnTo>
                        <a:pt x="0" y="237"/>
                      </a:lnTo>
                      <a:lnTo>
                        <a:pt x="3" y="237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2" name="Freeform 170"/>
                <p:cNvSpPr>
                  <a:spLocks/>
                </p:cNvSpPr>
                <p:nvPr/>
              </p:nvSpPr>
              <p:spPr bwMode="auto">
                <a:xfrm>
                  <a:off x="-3200" y="2222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3" y="3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3" y="3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3" name="Freeform 171"/>
                <p:cNvSpPr>
                  <a:spLocks noEditPoints="1"/>
                </p:cNvSpPr>
                <p:nvPr/>
              </p:nvSpPr>
              <p:spPr bwMode="auto">
                <a:xfrm>
                  <a:off x="-3203" y="1524"/>
                  <a:ext cx="8" cy="998"/>
                </a:xfrm>
                <a:custGeom>
                  <a:avLst/>
                  <a:gdLst/>
                  <a:ahLst/>
                  <a:cxnLst>
                    <a:cxn ang="0">
                      <a:pos x="7" y="977"/>
                    </a:cxn>
                    <a:cxn ang="0">
                      <a:pos x="5" y="977"/>
                    </a:cxn>
                    <a:cxn ang="0">
                      <a:pos x="5" y="998"/>
                    </a:cxn>
                    <a:cxn ang="0">
                      <a:pos x="7" y="998"/>
                    </a:cxn>
                    <a:cxn ang="0">
                      <a:pos x="7" y="977"/>
                    </a:cxn>
                    <a:cxn ang="0">
                      <a:pos x="7" y="977"/>
                    </a:cxn>
                    <a:cxn ang="0">
                      <a:pos x="5" y="735"/>
                    </a:cxn>
                    <a:cxn ang="0">
                      <a:pos x="2" y="735"/>
                    </a:cxn>
                    <a:cxn ang="0">
                      <a:pos x="5" y="974"/>
                    </a:cxn>
                    <a:cxn ang="0">
                      <a:pos x="7" y="974"/>
                    </a:cxn>
                    <a:cxn ang="0">
                      <a:pos x="5" y="735"/>
                    </a:cxn>
                    <a:cxn ang="0">
                      <a:pos x="5" y="735"/>
                    </a:cxn>
                    <a:cxn ang="0">
                      <a:pos x="2" y="232"/>
                    </a:cxn>
                    <a:cxn ang="0">
                      <a:pos x="0" y="232"/>
                    </a:cxn>
                    <a:cxn ang="0">
                      <a:pos x="2" y="460"/>
                    </a:cxn>
                    <a:cxn ang="0">
                      <a:pos x="2" y="460"/>
                    </a:cxn>
                    <a:cxn ang="0">
                      <a:pos x="2" y="232"/>
                    </a:cxn>
                    <a:cxn ang="0">
                      <a:pos x="2" y="23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230"/>
                    </a:cxn>
                    <a:cxn ang="0">
                      <a:pos x="2" y="23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7" h="998">
                      <a:moveTo>
                        <a:pt x="7" y="977"/>
                      </a:moveTo>
                      <a:lnTo>
                        <a:pt x="5" y="977"/>
                      </a:lnTo>
                      <a:lnTo>
                        <a:pt x="5" y="998"/>
                      </a:lnTo>
                      <a:lnTo>
                        <a:pt x="7" y="998"/>
                      </a:lnTo>
                      <a:lnTo>
                        <a:pt x="7" y="977"/>
                      </a:lnTo>
                      <a:lnTo>
                        <a:pt x="7" y="977"/>
                      </a:lnTo>
                      <a:close/>
                      <a:moveTo>
                        <a:pt x="5" y="735"/>
                      </a:moveTo>
                      <a:lnTo>
                        <a:pt x="2" y="735"/>
                      </a:lnTo>
                      <a:lnTo>
                        <a:pt x="5" y="974"/>
                      </a:lnTo>
                      <a:lnTo>
                        <a:pt x="7" y="974"/>
                      </a:lnTo>
                      <a:lnTo>
                        <a:pt x="5" y="735"/>
                      </a:lnTo>
                      <a:lnTo>
                        <a:pt x="5" y="735"/>
                      </a:lnTo>
                      <a:close/>
                      <a:moveTo>
                        <a:pt x="2" y="232"/>
                      </a:moveTo>
                      <a:lnTo>
                        <a:pt x="0" y="232"/>
                      </a:lnTo>
                      <a:lnTo>
                        <a:pt x="2" y="460"/>
                      </a:lnTo>
                      <a:lnTo>
                        <a:pt x="2" y="460"/>
                      </a:lnTo>
                      <a:lnTo>
                        <a:pt x="2" y="232"/>
                      </a:lnTo>
                      <a:lnTo>
                        <a:pt x="2" y="232"/>
                      </a:lnTo>
                      <a:close/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230"/>
                      </a:lnTo>
                      <a:lnTo>
                        <a:pt x="2" y="23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4" name="Freeform 172"/>
                <p:cNvSpPr>
                  <a:spLocks/>
                </p:cNvSpPr>
                <p:nvPr/>
              </p:nvSpPr>
              <p:spPr bwMode="auto">
                <a:xfrm>
                  <a:off x="-3203" y="1754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2" y="2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5" name="Freeform 173"/>
                <p:cNvSpPr>
                  <a:spLocks/>
                </p:cNvSpPr>
                <p:nvPr/>
              </p:nvSpPr>
              <p:spPr bwMode="auto">
                <a:xfrm>
                  <a:off x="-3197" y="2498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2" y="3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2" y="3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6" name="Freeform 174"/>
                <p:cNvSpPr>
                  <a:spLocks/>
                </p:cNvSpPr>
                <p:nvPr/>
              </p:nvSpPr>
              <p:spPr bwMode="auto">
                <a:xfrm>
                  <a:off x="-3200" y="2256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3" y="3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3" y="3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7" name="Freeform 175"/>
                <p:cNvSpPr>
                  <a:spLocks noEditPoints="1"/>
                </p:cNvSpPr>
                <p:nvPr/>
              </p:nvSpPr>
              <p:spPr bwMode="auto">
                <a:xfrm>
                  <a:off x="-3161" y="1524"/>
                  <a:ext cx="152" cy="733"/>
                </a:xfrm>
                <a:custGeom>
                  <a:avLst/>
                  <a:gdLst/>
                  <a:ahLst/>
                  <a:cxnLst>
                    <a:cxn ang="0">
                      <a:pos x="50" y="195"/>
                    </a:cxn>
                    <a:cxn ang="0">
                      <a:pos x="48" y="195"/>
                    </a:cxn>
                    <a:cxn ang="0">
                      <a:pos x="62" y="309"/>
                    </a:cxn>
                    <a:cxn ang="0">
                      <a:pos x="64" y="309"/>
                    </a:cxn>
                    <a:cxn ang="0">
                      <a:pos x="50" y="195"/>
                    </a:cxn>
                    <a:cxn ang="0">
                      <a:pos x="29" y="98"/>
                    </a:cxn>
                    <a:cxn ang="0">
                      <a:pos x="27" y="98"/>
                    </a:cxn>
                    <a:cxn ang="0">
                      <a:pos x="48" y="194"/>
                    </a:cxn>
                    <a:cxn ang="0">
                      <a:pos x="50" y="194"/>
                    </a:cxn>
                    <a:cxn ang="0">
                      <a:pos x="29" y="98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2" y="9"/>
                    </a:cxn>
                    <a:cxn ang="0">
                      <a:pos x="19" y="66"/>
                    </a:cxn>
                    <a:cxn ang="0">
                      <a:pos x="21" y="66"/>
                    </a:cxn>
                    <a:cxn ang="0">
                      <a:pos x="21" y="67"/>
                    </a:cxn>
                    <a:cxn ang="0">
                      <a:pos x="19" y="67"/>
                    </a:cxn>
                    <a:cxn ang="0">
                      <a:pos x="27" y="97"/>
                    </a:cxn>
                    <a:cxn ang="0">
                      <a:pos x="29" y="97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64" h="309">
                      <a:moveTo>
                        <a:pt x="50" y="195"/>
                      </a:moveTo>
                      <a:cubicBezTo>
                        <a:pt x="48" y="195"/>
                        <a:pt x="48" y="195"/>
                        <a:pt x="48" y="195"/>
                      </a:cubicBezTo>
                      <a:cubicBezTo>
                        <a:pt x="55" y="233"/>
                        <a:pt x="61" y="273"/>
                        <a:pt x="62" y="309"/>
                      </a:cubicBezTo>
                      <a:cubicBezTo>
                        <a:pt x="64" y="309"/>
                        <a:pt x="64" y="309"/>
                        <a:pt x="64" y="309"/>
                      </a:cubicBezTo>
                      <a:cubicBezTo>
                        <a:pt x="63" y="273"/>
                        <a:pt x="57" y="233"/>
                        <a:pt x="50" y="195"/>
                      </a:cubicBezTo>
                      <a:moveTo>
                        <a:pt x="29" y="98"/>
                      </a:moveTo>
                      <a:cubicBezTo>
                        <a:pt x="27" y="98"/>
                        <a:pt x="27" y="98"/>
                        <a:pt x="27" y="98"/>
                      </a:cubicBezTo>
                      <a:cubicBezTo>
                        <a:pt x="34" y="127"/>
                        <a:pt x="42" y="160"/>
                        <a:pt x="48" y="194"/>
                      </a:cubicBezTo>
                      <a:cubicBezTo>
                        <a:pt x="50" y="194"/>
                        <a:pt x="50" y="194"/>
                        <a:pt x="50" y="194"/>
                      </a:cubicBezTo>
                      <a:cubicBezTo>
                        <a:pt x="44" y="160"/>
                        <a:pt x="36" y="127"/>
                        <a:pt x="29" y="98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3"/>
                        <a:pt x="2" y="9"/>
                      </a:cubicBezTo>
                      <a:cubicBezTo>
                        <a:pt x="5" y="19"/>
                        <a:pt x="12" y="40"/>
                        <a:pt x="19" y="66"/>
                      </a:cubicBezTo>
                      <a:cubicBezTo>
                        <a:pt x="21" y="66"/>
                        <a:pt x="21" y="66"/>
                        <a:pt x="21" y="66"/>
                      </a:cubicBezTo>
                      <a:cubicBezTo>
                        <a:pt x="21" y="67"/>
                        <a:pt x="21" y="67"/>
                        <a:pt x="21" y="67"/>
                      </a:cubicBezTo>
                      <a:cubicBezTo>
                        <a:pt x="19" y="67"/>
                        <a:pt x="19" y="67"/>
                        <a:pt x="19" y="67"/>
                      </a:cubicBezTo>
                      <a:cubicBezTo>
                        <a:pt x="21" y="77"/>
                        <a:pt x="24" y="87"/>
                        <a:pt x="27" y="97"/>
                      </a:cubicBezTo>
                      <a:cubicBezTo>
                        <a:pt x="29" y="97"/>
                        <a:pt x="29" y="97"/>
                        <a:pt x="29" y="97"/>
                      </a:cubicBezTo>
                      <a:cubicBezTo>
                        <a:pt x="15" y="41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8" name="Freeform 176"/>
                <p:cNvSpPr>
                  <a:spLocks/>
                </p:cNvSpPr>
                <p:nvPr/>
              </p:nvSpPr>
              <p:spPr bwMode="auto">
                <a:xfrm>
                  <a:off x="-3097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9" name="Freeform 177"/>
                <p:cNvSpPr>
                  <a:spLocks/>
                </p:cNvSpPr>
                <p:nvPr/>
              </p:nvSpPr>
              <p:spPr bwMode="auto">
                <a:xfrm>
                  <a:off x="-3116" y="1682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0" name="Line 178"/>
                <p:cNvSpPr>
                  <a:spLocks noChangeShapeType="1"/>
                </p:cNvSpPr>
                <p:nvPr/>
              </p:nvSpPr>
              <p:spPr bwMode="auto">
                <a:xfrm>
                  <a:off x="-3111" y="1682"/>
                  <a:ext cx="2" cy="0"/>
                </a:xfrm>
                <a:prstGeom prst="lin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1" name="Line 179"/>
                <p:cNvSpPr>
                  <a:spLocks noChangeShapeType="1"/>
                </p:cNvSpPr>
                <p:nvPr/>
              </p:nvSpPr>
              <p:spPr bwMode="auto">
                <a:xfrm>
                  <a:off x="-3111" y="1682"/>
                  <a:ext cx="2" cy="0"/>
                </a:xfrm>
                <a:prstGeom prst="lin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2" name="Freeform 180"/>
                <p:cNvSpPr>
                  <a:spLocks noEditPoints="1"/>
                </p:cNvSpPr>
                <p:nvPr/>
              </p:nvSpPr>
              <p:spPr bwMode="auto">
                <a:xfrm>
                  <a:off x="-3014" y="2260"/>
                  <a:ext cx="92" cy="1016"/>
                </a:xfrm>
                <a:custGeom>
                  <a:avLst/>
                  <a:gdLst/>
                  <a:ahLst/>
                  <a:cxnLst>
                    <a:cxn ang="0">
                      <a:pos x="26" y="343"/>
                    </a:cxn>
                    <a:cxn ang="0">
                      <a:pos x="24" y="343"/>
                    </a:cxn>
                    <a:cxn ang="0">
                      <a:pos x="37" y="429"/>
                    </a:cxn>
                    <a:cxn ang="0">
                      <a:pos x="39" y="429"/>
                    </a:cxn>
                    <a:cxn ang="0">
                      <a:pos x="30" y="378"/>
                    </a:cxn>
                    <a:cxn ang="0">
                      <a:pos x="26" y="345"/>
                    </a:cxn>
                    <a:cxn ang="0">
                      <a:pos x="26" y="343"/>
                    </a:cxn>
                    <a:cxn ang="0">
                      <a:pos x="13" y="255"/>
                    </a:cxn>
                    <a:cxn ang="0">
                      <a:pos x="11" y="255"/>
                    </a:cxn>
                    <a:cxn ang="0">
                      <a:pos x="23" y="333"/>
                    </a:cxn>
                    <a:cxn ang="0">
                      <a:pos x="23" y="333"/>
                    </a:cxn>
                    <a:cxn ang="0">
                      <a:pos x="24" y="342"/>
                    </a:cxn>
                    <a:cxn ang="0">
                      <a:pos x="26" y="342"/>
                    </a:cxn>
                    <a:cxn ang="0">
                      <a:pos x="25" y="333"/>
                    </a:cxn>
                    <a:cxn ang="0">
                      <a:pos x="25" y="333"/>
                    </a:cxn>
                    <a:cxn ang="0">
                      <a:pos x="25" y="333"/>
                    </a:cxn>
                    <a:cxn ang="0">
                      <a:pos x="13" y="255"/>
                    </a:cxn>
                    <a:cxn ang="0">
                      <a:pos x="10" y="233"/>
                    </a:cxn>
                    <a:cxn ang="0">
                      <a:pos x="8" y="233"/>
                    </a:cxn>
                    <a:cxn ang="0">
                      <a:pos x="11" y="254"/>
                    </a:cxn>
                    <a:cxn ang="0">
                      <a:pos x="13" y="254"/>
                    </a:cxn>
                    <a:cxn ang="0">
                      <a:pos x="10" y="233"/>
                    </a:cxn>
                    <a:cxn ang="0">
                      <a:pos x="4" y="102"/>
                    </a:cxn>
                    <a:cxn ang="0">
                      <a:pos x="2" y="102"/>
                    </a:cxn>
                    <a:cxn ang="0">
                      <a:pos x="2" y="113"/>
                    </a:cxn>
                    <a:cxn ang="0">
                      <a:pos x="2" y="132"/>
                    </a:cxn>
                    <a:cxn ang="0">
                      <a:pos x="8" y="232"/>
                    </a:cxn>
                    <a:cxn ang="0">
                      <a:pos x="10" y="232"/>
                    </a:cxn>
                    <a:cxn ang="0">
                      <a:pos x="4" y="132"/>
                    </a:cxn>
                    <a:cxn ang="0">
                      <a:pos x="4" y="118"/>
                    </a:cxn>
                    <a:cxn ang="0">
                      <a:pos x="4" y="113"/>
                    </a:cxn>
                    <a:cxn ang="0">
                      <a:pos x="4" y="113"/>
                    </a:cxn>
                    <a:cxn ang="0">
                      <a:pos x="4" y="113"/>
                    </a:cxn>
                    <a:cxn ang="0">
                      <a:pos x="4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2" y="101"/>
                    </a:cxn>
                    <a:cxn ang="0">
                      <a:pos x="4" y="101"/>
                    </a:cxn>
                    <a:cxn ang="0">
                      <a:pos x="2" y="5"/>
                    </a:cxn>
                    <a:cxn ang="0">
                      <a:pos x="2" y="5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9" h="429">
                      <a:moveTo>
                        <a:pt x="26" y="343"/>
                      </a:moveTo>
                      <a:cubicBezTo>
                        <a:pt x="24" y="343"/>
                        <a:pt x="24" y="343"/>
                        <a:pt x="24" y="343"/>
                      </a:cubicBezTo>
                      <a:cubicBezTo>
                        <a:pt x="26" y="358"/>
                        <a:pt x="29" y="390"/>
                        <a:pt x="37" y="429"/>
                      </a:cubicBezTo>
                      <a:cubicBezTo>
                        <a:pt x="39" y="429"/>
                        <a:pt x="39" y="429"/>
                        <a:pt x="39" y="429"/>
                      </a:cubicBezTo>
                      <a:cubicBezTo>
                        <a:pt x="35" y="410"/>
                        <a:pt x="32" y="393"/>
                        <a:pt x="30" y="378"/>
                      </a:cubicBezTo>
                      <a:cubicBezTo>
                        <a:pt x="28" y="364"/>
                        <a:pt x="27" y="353"/>
                        <a:pt x="26" y="345"/>
                      </a:cubicBezTo>
                      <a:cubicBezTo>
                        <a:pt x="26" y="344"/>
                        <a:pt x="26" y="344"/>
                        <a:pt x="26" y="343"/>
                      </a:cubicBezTo>
                      <a:moveTo>
                        <a:pt x="13" y="255"/>
                      </a:moveTo>
                      <a:cubicBezTo>
                        <a:pt x="11" y="255"/>
                        <a:pt x="11" y="255"/>
                        <a:pt x="11" y="255"/>
                      </a:cubicBezTo>
                      <a:cubicBezTo>
                        <a:pt x="14" y="279"/>
                        <a:pt x="18" y="305"/>
                        <a:pt x="23" y="333"/>
                      </a:cubicBezTo>
                      <a:cubicBezTo>
                        <a:pt x="23" y="333"/>
                        <a:pt x="23" y="333"/>
                        <a:pt x="23" y="333"/>
                      </a:cubicBezTo>
                      <a:cubicBezTo>
                        <a:pt x="23" y="334"/>
                        <a:pt x="24" y="337"/>
                        <a:pt x="24" y="342"/>
                      </a:cubicBezTo>
                      <a:cubicBezTo>
                        <a:pt x="26" y="342"/>
                        <a:pt x="26" y="342"/>
                        <a:pt x="26" y="342"/>
                      </a:cubicBezTo>
                      <a:cubicBezTo>
                        <a:pt x="25" y="336"/>
                        <a:pt x="25" y="333"/>
                        <a:pt x="25" y="333"/>
                      </a:cubicBezTo>
                      <a:cubicBezTo>
                        <a:pt x="25" y="333"/>
                        <a:pt x="25" y="333"/>
                        <a:pt x="25" y="333"/>
                      </a:cubicBezTo>
                      <a:cubicBezTo>
                        <a:pt x="25" y="333"/>
                        <a:pt x="25" y="333"/>
                        <a:pt x="25" y="333"/>
                      </a:cubicBezTo>
                      <a:cubicBezTo>
                        <a:pt x="20" y="305"/>
                        <a:pt x="16" y="279"/>
                        <a:pt x="13" y="255"/>
                      </a:cubicBezTo>
                      <a:moveTo>
                        <a:pt x="10" y="233"/>
                      </a:moveTo>
                      <a:cubicBezTo>
                        <a:pt x="8" y="233"/>
                        <a:pt x="8" y="233"/>
                        <a:pt x="8" y="233"/>
                      </a:cubicBezTo>
                      <a:cubicBezTo>
                        <a:pt x="9" y="240"/>
                        <a:pt x="10" y="247"/>
                        <a:pt x="11" y="254"/>
                      </a:cubicBezTo>
                      <a:cubicBezTo>
                        <a:pt x="13" y="254"/>
                        <a:pt x="13" y="254"/>
                        <a:pt x="13" y="254"/>
                      </a:cubicBezTo>
                      <a:cubicBezTo>
                        <a:pt x="12" y="247"/>
                        <a:pt x="11" y="240"/>
                        <a:pt x="10" y="233"/>
                      </a:cubicBezTo>
                      <a:moveTo>
                        <a:pt x="4" y="102"/>
                      </a:moveTo>
                      <a:cubicBezTo>
                        <a:pt x="2" y="102"/>
                        <a:pt x="2" y="102"/>
                        <a:pt x="2" y="102"/>
                      </a:cubicBezTo>
                      <a:cubicBezTo>
                        <a:pt x="2" y="105"/>
                        <a:pt x="2" y="109"/>
                        <a:pt x="2" y="113"/>
                      </a:cubicBezTo>
                      <a:cubicBezTo>
                        <a:pt x="2" y="113"/>
                        <a:pt x="2" y="120"/>
                        <a:pt x="2" y="132"/>
                      </a:cubicBezTo>
                      <a:cubicBezTo>
                        <a:pt x="2" y="152"/>
                        <a:pt x="3" y="186"/>
                        <a:pt x="8" y="232"/>
                      </a:cubicBezTo>
                      <a:cubicBezTo>
                        <a:pt x="10" y="232"/>
                        <a:pt x="10" y="232"/>
                        <a:pt x="10" y="232"/>
                      </a:cubicBezTo>
                      <a:cubicBezTo>
                        <a:pt x="5" y="186"/>
                        <a:pt x="4" y="152"/>
                        <a:pt x="4" y="132"/>
                      </a:cubicBezTo>
                      <a:cubicBezTo>
                        <a:pt x="4" y="126"/>
                        <a:pt x="4" y="121"/>
                        <a:pt x="4" y="118"/>
                      </a:cubicBezTo>
                      <a:cubicBezTo>
                        <a:pt x="4" y="115"/>
                        <a:pt x="4" y="113"/>
                        <a:pt x="4" y="113"/>
                      </a:cubicBezTo>
                      <a:cubicBezTo>
                        <a:pt x="4" y="113"/>
                        <a:pt x="4" y="113"/>
                        <a:pt x="4" y="113"/>
                      </a:cubicBezTo>
                      <a:cubicBezTo>
                        <a:pt x="4" y="113"/>
                        <a:pt x="4" y="113"/>
                        <a:pt x="4" y="113"/>
                      </a:cubicBezTo>
                      <a:cubicBezTo>
                        <a:pt x="4" y="109"/>
                        <a:pt x="4" y="106"/>
                        <a:pt x="4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6"/>
                        <a:pt x="1" y="19"/>
                        <a:pt x="2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3" y="13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3"/>
                        <a:pt x="2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3" name="Freeform 181"/>
                <p:cNvSpPr>
                  <a:spLocks/>
                </p:cNvSpPr>
                <p:nvPr/>
              </p:nvSpPr>
              <p:spPr bwMode="auto">
                <a:xfrm>
                  <a:off x="-2958" y="3070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4" name="Freeform 182"/>
                <p:cNvSpPr>
                  <a:spLocks/>
                </p:cNvSpPr>
                <p:nvPr/>
              </p:nvSpPr>
              <p:spPr bwMode="auto">
                <a:xfrm>
                  <a:off x="-2988" y="2861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5" name="Freeform 183"/>
                <p:cNvSpPr>
                  <a:spLocks/>
                </p:cNvSpPr>
                <p:nvPr/>
              </p:nvSpPr>
              <p:spPr bwMode="auto">
                <a:xfrm>
                  <a:off x="-2926" y="3278"/>
                  <a:ext cx="23" cy="77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8" y="32"/>
                    </a:cxn>
                    <a:cxn ang="0">
                      <a:pos x="10" y="3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0" h="3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0"/>
                        <a:pt x="5" y="21"/>
                        <a:pt x="8" y="32"/>
                      </a:cubicBez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7" y="21"/>
                        <a:pt x="5" y="1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6" name="Freeform 184"/>
                <p:cNvSpPr>
                  <a:spLocks/>
                </p:cNvSpPr>
                <p:nvPr/>
              </p:nvSpPr>
              <p:spPr bwMode="auto">
                <a:xfrm>
                  <a:off x="-2996" y="2810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7" name="Freeform 185"/>
                <p:cNvSpPr>
                  <a:spLocks/>
                </p:cNvSpPr>
                <p:nvPr/>
              </p:nvSpPr>
              <p:spPr bwMode="auto">
                <a:xfrm>
                  <a:off x="-2926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8" name="Freeform 186"/>
                <p:cNvSpPr>
                  <a:spLocks/>
                </p:cNvSpPr>
                <p:nvPr/>
              </p:nvSpPr>
              <p:spPr bwMode="auto">
                <a:xfrm>
                  <a:off x="-2908" y="3357"/>
                  <a:ext cx="20" cy="57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6" y="24"/>
                    </a:cxn>
                    <a:cxn ang="0">
                      <a:pos x="8" y="2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8" h="2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8"/>
                        <a:pt x="4" y="16"/>
                        <a:pt x="6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6" y="16"/>
                        <a:pt x="4" y="8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9" name="Freeform 187"/>
                <p:cNvSpPr>
                  <a:spLocks/>
                </p:cNvSpPr>
                <p:nvPr/>
              </p:nvSpPr>
              <p:spPr bwMode="auto">
                <a:xfrm>
                  <a:off x="-2908" y="3355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0" name="Freeform 188"/>
                <p:cNvSpPr>
                  <a:spLocks/>
                </p:cNvSpPr>
                <p:nvPr/>
              </p:nvSpPr>
              <p:spPr bwMode="auto">
                <a:xfrm>
                  <a:off x="-3009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1" name="Freeform 189"/>
                <p:cNvSpPr>
                  <a:spLocks/>
                </p:cNvSpPr>
                <p:nvPr/>
              </p:nvSpPr>
              <p:spPr bwMode="auto">
                <a:xfrm>
                  <a:off x="-3014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2" name="Freeform 190"/>
                <p:cNvSpPr>
                  <a:spLocks/>
                </p:cNvSpPr>
                <p:nvPr/>
              </p:nvSpPr>
              <p:spPr bwMode="auto">
                <a:xfrm>
                  <a:off x="-2903" y="1987"/>
                  <a:ext cx="83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5"/>
                    </a:cxn>
                    <a:cxn ang="0">
                      <a:pos x="1" y="5"/>
                    </a:cxn>
                    <a:cxn ang="0">
                      <a:pos x="1" y="5"/>
                    </a:cxn>
                    <a:cxn ang="0">
                      <a:pos x="2" y="8"/>
                    </a:cxn>
                    <a:cxn ang="0">
                      <a:pos x="33" y="114"/>
                    </a:cxn>
                    <a:cxn ang="0">
                      <a:pos x="35" y="114"/>
                    </a:cxn>
                    <a:cxn ang="0">
                      <a:pos x="32" y="101"/>
                    </a:cxn>
                    <a:cxn ang="0">
                      <a:pos x="30" y="101"/>
                    </a:cxn>
                    <a:cxn ang="0">
                      <a:pos x="30" y="100"/>
                    </a:cxn>
                    <a:cxn ang="0">
                      <a:pos x="32" y="100"/>
                    </a:cxn>
                    <a:cxn ang="0">
                      <a:pos x="2" y="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5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2" y="8"/>
                      </a:cubicBezTo>
                      <a:cubicBezTo>
                        <a:pt x="7" y="20"/>
                        <a:pt x="23" y="60"/>
                        <a:pt x="33" y="114"/>
                      </a:cubicBezTo>
                      <a:cubicBezTo>
                        <a:pt x="35" y="114"/>
                        <a:pt x="35" y="114"/>
                        <a:pt x="35" y="114"/>
                      </a:cubicBezTo>
                      <a:cubicBezTo>
                        <a:pt x="34" y="109"/>
                        <a:pt x="33" y="105"/>
                        <a:pt x="32" y="101"/>
                      </a:cubicBezTo>
                      <a:cubicBezTo>
                        <a:pt x="30" y="101"/>
                        <a:pt x="30" y="101"/>
                        <a:pt x="30" y="101"/>
                      </a:cubicBezTo>
                      <a:cubicBezTo>
                        <a:pt x="30" y="100"/>
                        <a:pt x="30" y="100"/>
                        <a:pt x="30" y="100"/>
                      </a:cubicBezTo>
                      <a:cubicBezTo>
                        <a:pt x="32" y="100"/>
                        <a:pt x="32" y="100"/>
                        <a:pt x="32" y="100"/>
                      </a:cubicBezTo>
                      <a:cubicBezTo>
                        <a:pt x="20" y="45"/>
                        <a:pt x="3" y="7"/>
                        <a:pt x="2" y="4"/>
                      </a:cubicBezTo>
                      <a:cubicBezTo>
                        <a:pt x="2" y="3"/>
                        <a:pt x="2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3" name="Freeform 191"/>
                <p:cNvSpPr>
                  <a:spLocks/>
                </p:cNvSpPr>
                <p:nvPr/>
              </p:nvSpPr>
              <p:spPr bwMode="auto">
                <a:xfrm>
                  <a:off x="-2832" y="2222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4" name="Freeform 192"/>
                <p:cNvSpPr>
                  <a:spLocks noEditPoints="1"/>
                </p:cNvSpPr>
                <p:nvPr/>
              </p:nvSpPr>
              <p:spPr bwMode="auto">
                <a:xfrm>
                  <a:off x="-3112" y="1522"/>
                  <a:ext cx="214" cy="462"/>
                </a:xfrm>
                <a:custGeom>
                  <a:avLst/>
                  <a:gdLst/>
                  <a:ahLst/>
                  <a:cxnLst>
                    <a:cxn ang="0">
                      <a:pos x="67" y="99"/>
                    </a:cxn>
                    <a:cxn ang="0">
                      <a:pos x="65" y="99"/>
                    </a:cxn>
                    <a:cxn ang="0">
                      <a:pos x="89" y="195"/>
                    </a:cxn>
                    <a:cxn ang="0">
                      <a:pos x="91" y="195"/>
                    </a:cxn>
                    <a:cxn ang="0">
                      <a:pos x="67" y="99"/>
                    </a:cxn>
                    <a:cxn ang="0">
                      <a:pos x="53" y="68"/>
                    </a:cxn>
                    <a:cxn ang="0">
                      <a:pos x="53" y="68"/>
                    </a:cxn>
                    <a:cxn ang="0">
                      <a:pos x="51" y="68"/>
                    </a:cxn>
                    <a:cxn ang="0">
                      <a:pos x="64" y="98"/>
                    </a:cxn>
                    <a:cxn ang="0">
                      <a:pos x="66" y="98"/>
                    </a:cxn>
                    <a:cxn ang="0">
                      <a:pos x="53" y="68"/>
                    </a:cxn>
                    <a:cxn ang="0">
                      <a:pos x="2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" y="2"/>
                    </a:cxn>
                    <a:cxn ang="0">
                      <a:pos x="50" y="67"/>
                    </a:cxn>
                    <a:cxn ang="0">
                      <a:pos x="52" y="67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91" h="195">
                      <a:moveTo>
                        <a:pt x="67" y="99"/>
                      </a:moveTo>
                      <a:cubicBezTo>
                        <a:pt x="65" y="99"/>
                        <a:pt x="65" y="99"/>
                        <a:pt x="65" y="99"/>
                      </a:cubicBezTo>
                      <a:cubicBezTo>
                        <a:pt x="75" y="125"/>
                        <a:pt x="84" y="157"/>
                        <a:pt x="89" y="195"/>
                      </a:cubicBezTo>
                      <a:cubicBezTo>
                        <a:pt x="91" y="195"/>
                        <a:pt x="91" y="195"/>
                        <a:pt x="91" y="195"/>
                      </a:cubicBezTo>
                      <a:cubicBezTo>
                        <a:pt x="86" y="157"/>
                        <a:pt x="77" y="125"/>
                        <a:pt x="67" y="99"/>
                      </a:cubicBezTo>
                      <a:moveTo>
                        <a:pt x="53" y="68"/>
                      </a:moveTo>
                      <a:cubicBezTo>
                        <a:pt x="53" y="68"/>
                        <a:pt x="53" y="68"/>
                        <a:pt x="53" y="68"/>
                      </a:cubicBezTo>
                      <a:cubicBezTo>
                        <a:pt x="51" y="68"/>
                        <a:pt x="51" y="68"/>
                        <a:pt x="51" y="68"/>
                      </a:cubicBezTo>
                      <a:cubicBezTo>
                        <a:pt x="55" y="77"/>
                        <a:pt x="60" y="87"/>
                        <a:pt x="64" y="98"/>
                      </a:cubicBezTo>
                      <a:cubicBezTo>
                        <a:pt x="66" y="98"/>
                        <a:pt x="66" y="98"/>
                        <a:pt x="66" y="98"/>
                      </a:cubicBezTo>
                      <a:cubicBezTo>
                        <a:pt x="62" y="87"/>
                        <a:pt x="57" y="77"/>
                        <a:pt x="53" y="68"/>
                      </a:cubicBezTo>
                      <a:moveTo>
                        <a:pt x="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6" y="6"/>
                        <a:pt x="28" y="26"/>
                        <a:pt x="50" y="67"/>
                      </a:cubicBezTo>
                      <a:cubicBezTo>
                        <a:pt x="52" y="67"/>
                        <a:pt x="52" y="67"/>
                        <a:pt x="52" y="67"/>
                      </a:cubicBezTo>
                      <a:cubicBezTo>
                        <a:pt x="30" y="24"/>
                        <a:pt x="6" y="3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5" name="Freeform 193"/>
                <p:cNvSpPr>
                  <a:spLocks/>
                </p:cNvSpPr>
                <p:nvPr/>
              </p:nvSpPr>
              <p:spPr bwMode="auto">
                <a:xfrm>
                  <a:off x="-2962" y="1754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6" name="Freeform 194"/>
                <p:cNvSpPr>
                  <a:spLocks/>
                </p:cNvSpPr>
                <p:nvPr/>
              </p:nvSpPr>
              <p:spPr bwMode="auto">
                <a:xfrm>
                  <a:off x="-2990" y="1682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1"/>
                        <a:pt x="0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7" name="Freeform 195"/>
                <p:cNvSpPr>
                  <a:spLocks/>
                </p:cNvSpPr>
                <p:nvPr/>
              </p:nvSpPr>
              <p:spPr bwMode="auto">
                <a:xfrm>
                  <a:off x="-2996" y="1682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1" y="1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8" name="Freeform 196"/>
                <p:cNvSpPr>
                  <a:spLocks noEditPoints="1"/>
                </p:cNvSpPr>
                <p:nvPr/>
              </p:nvSpPr>
              <p:spPr bwMode="auto">
                <a:xfrm>
                  <a:off x="-2824" y="2260"/>
                  <a:ext cx="26" cy="1016"/>
                </a:xfrm>
                <a:custGeom>
                  <a:avLst/>
                  <a:gdLst/>
                  <a:ahLst/>
                  <a:cxnLst>
                    <a:cxn ang="0">
                      <a:pos x="8" y="343"/>
                    </a:cxn>
                    <a:cxn ang="0">
                      <a:pos x="6" y="343"/>
                    </a:cxn>
                    <a:cxn ang="0">
                      <a:pos x="6" y="429"/>
                    </a:cxn>
                    <a:cxn ang="0">
                      <a:pos x="8" y="429"/>
                    </a:cxn>
                    <a:cxn ang="0">
                      <a:pos x="8" y="343"/>
                    </a:cxn>
                    <a:cxn ang="0">
                      <a:pos x="11" y="233"/>
                    </a:cxn>
                    <a:cxn ang="0">
                      <a:pos x="9" y="233"/>
                    </a:cxn>
                    <a:cxn ang="0">
                      <a:pos x="5" y="333"/>
                    </a:cxn>
                    <a:cxn ang="0">
                      <a:pos x="6" y="342"/>
                    </a:cxn>
                    <a:cxn ang="0">
                      <a:pos x="8" y="342"/>
                    </a:cxn>
                    <a:cxn ang="0">
                      <a:pos x="8" y="333"/>
                    </a:cxn>
                    <a:cxn ang="0">
                      <a:pos x="11" y="233"/>
                    </a:cxn>
                    <a:cxn ang="0">
                      <a:pos x="10" y="102"/>
                    </a:cxn>
                    <a:cxn ang="0">
                      <a:pos x="8" y="102"/>
                    </a:cxn>
                    <a:cxn ang="0">
                      <a:pos x="9" y="178"/>
                    </a:cxn>
                    <a:cxn ang="0">
                      <a:pos x="9" y="232"/>
                    </a:cxn>
                    <a:cxn ang="0">
                      <a:pos x="11" y="232"/>
                    </a:cxn>
                    <a:cxn ang="0">
                      <a:pos x="11" y="178"/>
                    </a:cxn>
                    <a:cxn ang="0">
                      <a:pos x="10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7" y="60"/>
                    </a:cxn>
                    <a:cxn ang="0">
                      <a:pos x="7" y="69"/>
                    </a:cxn>
                    <a:cxn ang="0">
                      <a:pos x="8" y="101"/>
                    </a:cxn>
                    <a:cxn ang="0">
                      <a:pos x="10" y="101"/>
                    </a:cxn>
                    <a:cxn ang="0">
                      <a:pos x="9" y="6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1" h="429">
                      <a:moveTo>
                        <a:pt x="8" y="343"/>
                      </a:moveTo>
                      <a:cubicBezTo>
                        <a:pt x="6" y="343"/>
                        <a:pt x="6" y="343"/>
                        <a:pt x="6" y="343"/>
                      </a:cubicBezTo>
                      <a:cubicBezTo>
                        <a:pt x="6" y="429"/>
                        <a:pt x="6" y="429"/>
                        <a:pt x="6" y="429"/>
                      </a:cubicBezTo>
                      <a:cubicBezTo>
                        <a:pt x="8" y="429"/>
                        <a:pt x="8" y="429"/>
                        <a:pt x="8" y="429"/>
                      </a:cubicBezTo>
                      <a:cubicBezTo>
                        <a:pt x="8" y="343"/>
                        <a:pt x="8" y="343"/>
                        <a:pt x="8" y="343"/>
                      </a:cubicBezTo>
                      <a:moveTo>
                        <a:pt x="11" y="233"/>
                      </a:moveTo>
                      <a:cubicBezTo>
                        <a:pt x="9" y="233"/>
                        <a:pt x="9" y="233"/>
                        <a:pt x="9" y="233"/>
                      </a:cubicBezTo>
                      <a:cubicBezTo>
                        <a:pt x="8" y="264"/>
                        <a:pt x="7" y="298"/>
                        <a:pt x="5" y="333"/>
                      </a:cubicBezTo>
                      <a:cubicBezTo>
                        <a:pt x="6" y="342"/>
                        <a:pt x="6" y="342"/>
                        <a:pt x="6" y="342"/>
                      </a:cubicBezTo>
                      <a:cubicBezTo>
                        <a:pt x="8" y="342"/>
                        <a:pt x="8" y="342"/>
                        <a:pt x="8" y="342"/>
                      </a:cubicBezTo>
                      <a:cubicBezTo>
                        <a:pt x="8" y="333"/>
                        <a:pt x="8" y="333"/>
                        <a:pt x="8" y="333"/>
                      </a:cubicBezTo>
                      <a:cubicBezTo>
                        <a:pt x="9" y="298"/>
                        <a:pt x="10" y="264"/>
                        <a:pt x="11" y="233"/>
                      </a:cubicBezTo>
                      <a:moveTo>
                        <a:pt x="10" y="102"/>
                      </a:moveTo>
                      <a:cubicBezTo>
                        <a:pt x="8" y="102"/>
                        <a:pt x="8" y="102"/>
                        <a:pt x="8" y="102"/>
                      </a:cubicBezTo>
                      <a:cubicBezTo>
                        <a:pt x="9" y="122"/>
                        <a:pt x="9" y="147"/>
                        <a:pt x="9" y="178"/>
                      </a:cubicBezTo>
                      <a:cubicBezTo>
                        <a:pt x="9" y="195"/>
                        <a:pt x="9" y="213"/>
                        <a:pt x="9" y="232"/>
                      </a:cubicBezTo>
                      <a:cubicBezTo>
                        <a:pt x="11" y="232"/>
                        <a:pt x="11" y="232"/>
                        <a:pt x="11" y="232"/>
                      </a:cubicBezTo>
                      <a:cubicBezTo>
                        <a:pt x="11" y="213"/>
                        <a:pt x="11" y="195"/>
                        <a:pt x="11" y="178"/>
                      </a:cubicBezTo>
                      <a:cubicBezTo>
                        <a:pt x="11" y="147"/>
                        <a:pt x="11" y="122"/>
                        <a:pt x="10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8"/>
                        <a:pt x="6" y="39"/>
                        <a:pt x="7" y="60"/>
                      </a:cubicBezTo>
                      <a:cubicBezTo>
                        <a:pt x="7" y="60"/>
                        <a:pt x="7" y="63"/>
                        <a:pt x="7" y="69"/>
                      </a:cubicBezTo>
                      <a:cubicBezTo>
                        <a:pt x="8" y="76"/>
                        <a:pt x="8" y="87"/>
                        <a:pt x="8" y="101"/>
                      </a:cubicBezTo>
                      <a:cubicBezTo>
                        <a:pt x="10" y="101"/>
                        <a:pt x="10" y="101"/>
                        <a:pt x="10" y="101"/>
                      </a:cubicBezTo>
                      <a:cubicBezTo>
                        <a:pt x="10" y="75"/>
                        <a:pt x="9" y="60"/>
                        <a:pt x="9" y="60"/>
                      </a:cubicBezTo>
                      <a:cubicBezTo>
                        <a:pt x="8" y="39"/>
                        <a:pt x="5" y="18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9" name="Freeform 197"/>
                <p:cNvSpPr>
                  <a:spLocks/>
                </p:cNvSpPr>
                <p:nvPr/>
              </p:nvSpPr>
              <p:spPr bwMode="auto">
                <a:xfrm>
                  <a:off x="-2811" y="307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4" y="3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4" y="3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0" name="Freeform 198"/>
                <p:cNvSpPr>
                  <a:spLocks/>
                </p:cNvSpPr>
                <p:nvPr/>
              </p:nvSpPr>
              <p:spPr bwMode="auto">
                <a:xfrm>
                  <a:off x="-2811" y="3278"/>
                  <a:ext cx="5" cy="77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76"/>
                    </a:cxn>
                    <a:cxn ang="0">
                      <a:pos x="4" y="76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76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76"/>
                      </a:lnTo>
                      <a:lnTo>
                        <a:pt x="4" y="76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1" name="Freeform 199"/>
                <p:cNvSpPr>
                  <a:spLocks/>
                </p:cNvSpPr>
                <p:nvPr/>
              </p:nvSpPr>
              <p:spPr bwMode="auto">
                <a:xfrm>
                  <a:off x="-2803" y="281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2" name="Freeform 200"/>
                <p:cNvSpPr>
                  <a:spLocks/>
                </p:cNvSpPr>
                <p:nvPr/>
              </p:nvSpPr>
              <p:spPr bwMode="auto">
                <a:xfrm>
                  <a:off x="-2811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3" name="Freeform 201"/>
                <p:cNvSpPr>
                  <a:spLocks/>
                </p:cNvSpPr>
                <p:nvPr/>
              </p:nvSpPr>
              <p:spPr bwMode="auto">
                <a:xfrm>
                  <a:off x="-2811" y="3357"/>
                  <a:ext cx="5" cy="71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71"/>
                    </a:cxn>
                    <a:cxn ang="0">
                      <a:pos x="4" y="71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71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71"/>
                      </a:lnTo>
                      <a:lnTo>
                        <a:pt x="4" y="71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4" name="Freeform 202"/>
                <p:cNvSpPr>
                  <a:spLocks/>
                </p:cNvSpPr>
                <p:nvPr/>
              </p:nvSpPr>
              <p:spPr bwMode="auto">
                <a:xfrm>
                  <a:off x="-2811" y="3355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5" name="Freeform 203"/>
                <p:cNvSpPr>
                  <a:spLocks/>
                </p:cNvSpPr>
                <p:nvPr/>
              </p:nvSpPr>
              <p:spPr bwMode="auto">
                <a:xfrm>
                  <a:off x="-2806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6" name="Freeform 204"/>
                <p:cNvSpPr>
                  <a:spLocks/>
                </p:cNvSpPr>
                <p:nvPr/>
              </p:nvSpPr>
              <p:spPr bwMode="auto">
                <a:xfrm>
                  <a:off x="-2824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3" name="Freeform 206"/>
              <p:cNvSpPr>
                <a:spLocks/>
              </p:cNvSpPr>
              <p:nvPr/>
            </p:nvSpPr>
            <p:spPr bwMode="auto">
              <a:xfrm>
                <a:off x="-4871258" y="2416156"/>
                <a:ext cx="349031" cy="36896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91" y="98"/>
                  </a:cxn>
                  <a:cxn ang="0">
                    <a:pos x="93" y="98"/>
                  </a:cxn>
                  <a:cxn ang="0">
                    <a:pos x="71" y="68"/>
                  </a:cxn>
                  <a:cxn ang="0">
                    <a:pos x="70" y="68"/>
                  </a:cxn>
                  <a:cxn ang="0">
                    <a:pos x="70" y="68"/>
                  </a:cxn>
                  <a:cxn ang="0">
                    <a:pos x="0" y="0"/>
                  </a:cxn>
                </a:cxnLst>
                <a:rect l="0" t="0" r="r" b="b"/>
                <a:pathLst>
                  <a:path w="93" h="9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9" y="6"/>
                      <a:pt x="41" y="26"/>
                      <a:pt x="91" y="98"/>
                    </a:cubicBezTo>
                    <a:cubicBezTo>
                      <a:pt x="93" y="98"/>
                      <a:pt x="93" y="98"/>
                      <a:pt x="93" y="98"/>
                    </a:cubicBezTo>
                    <a:cubicBezTo>
                      <a:pt x="85" y="87"/>
                      <a:pt x="77" y="77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26" y="11"/>
                      <a:pt x="0" y="1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207"/>
              <p:cNvSpPr>
                <a:spLocks/>
              </p:cNvSpPr>
              <p:nvPr/>
            </p:nvSpPr>
            <p:spPr bwMode="auto">
              <a:xfrm>
                <a:off x="-4608883" y="2671974"/>
                <a:ext cx="4814" cy="24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208"/>
              <p:cNvSpPr>
                <a:spLocks/>
              </p:cNvSpPr>
              <p:nvPr/>
            </p:nvSpPr>
            <p:spPr bwMode="auto">
              <a:xfrm>
                <a:off x="-4818302" y="2418615"/>
                <a:ext cx="481423" cy="36651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102" y="66"/>
                  </a:cxn>
                  <a:cxn ang="0">
                    <a:pos x="103" y="66"/>
                  </a:cxn>
                  <a:cxn ang="0">
                    <a:pos x="103" y="67"/>
                  </a:cxn>
                  <a:cxn ang="0">
                    <a:pos x="103" y="67"/>
                  </a:cxn>
                  <a:cxn ang="0">
                    <a:pos x="127" y="97"/>
                  </a:cxn>
                  <a:cxn ang="0">
                    <a:pos x="128" y="97"/>
                  </a:cxn>
                  <a:cxn ang="0">
                    <a:pos x="1" y="0"/>
                  </a:cxn>
                </a:cxnLst>
                <a:rect l="0" t="0" r="r" b="b"/>
                <a:pathLst>
                  <a:path w="128" h="97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15" y="4"/>
                      <a:pt x="57" y="19"/>
                      <a:pt x="102" y="66"/>
                    </a:cubicBezTo>
                    <a:cubicBezTo>
                      <a:pt x="103" y="66"/>
                      <a:pt x="103" y="66"/>
                      <a:pt x="103" y="66"/>
                    </a:cubicBezTo>
                    <a:cubicBezTo>
                      <a:pt x="103" y="67"/>
                      <a:pt x="103" y="67"/>
                      <a:pt x="103" y="67"/>
                    </a:cubicBezTo>
                    <a:cubicBezTo>
                      <a:pt x="103" y="67"/>
                      <a:pt x="103" y="67"/>
                      <a:pt x="103" y="67"/>
                    </a:cubicBezTo>
                    <a:cubicBezTo>
                      <a:pt x="111" y="76"/>
                      <a:pt x="119" y="86"/>
                      <a:pt x="127" y="97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68" y="13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09"/>
              <p:cNvSpPr>
                <a:spLocks/>
              </p:cNvSpPr>
              <p:nvPr/>
            </p:nvSpPr>
            <p:spPr bwMode="auto">
              <a:xfrm>
                <a:off x="-4435571" y="2669513"/>
                <a:ext cx="4814" cy="246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210"/>
              <p:cNvSpPr>
                <a:spLocks noEditPoints="1"/>
              </p:cNvSpPr>
              <p:nvPr/>
            </p:nvSpPr>
            <p:spPr bwMode="auto">
              <a:xfrm>
                <a:off x="-2680782" y="3151632"/>
                <a:ext cx="72214" cy="430464"/>
              </a:xfrm>
              <a:custGeom>
                <a:avLst/>
                <a:gdLst/>
                <a:ahLst/>
                <a:cxnLst>
                  <a:cxn ang="0">
                    <a:pos x="17" y="101"/>
                  </a:cxn>
                  <a:cxn ang="0">
                    <a:pos x="15" y="101"/>
                  </a:cxn>
                  <a:cxn ang="0">
                    <a:pos x="16" y="110"/>
                  </a:cxn>
                  <a:cxn ang="0">
                    <a:pos x="16" y="110"/>
                  </a:cxn>
                  <a:cxn ang="0">
                    <a:pos x="16" y="110"/>
                  </a:cxn>
                  <a:cxn ang="0">
                    <a:pos x="17" y="114"/>
                  </a:cxn>
                  <a:cxn ang="0">
                    <a:pos x="19" y="114"/>
                  </a:cxn>
                  <a:cxn ang="0">
                    <a:pos x="18" y="109"/>
                  </a:cxn>
                  <a:cxn ang="0">
                    <a:pos x="18" y="109"/>
                  </a:cxn>
                  <a:cxn ang="0">
                    <a:pos x="17" y="101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15" y="100"/>
                  </a:cxn>
                  <a:cxn ang="0">
                    <a:pos x="17" y="100"/>
                  </a:cxn>
                  <a:cxn ang="0">
                    <a:pos x="2" y="0"/>
                  </a:cxn>
                </a:cxnLst>
                <a:rect l="0" t="0" r="r" b="b"/>
                <a:pathLst>
                  <a:path w="19" h="114">
                    <a:moveTo>
                      <a:pt x="17" y="101"/>
                    </a:moveTo>
                    <a:cubicBezTo>
                      <a:pt x="15" y="101"/>
                      <a:pt x="15" y="101"/>
                      <a:pt x="15" y="101"/>
                    </a:cubicBezTo>
                    <a:cubicBezTo>
                      <a:pt x="16" y="104"/>
                      <a:pt x="16" y="107"/>
                      <a:pt x="16" y="110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110"/>
                      <a:pt x="16" y="111"/>
                      <a:pt x="17" y="114"/>
                    </a:cubicBezTo>
                    <a:cubicBezTo>
                      <a:pt x="19" y="114"/>
                      <a:pt x="19" y="114"/>
                      <a:pt x="19" y="114"/>
                    </a:cubicBezTo>
                    <a:cubicBezTo>
                      <a:pt x="18" y="111"/>
                      <a:pt x="18" y="109"/>
                      <a:pt x="18" y="109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8" y="106"/>
                      <a:pt x="18" y="104"/>
                      <a:pt x="17" y="101"/>
                    </a:cubicBezTo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29"/>
                      <a:pt x="11" y="62"/>
                      <a:pt x="15" y="100"/>
                    </a:cubicBezTo>
                    <a:cubicBezTo>
                      <a:pt x="17" y="100"/>
                      <a:pt x="17" y="100"/>
                      <a:pt x="17" y="100"/>
                    </a:cubicBezTo>
                    <a:cubicBezTo>
                      <a:pt x="13" y="62"/>
                      <a:pt x="8" y="29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211"/>
              <p:cNvSpPr>
                <a:spLocks/>
              </p:cNvSpPr>
              <p:nvPr/>
            </p:nvSpPr>
            <p:spPr bwMode="auto">
              <a:xfrm>
                <a:off x="-2623011" y="3527981"/>
                <a:ext cx="7221" cy="492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212"/>
              <p:cNvSpPr>
                <a:spLocks noEditPoints="1"/>
              </p:cNvSpPr>
              <p:nvPr/>
            </p:nvSpPr>
            <p:spPr bwMode="auto">
              <a:xfrm>
                <a:off x="-2810766" y="3587016"/>
                <a:ext cx="233490" cy="1613622"/>
              </a:xfrm>
              <a:custGeom>
                <a:avLst/>
                <a:gdLst/>
                <a:ahLst/>
                <a:cxnLst>
                  <a:cxn ang="0">
                    <a:pos x="31" y="343"/>
                  </a:cxn>
                  <a:cxn ang="0">
                    <a:pos x="29" y="343"/>
                  </a:cxn>
                  <a:cxn ang="0">
                    <a:pos x="0" y="429"/>
                  </a:cxn>
                  <a:cxn ang="0">
                    <a:pos x="2" y="429"/>
                  </a:cxn>
                  <a:cxn ang="0">
                    <a:pos x="31" y="343"/>
                  </a:cxn>
                  <a:cxn ang="0">
                    <a:pos x="55" y="233"/>
                  </a:cxn>
                  <a:cxn ang="0">
                    <a:pos x="53" y="233"/>
                  </a:cxn>
                  <a:cxn ang="0">
                    <a:pos x="52" y="239"/>
                  </a:cxn>
                  <a:cxn ang="0">
                    <a:pos x="29" y="342"/>
                  </a:cxn>
                  <a:cxn ang="0">
                    <a:pos x="29" y="342"/>
                  </a:cxn>
                  <a:cxn ang="0">
                    <a:pos x="31" y="342"/>
                  </a:cxn>
                  <a:cxn ang="0">
                    <a:pos x="55" y="233"/>
                  </a:cxn>
                  <a:cxn ang="0">
                    <a:pos x="61" y="102"/>
                  </a:cxn>
                  <a:cxn ang="0">
                    <a:pos x="59" y="102"/>
                  </a:cxn>
                  <a:cxn ang="0">
                    <a:pos x="60" y="129"/>
                  </a:cxn>
                  <a:cxn ang="0">
                    <a:pos x="54" y="231"/>
                  </a:cxn>
                  <a:cxn ang="0">
                    <a:pos x="54" y="231"/>
                  </a:cxn>
                  <a:cxn ang="0">
                    <a:pos x="54" y="232"/>
                  </a:cxn>
                  <a:cxn ang="0">
                    <a:pos x="56" y="232"/>
                  </a:cxn>
                  <a:cxn ang="0">
                    <a:pos x="56" y="231"/>
                  </a:cxn>
                  <a:cxn ang="0">
                    <a:pos x="56" y="231"/>
                  </a:cxn>
                  <a:cxn ang="0">
                    <a:pos x="62" y="129"/>
                  </a:cxn>
                  <a:cxn ang="0">
                    <a:pos x="61" y="102"/>
                  </a:cxn>
                  <a:cxn ang="0">
                    <a:pos x="54" y="0"/>
                  </a:cxn>
                  <a:cxn ang="0">
                    <a:pos x="52" y="0"/>
                  </a:cxn>
                  <a:cxn ang="0">
                    <a:pos x="53" y="5"/>
                  </a:cxn>
                  <a:cxn ang="0">
                    <a:pos x="59" y="101"/>
                  </a:cxn>
                  <a:cxn ang="0">
                    <a:pos x="61" y="101"/>
                  </a:cxn>
                  <a:cxn ang="0">
                    <a:pos x="54" y="0"/>
                  </a:cxn>
                </a:cxnLst>
                <a:rect l="0" t="0" r="r" b="b"/>
                <a:pathLst>
                  <a:path w="62" h="429">
                    <a:moveTo>
                      <a:pt x="31" y="343"/>
                    </a:moveTo>
                    <a:cubicBezTo>
                      <a:pt x="29" y="343"/>
                      <a:pt x="29" y="343"/>
                      <a:pt x="29" y="343"/>
                    </a:cubicBezTo>
                    <a:cubicBezTo>
                      <a:pt x="18" y="386"/>
                      <a:pt x="8" y="411"/>
                      <a:pt x="0" y="429"/>
                    </a:cubicBezTo>
                    <a:cubicBezTo>
                      <a:pt x="2" y="429"/>
                      <a:pt x="2" y="429"/>
                      <a:pt x="2" y="429"/>
                    </a:cubicBezTo>
                    <a:cubicBezTo>
                      <a:pt x="10" y="411"/>
                      <a:pt x="20" y="385"/>
                      <a:pt x="31" y="343"/>
                    </a:cubicBezTo>
                    <a:moveTo>
                      <a:pt x="55" y="233"/>
                    </a:moveTo>
                    <a:cubicBezTo>
                      <a:pt x="53" y="233"/>
                      <a:pt x="53" y="233"/>
                      <a:pt x="53" y="233"/>
                    </a:cubicBezTo>
                    <a:cubicBezTo>
                      <a:pt x="53" y="234"/>
                      <a:pt x="53" y="236"/>
                      <a:pt x="52" y="239"/>
                    </a:cubicBezTo>
                    <a:cubicBezTo>
                      <a:pt x="50" y="254"/>
                      <a:pt x="42" y="290"/>
                      <a:pt x="29" y="342"/>
                    </a:cubicBezTo>
                    <a:cubicBezTo>
                      <a:pt x="29" y="342"/>
                      <a:pt x="29" y="342"/>
                      <a:pt x="29" y="342"/>
                    </a:cubicBezTo>
                    <a:cubicBezTo>
                      <a:pt x="31" y="342"/>
                      <a:pt x="31" y="342"/>
                      <a:pt x="31" y="342"/>
                    </a:cubicBezTo>
                    <a:cubicBezTo>
                      <a:pt x="46" y="282"/>
                      <a:pt x="54" y="242"/>
                      <a:pt x="55" y="233"/>
                    </a:cubicBezTo>
                    <a:moveTo>
                      <a:pt x="61" y="102"/>
                    </a:moveTo>
                    <a:cubicBezTo>
                      <a:pt x="59" y="102"/>
                      <a:pt x="59" y="102"/>
                      <a:pt x="59" y="102"/>
                    </a:cubicBezTo>
                    <a:cubicBezTo>
                      <a:pt x="60" y="111"/>
                      <a:pt x="60" y="119"/>
                      <a:pt x="60" y="129"/>
                    </a:cubicBezTo>
                    <a:cubicBezTo>
                      <a:pt x="60" y="161"/>
                      <a:pt x="58" y="196"/>
                      <a:pt x="54" y="231"/>
                    </a:cubicBezTo>
                    <a:cubicBezTo>
                      <a:pt x="54" y="231"/>
                      <a:pt x="54" y="231"/>
                      <a:pt x="54" y="231"/>
                    </a:cubicBezTo>
                    <a:cubicBezTo>
                      <a:pt x="54" y="231"/>
                      <a:pt x="54" y="231"/>
                      <a:pt x="54" y="232"/>
                    </a:cubicBezTo>
                    <a:cubicBezTo>
                      <a:pt x="56" y="232"/>
                      <a:pt x="56" y="232"/>
                      <a:pt x="56" y="232"/>
                    </a:cubicBezTo>
                    <a:cubicBezTo>
                      <a:pt x="56" y="231"/>
                      <a:pt x="56" y="231"/>
                      <a:pt x="56" y="231"/>
                    </a:cubicBezTo>
                    <a:cubicBezTo>
                      <a:pt x="56" y="231"/>
                      <a:pt x="56" y="231"/>
                      <a:pt x="56" y="231"/>
                    </a:cubicBezTo>
                    <a:cubicBezTo>
                      <a:pt x="60" y="196"/>
                      <a:pt x="62" y="161"/>
                      <a:pt x="62" y="129"/>
                    </a:cubicBezTo>
                    <a:cubicBezTo>
                      <a:pt x="62" y="119"/>
                      <a:pt x="62" y="111"/>
                      <a:pt x="61" y="102"/>
                    </a:cubicBezTo>
                    <a:moveTo>
                      <a:pt x="54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52" y="1"/>
                      <a:pt x="52" y="3"/>
                      <a:pt x="53" y="5"/>
                    </a:cubicBezTo>
                    <a:cubicBezTo>
                      <a:pt x="55" y="22"/>
                      <a:pt x="58" y="57"/>
                      <a:pt x="59" y="101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60" y="51"/>
                      <a:pt x="56" y="13"/>
                      <a:pt x="54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213"/>
              <p:cNvSpPr>
                <a:spLocks/>
              </p:cNvSpPr>
              <p:nvPr/>
            </p:nvSpPr>
            <p:spPr bwMode="auto">
              <a:xfrm>
                <a:off x="-2702447" y="4871026"/>
                <a:ext cx="7222" cy="492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214"/>
              <p:cNvSpPr>
                <a:spLocks noEditPoints="1"/>
              </p:cNvSpPr>
              <p:nvPr/>
            </p:nvSpPr>
            <p:spPr bwMode="auto">
              <a:xfrm>
                <a:off x="-2955193" y="2418615"/>
                <a:ext cx="281632" cy="2954209"/>
              </a:xfrm>
              <a:custGeom>
                <a:avLst/>
                <a:gdLst/>
                <a:ahLst/>
                <a:cxnLst>
                  <a:cxn ang="0">
                    <a:pos x="39" y="740"/>
                  </a:cxn>
                  <a:cxn ang="0">
                    <a:pos x="37" y="740"/>
                  </a:cxn>
                  <a:cxn ang="0">
                    <a:pos x="19" y="774"/>
                  </a:cxn>
                  <a:cxn ang="0">
                    <a:pos x="19" y="774"/>
                  </a:cxn>
                  <a:cxn ang="0">
                    <a:pos x="15" y="784"/>
                  </a:cxn>
                  <a:cxn ang="0">
                    <a:pos x="16" y="785"/>
                  </a:cxn>
                  <a:cxn ang="0">
                    <a:pos x="21" y="775"/>
                  </a:cxn>
                  <a:cxn ang="0">
                    <a:pos x="21" y="775"/>
                  </a:cxn>
                  <a:cxn ang="0">
                    <a:pos x="22" y="773"/>
                  </a:cxn>
                  <a:cxn ang="0">
                    <a:pos x="21" y="773"/>
                  </a:cxn>
                  <a:cxn ang="0">
                    <a:pos x="21" y="772"/>
                  </a:cxn>
                  <a:cxn ang="0">
                    <a:pos x="22" y="772"/>
                  </a:cxn>
                  <a:cxn ang="0">
                    <a:pos x="39" y="740"/>
                  </a:cxn>
                  <a:cxn ang="0">
                    <a:pos x="49" y="98"/>
                  </a:cxn>
                  <a:cxn ang="0">
                    <a:pos x="47" y="98"/>
                  </a:cxn>
                  <a:cxn ang="0">
                    <a:pos x="73" y="194"/>
                  </a:cxn>
                  <a:cxn ang="0">
                    <a:pos x="75" y="194"/>
                  </a:cxn>
                  <a:cxn ang="0">
                    <a:pos x="49" y="98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47" y="97"/>
                  </a:cxn>
                  <a:cxn ang="0">
                    <a:pos x="49" y="97"/>
                  </a:cxn>
                  <a:cxn ang="0">
                    <a:pos x="1" y="0"/>
                  </a:cxn>
                </a:cxnLst>
                <a:rect l="0" t="0" r="r" b="b"/>
                <a:pathLst>
                  <a:path w="75" h="785">
                    <a:moveTo>
                      <a:pt x="39" y="740"/>
                    </a:moveTo>
                    <a:cubicBezTo>
                      <a:pt x="37" y="740"/>
                      <a:pt x="37" y="740"/>
                      <a:pt x="37" y="740"/>
                    </a:cubicBezTo>
                    <a:cubicBezTo>
                      <a:pt x="30" y="755"/>
                      <a:pt x="24" y="764"/>
                      <a:pt x="19" y="774"/>
                    </a:cubicBezTo>
                    <a:cubicBezTo>
                      <a:pt x="19" y="774"/>
                      <a:pt x="19" y="774"/>
                      <a:pt x="19" y="774"/>
                    </a:cubicBezTo>
                    <a:cubicBezTo>
                      <a:pt x="15" y="784"/>
                      <a:pt x="15" y="784"/>
                      <a:pt x="15" y="784"/>
                    </a:cubicBezTo>
                    <a:cubicBezTo>
                      <a:pt x="16" y="785"/>
                      <a:pt x="16" y="785"/>
                      <a:pt x="16" y="785"/>
                    </a:cubicBezTo>
                    <a:cubicBezTo>
                      <a:pt x="21" y="775"/>
                      <a:pt x="21" y="775"/>
                      <a:pt x="21" y="775"/>
                    </a:cubicBezTo>
                    <a:cubicBezTo>
                      <a:pt x="21" y="775"/>
                      <a:pt x="21" y="775"/>
                      <a:pt x="21" y="775"/>
                    </a:cubicBezTo>
                    <a:cubicBezTo>
                      <a:pt x="21" y="774"/>
                      <a:pt x="21" y="774"/>
                      <a:pt x="22" y="773"/>
                    </a:cubicBezTo>
                    <a:cubicBezTo>
                      <a:pt x="21" y="773"/>
                      <a:pt x="21" y="773"/>
                      <a:pt x="21" y="773"/>
                    </a:cubicBezTo>
                    <a:cubicBezTo>
                      <a:pt x="21" y="772"/>
                      <a:pt x="21" y="772"/>
                      <a:pt x="21" y="772"/>
                    </a:cubicBezTo>
                    <a:cubicBezTo>
                      <a:pt x="22" y="772"/>
                      <a:pt x="22" y="772"/>
                      <a:pt x="22" y="772"/>
                    </a:cubicBezTo>
                    <a:cubicBezTo>
                      <a:pt x="27" y="763"/>
                      <a:pt x="33" y="754"/>
                      <a:pt x="39" y="740"/>
                    </a:cubicBezTo>
                    <a:moveTo>
                      <a:pt x="49" y="98"/>
                    </a:moveTo>
                    <a:cubicBezTo>
                      <a:pt x="47" y="98"/>
                      <a:pt x="47" y="98"/>
                      <a:pt x="47" y="98"/>
                    </a:cubicBezTo>
                    <a:cubicBezTo>
                      <a:pt x="56" y="124"/>
                      <a:pt x="65" y="156"/>
                      <a:pt x="73" y="194"/>
                    </a:cubicBezTo>
                    <a:cubicBezTo>
                      <a:pt x="75" y="194"/>
                      <a:pt x="75" y="194"/>
                      <a:pt x="75" y="194"/>
                    </a:cubicBezTo>
                    <a:cubicBezTo>
                      <a:pt x="67" y="156"/>
                      <a:pt x="58" y="124"/>
                      <a:pt x="49" y="98"/>
                    </a:cubicBezTo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5" y="7"/>
                      <a:pt x="26" y="36"/>
                      <a:pt x="47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25" y="28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215"/>
              <p:cNvSpPr>
                <a:spLocks/>
              </p:cNvSpPr>
              <p:nvPr/>
            </p:nvSpPr>
            <p:spPr bwMode="auto">
              <a:xfrm>
                <a:off x="-2777067" y="2785124"/>
                <a:ext cx="7221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216"/>
              <p:cNvSpPr>
                <a:spLocks/>
              </p:cNvSpPr>
              <p:nvPr/>
            </p:nvSpPr>
            <p:spPr bwMode="auto">
              <a:xfrm>
                <a:off x="-2613383" y="4460241"/>
                <a:ext cx="12035" cy="2461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17"/>
              <p:cNvSpPr>
                <a:spLocks/>
              </p:cNvSpPr>
              <p:nvPr/>
            </p:nvSpPr>
            <p:spPr bwMode="auto">
              <a:xfrm>
                <a:off x="-2815581" y="5200638"/>
                <a:ext cx="12035" cy="2459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18"/>
              <p:cNvSpPr>
                <a:spLocks/>
              </p:cNvSpPr>
              <p:nvPr/>
            </p:nvSpPr>
            <p:spPr bwMode="auto">
              <a:xfrm>
                <a:off x="-2875759" y="5323628"/>
                <a:ext cx="4814" cy="492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19"/>
              <p:cNvSpPr>
                <a:spLocks/>
              </p:cNvSpPr>
              <p:nvPr/>
            </p:nvSpPr>
            <p:spPr bwMode="auto">
              <a:xfrm>
                <a:off x="-2591719" y="3965824"/>
                <a:ext cx="9628" cy="492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220"/>
              <p:cNvSpPr>
                <a:spLocks/>
              </p:cNvSpPr>
              <p:nvPr/>
            </p:nvSpPr>
            <p:spPr bwMode="auto">
              <a:xfrm>
                <a:off x="-2615791" y="3582096"/>
                <a:ext cx="7222" cy="492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21"/>
              <p:cNvSpPr>
                <a:spLocks/>
              </p:cNvSpPr>
              <p:nvPr/>
            </p:nvSpPr>
            <p:spPr bwMode="auto">
              <a:xfrm>
                <a:off x="-5802814" y="3149173"/>
                <a:ext cx="12036" cy="2459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222"/>
              <p:cNvSpPr>
                <a:spLocks/>
              </p:cNvSpPr>
              <p:nvPr/>
            </p:nvSpPr>
            <p:spPr bwMode="auto">
              <a:xfrm>
                <a:off x="-5566916" y="3149173"/>
                <a:ext cx="9628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23"/>
              <p:cNvSpPr>
                <a:spLocks/>
              </p:cNvSpPr>
              <p:nvPr/>
            </p:nvSpPr>
            <p:spPr bwMode="auto">
              <a:xfrm>
                <a:off x="-5326204" y="3149173"/>
                <a:ext cx="7222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24"/>
              <p:cNvSpPr>
                <a:spLocks/>
              </p:cNvSpPr>
              <p:nvPr/>
            </p:nvSpPr>
            <p:spPr bwMode="auto">
              <a:xfrm>
                <a:off x="-5080678" y="3149173"/>
                <a:ext cx="4814" cy="24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3" y="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25"/>
              <p:cNvSpPr>
                <a:spLocks/>
              </p:cNvSpPr>
              <p:nvPr/>
            </p:nvSpPr>
            <p:spPr bwMode="auto">
              <a:xfrm>
                <a:off x="-4837559" y="3149173"/>
                <a:ext cx="7221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226"/>
              <p:cNvSpPr>
                <a:spLocks/>
              </p:cNvSpPr>
              <p:nvPr/>
            </p:nvSpPr>
            <p:spPr bwMode="auto">
              <a:xfrm>
                <a:off x="-4608883" y="3149173"/>
                <a:ext cx="7222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227"/>
              <p:cNvSpPr>
                <a:spLocks/>
              </p:cNvSpPr>
              <p:nvPr/>
            </p:nvSpPr>
            <p:spPr bwMode="auto">
              <a:xfrm>
                <a:off x="-1956240" y="3149173"/>
                <a:ext cx="7222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228"/>
              <p:cNvSpPr>
                <a:spLocks/>
              </p:cNvSpPr>
              <p:nvPr/>
            </p:nvSpPr>
            <p:spPr bwMode="auto">
              <a:xfrm>
                <a:off x="-3641222" y="3149173"/>
                <a:ext cx="4814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229"/>
              <p:cNvSpPr>
                <a:spLocks/>
              </p:cNvSpPr>
              <p:nvPr/>
            </p:nvSpPr>
            <p:spPr bwMode="auto">
              <a:xfrm>
                <a:off x="-3422174" y="3149173"/>
                <a:ext cx="12035" cy="2459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30"/>
              <p:cNvSpPr>
                <a:spLocks/>
              </p:cNvSpPr>
              <p:nvPr/>
            </p:nvSpPr>
            <p:spPr bwMode="auto">
              <a:xfrm>
                <a:off x="-3171834" y="3149173"/>
                <a:ext cx="7221" cy="245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4" y="2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231"/>
              <p:cNvSpPr>
                <a:spLocks/>
              </p:cNvSpPr>
              <p:nvPr/>
            </p:nvSpPr>
            <p:spPr bwMode="auto">
              <a:xfrm>
                <a:off x="-2921494" y="3149173"/>
                <a:ext cx="9628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32"/>
              <p:cNvSpPr>
                <a:spLocks/>
              </p:cNvSpPr>
              <p:nvPr/>
            </p:nvSpPr>
            <p:spPr bwMode="auto">
              <a:xfrm>
                <a:off x="-2399150" y="3149173"/>
                <a:ext cx="4814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33"/>
              <p:cNvSpPr>
                <a:spLocks/>
              </p:cNvSpPr>
              <p:nvPr/>
            </p:nvSpPr>
            <p:spPr bwMode="auto">
              <a:xfrm>
                <a:off x="-2187324" y="3149173"/>
                <a:ext cx="12036" cy="2459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234"/>
              <p:cNvSpPr>
                <a:spLocks/>
              </p:cNvSpPr>
              <p:nvPr/>
            </p:nvSpPr>
            <p:spPr bwMode="auto">
              <a:xfrm>
                <a:off x="-1515737" y="3149173"/>
                <a:ext cx="9628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35"/>
              <p:cNvSpPr>
                <a:spLocks/>
              </p:cNvSpPr>
              <p:nvPr/>
            </p:nvSpPr>
            <p:spPr bwMode="auto">
              <a:xfrm>
                <a:off x="-1746821" y="3149173"/>
                <a:ext cx="9628" cy="2459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236"/>
              <p:cNvSpPr>
                <a:spLocks/>
              </p:cNvSpPr>
              <p:nvPr/>
            </p:nvSpPr>
            <p:spPr bwMode="auto">
              <a:xfrm>
                <a:off x="-2680782" y="3149173"/>
                <a:ext cx="7221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237"/>
              <p:cNvSpPr>
                <a:spLocks noEditPoints="1"/>
              </p:cNvSpPr>
              <p:nvPr/>
            </p:nvSpPr>
            <p:spPr bwMode="auto">
              <a:xfrm>
                <a:off x="-6346822" y="2366960"/>
                <a:ext cx="5613397" cy="3281360"/>
              </a:xfrm>
              <a:custGeom>
                <a:avLst/>
                <a:gdLst/>
                <a:ahLst/>
                <a:cxnLst>
                  <a:cxn ang="0">
                    <a:pos x="215" y="38"/>
                  </a:cxn>
                  <a:cxn ang="0">
                    <a:pos x="535" y="111"/>
                  </a:cxn>
                  <a:cxn ang="0">
                    <a:pos x="485" y="112"/>
                  </a:cxn>
                  <a:cxn ang="0">
                    <a:pos x="527" y="211"/>
                  </a:cxn>
                  <a:cxn ang="0">
                    <a:pos x="575" y="331"/>
                  </a:cxn>
                  <a:cxn ang="0">
                    <a:pos x="605" y="324"/>
                  </a:cxn>
                  <a:cxn ang="0">
                    <a:pos x="651" y="221"/>
                  </a:cxn>
                  <a:cxn ang="0">
                    <a:pos x="704" y="118"/>
                  </a:cxn>
                  <a:cxn ang="0">
                    <a:pos x="688" y="109"/>
                  </a:cxn>
                  <a:cxn ang="0">
                    <a:pos x="894" y="6"/>
                  </a:cxn>
                  <a:cxn ang="0">
                    <a:pos x="1266" y="104"/>
                  </a:cxn>
                  <a:cxn ang="0">
                    <a:pos x="1344" y="208"/>
                  </a:cxn>
                  <a:cxn ang="0">
                    <a:pos x="1450" y="323"/>
                  </a:cxn>
                  <a:cxn ang="0">
                    <a:pos x="1492" y="475"/>
                  </a:cxn>
                  <a:cxn ang="0">
                    <a:pos x="1467" y="667"/>
                  </a:cxn>
                  <a:cxn ang="0">
                    <a:pos x="1428" y="807"/>
                  </a:cxn>
                  <a:cxn ang="0">
                    <a:pos x="1219" y="787"/>
                  </a:cxn>
                  <a:cxn ang="0">
                    <a:pos x="1138" y="666"/>
                  </a:cxn>
                  <a:cxn ang="0">
                    <a:pos x="1104" y="556"/>
                  </a:cxn>
                  <a:cxn ang="0">
                    <a:pos x="1085" y="446"/>
                  </a:cxn>
                  <a:cxn ang="0">
                    <a:pos x="1057" y="579"/>
                  </a:cxn>
                  <a:cxn ang="0">
                    <a:pos x="1023" y="667"/>
                  </a:cxn>
                  <a:cxn ang="0">
                    <a:pos x="958" y="787"/>
                  </a:cxn>
                  <a:cxn ang="0">
                    <a:pos x="749" y="787"/>
                  </a:cxn>
                  <a:cxn ang="0">
                    <a:pos x="712" y="667"/>
                  </a:cxn>
                  <a:cxn ang="0">
                    <a:pos x="679" y="557"/>
                  </a:cxn>
                  <a:cxn ang="0">
                    <a:pos x="669" y="459"/>
                  </a:cxn>
                  <a:cxn ang="0">
                    <a:pos x="625" y="668"/>
                  </a:cxn>
                  <a:cxn ang="0">
                    <a:pos x="584" y="786"/>
                  </a:cxn>
                  <a:cxn ang="0">
                    <a:pos x="502" y="863"/>
                  </a:cxn>
                  <a:cxn ang="0">
                    <a:pos x="417" y="787"/>
                  </a:cxn>
                  <a:cxn ang="0">
                    <a:pos x="403" y="753"/>
                  </a:cxn>
                  <a:cxn ang="0">
                    <a:pos x="353" y="578"/>
                  </a:cxn>
                  <a:cxn ang="0">
                    <a:pos x="339" y="435"/>
                  </a:cxn>
                  <a:cxn ang="0">
                    <a:pos x="319" y="557"/>
                  </a:cxn>
                  <a:cxn ang="0">
                    <a:pos x="270" y="668"/>
                  </a:cxn>
                  <a:cxn ang="0">
                    <a:pos x="214" y="785"/>
                  </a:cxn>
                  <a:cxn ang="0">
                    <a:pos x="46" y="785"/>
                  </a:cxn>
                  <a:cxn ang="0">
                    <a:pos x="28" y="667"/>
                  </a:cxn>
                  <a:cxn ang="0">
                    <a:pos x="10" y="574"/>
                  </a:cxn>
                  <a:cxn ang="0">
                    <a:pos x="1" y="452"/>
                  </a:cxn>
                  <a:cxn ang="0">
                    <a:pos x="23" y="324"/>
                  </a:cxn>
                  <a:cxn ang="0">
                    <a:pos x="29" y="309"/>
                  </a:cxn>
                  <a:cxn ang="0">
                    <a:pos x="84" y="209"/>
                  </a:cxn>
                  <a:cxn ang="0">
                    <a:pos x="162" y="81"/>
                  </a:cxn>
                  <a:cxn ang="0">
                    <a:pos x="214" y="36"/>
                  </a:cxn>
                  <a:cxn ang="0">
                    <a:pos x="23" y="318"/>
                  </a:cxn>
                  <a:cxn ang="0">
                    <a:pos x="38" y="769"/>
                  </a:cxn>
                  <a:cxn ang="0">
                    <a:pos x="273" y="667"/>
                  </a:cxn>
                  <a:cxn ang="0">
                    <a:pos x="464" y="848"/>
                  </a:cxn>
                  <a:cxn ang="0">
                    <a:pos x="590" y="776"/>
                  </a:cxn>
                  <a:cxn ang="0">
                    <a:pos x="899" y="852"/>
                  </a:cxn>
                  <a:cxn ang="0">
                    <a:pos x="1345" y="872"/>
                  </a:cxn>
                  <a:cxn ang="0">
                    <a:pos x="1474" y="366"/>
                  </a:cxn>
                  <a:cxn ang="0">
                    <a:pos x="1236" y="87"/>
                  </a:cxn>
                  <a:cxn ang="0">
                    <a:pos x="742" y="53"/>
                  </a:cxn>
                  <a:cxn ang="0">
                    <a:pos x="577" y="331"/>
                  </a:cxn>
                </a:cxnLst>
                <a:rect l="0" t="0" r="r" b="b"/>
                <a:pathLst>
                  <a:path w="1494" h="872">
                    <a:moveTo>
                      <a:pt x="484" y="111"/>
                    </a:moveTo>
                    <a:cubicBezTo>
                      <a:pt x="484" y="111"/>
                      <a:pt x="484" y="111"/>
                      <a:pt x="484" y="111"/>
                    </a:cubicBezTo>
                    <a:cubicBezTo>
                      <a:pt x="485" y="111"/>
                      <a:pt x="485" y="111"/>
                      <a:pt x="485" y="111"/>
                    </a:cubicBezTo>
                    <a:cubicBezTo>
                      <a:pt x="485" y="111"/>
                      <a:pt x="485" y="111"/>
                      <a:pt x="484" y="111"/>
                    </a:cubicBezTo>
                    <a:cubicBezTo>
                      <a:pt x="484" y="111"/>
                      <a:pt x="484" y="111"/>
                      <a:pt x="484" y="111"/>
                    </a:cubicBezTo>
                    <a:moveTo>
                      <a:pt x="165" y="78"/>
                    </a:moveTo>
                    <a:cubicBezTo>
                      <a:pt x="166" y="78"/>
                      <a:pt x="169" y="75"/>
                      <a:pt x="173" y="71"/>
                    </a:cubicBezTo>
                    <a:cubicBezTo>
                      <a:pt x="175" y="69"/>
                      <a:pt x="178" y="67"/>
                      <a:pt x="180" y="65"/>
                    </a:cubicBezTo>
                    <a:cubicBezTo>
                      <a:pt x="191" y="56"/>
                      <a:pt x="205" y="44"/>
                      <a:pt x="215" y="38"/>
                    </a:cubicBezTo>
                    <a:cubicBezTo>
                      <a:pt x="224" y="33"/>
                      <a:pt x="240" y="25"/>
                      <a:pt x="255" y="18"/>
                    </a:cubicBezTo>
                    <a:cubicBezTo>
                      <a:pt x="271" y="12"/>
                      <a:pt x="286" y="6"/>
                      <a:pt x="292" y="5"/>
                    </a:cubicBezTo>
                    <a:cubicBezTo>
                      <a:pt x="299" y="4"/>
                      <a:pt x="312" y="1"/>
                      <a:pt x="331" y="1"/>
                    </a:cubicBezTo>
                    <a:cubicBezTo>
                      <a:pt x="347" y="1"/>
                      <a:pt x="367" y="3"/>
                      <a:pt x="390" y="8"/>
                    </a:cubicBezTo>
                    <a:cubicBezTo>
                      <a:pt x="429" y="17"/>
                      <a:pt x="474" y="38"/>
                      <a:pt x="501" y="55"/>
                    </a:cubicBezTo>
                    <a:cubicBezTo>
                      <a:pt x="509" y="60"/>
                      <a:pt x="525" y="74"/>
                      <a:pt x="539" y="88"/>
                    </a:cubicBezTo>
                    <a:cubicBezTo>
                      <a:pt x="546" y="94"/>
                      <a:pt x="553" y="100"/>
                      <a:pt x="558" y="105"/>
                    </a:cubicBezTo>
                    <a:cubicBezTo>
                      <a:pt x="561" y="107"/>
                      <a:pt x="563" y="109"/>
                      <a:pt x="564" y="111"/>
                    </a:cubicBezTo>
                    <a:cubicBezTo>
                      <a:pt x="535" y="111"/>
                      <a:pt x="535" y="111"/>
                      <a:pt x="535" y="111"/>
                    </a:cubicBezTo>
                    <a:cubicBezTo>
                      <a:pt x="535" y="111"/>
                      <a:pt x="535" y="111"/>
                      <a:pt x="535" y="111"/>
                    </a:cubicBezTo>
                    <a:cubicBezTo>
                      <a:pt x="534" y="112"/>
                      <a:pt x="534" y="112"/>
                      <a:pt x="534" y="112"/>
                    </a:cubicBezTo>
                    <a:cubicBezTo>
                      <a:pt x="534" y="111"/>
                      <a:pt x="534" y="111"/>
                      <a:pt x="534" y="111"/>
                    </a:cubicBezTo>
                    <a:cubicBezTo>
                      <a:pt x="486" y="111"/>
                      <a:pt x="486" y="111"/>
                      <a:pt x="486" y="111"/>
                    </a:cubicBezTo>
                    <a:cubicBezTo>
                      <a:pt x="486" y="111"/>
                      <a:pt x="486" y="111"/>
                      <a:pt x="486" y="111"/>
                    </a:cubicBezTo>
                    <a:cubicBezTo>
                      <a:pt x="486" y="112"/>
                      <a:pt x="486" y="112"/>
                      <a:pt x="486" y="112"/>
                    </a:cubicBezTo>
                    <a:cubicBezTo>
                      <a:pt x="486" y="112"/>
                      <a:pt x="486" y="112"/>
                      <a:pt x="486" y="112"/>
                    </a:cubicBezTo>
                    <a:cubicBezTo>
                      <a:pt x="485" y="112"/>
                      <a:pt x="485" y="112"/>
                      <a:pt x="485" y="112"/>
                    </a:cubicBezTo>
                    <a:cubicBezTo>
                      <a:pt x="485" y="112"/>
                      <a:pt x="485" y="112"/>
                      <a:pt x="485" y="112"/>
                    </a:cubicBezTo>
                    <a:cubicBezTo>
                      <a:pt x="485" y="112"/>
                      <a:pt x="487" y="116"/>
                      <a:pt x="490" y="122"/>
                    </a:cubicBezTo>
                    <a:cubicBezTo>
                      <a:pt x="499" y="140"/>
                      <a:pt x="517" y="179"/>
                      <a:pt x="525" y="208"/>
                    </a:cubicBezTo>
                    <a:cubicBezTo>
                      <a:pt x="525" y="208"/>
                      <a:pt x="525" y="208"/>
                      <a:pt x="525" y="208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6" y="210"/>
                      <a:pt x="527" y="211"/>
                    </a:cubicBezTo>
                    <a:cubicBezTo>
                      <a:pt x="533" y="220"/>
                      <a:pt x="556" y="254"/>
                      <a:pt x="570" y="309"/>
                    </a:cubicBezTo>
                    <a:cubicBezTo>
                      <a:pt x="571" y="309"/>
                      <a:pt x="571" y="309"/>
                      <a:pt x="571" y="309"/>
                    </a:cubicBezTo>
                    <a:cubicBezTo>
                      <a:pt x="571" y="310"/>
                      <a:pt x="571" y="310"/>
                      <a:pt x="571" y="310"/>
                    </a:cubicBezTo>
                    <a:cubicBezTo>
                      <a:pt x="570" y="310"/>
                      <a:pt x="570" y="310"/>
                      <a:pt x="570" y="310"/>
                    </a:cubicBezTo>
                    <a:cubicBezTo>
                      <a:pt x="571" y="314"/>
                      <a:pt x="572" y="318"/>
                      <a:pt x="573" y="323"/>
                    </a:cubicBezTo>
                    <a:cubicBezTo>
                      <a:pt x="574" y="323"/>
                      <a:pt x="574" y="323"/>
                      <a:pt x="574" y="323"/>
                    </a:cubicBezTo>
                    <a:cubicBezTo>
                      <a:pt x="574" y="324"/>
                      <a:pt x="574" y="324"/>
                      <a:pt x="574" y="324"/>
                    </a:cubicBezTo>
                    <a:cubicBezTo>
                      <a:pt x="573" y="324"/>
                      <a:pt x="573" y="324"/>
                      <a:pt x="573" y="324"/>
                    </a:cubicBezTo>
                    <a:cubicBezTo>
                      <a:pt x="574" y="326"/>
                      <a:pt x="574" y="329"/>
                      <a:pt x="575" y="331"/>
                    </a:cubicBezTo>
                    <a:cubicBezTo>
                      <a:pt x="575" y="331"/>
                      <a:pt x="575" y="333"/>
                      <a:pt x="576" y="337"/>
                    </a:cubicBezTo>
                    <a:cubicBezTo>
                      <a:pt x="579" y="349"/>
                      <a:pt x="584" y="376"/>
                      <a:pt x="587" y="402"/>
                    </a:cubicBezTo>
                    <a:cubicBezTo>
                      <a:pt x="587" y="402"/>
                      <a:pt x="587" y="402"/>
                      <a:pt x="587" y="402"/>
                    </a:cubicBezTo>
                    <a:cubicBezTo>
                      <a:pt x="588" y="406"/>
                      <a:pt x="588" y="406"/>
                      <a:pt x="588" y="406"/>
                    </a:cubicBezTo>
                    <a:cubicBezTo>
                      <a:pt x="588" y="406"/>
                      <a:pt x="588" y="406"/>
                      <a:pt x="588" y="406"/>
                    </a:cubicBezTo>
                    <a:cubicBezTo>
                      <a:pt x="590" y="405"/>
                      <a:pt x="590" y="405"/>
                      <a:pt x="590" y="405"/>
                    </a:cubicBezTo>
                    <a:cubicBezTo>
                      <a:pt x="590" y="405"/>
                      <a:pt x="590" y="405"/>
                      <a:pt x="590" y="405"/>
                    </a:cubicBezTo>
                    <a:cubicBezTo>
                      <a:pt x="592" y="385"/>
                      <a:pt x="592" y="385"/>
                      <a:pt x="592" y="385"/>
                    </a:cubicBezTo>
                    <a:cubicBezTo>
                      <a:pt x="595" y="363"/>
                      <a:pt x="600" y="342"/>
                      <a:pt x="605" y="324"/>
                    </a:cubicBezTo>
                    <a:cubicBezTo>
                      <a:pt x="604" y="324"/>
                      <a:pt x="604" y="324"/>
                      <a:pt x="604" y="324"/>
                    </a:cubicBezTo>
                    <a:cubicBezTo>
                      <a:pt x="604" y="323"/>
                      <a:pt x="604" y="323"/>
                      <a:pt x="604" y="323"/>
                    </a:cubicBezTo>
                    <a:cubicBezTo>
                      <a:pt x="605" y="323"/>
                      <a:pt x="605" y="323"/>
                      <a:pt x="605" y="323"/>
                    </a:cubicBezTo>
                    <a:cubicBezTo>
                      <a:pt x="606" y="318"/>
                      <a:pt x="608" y="314"/>
                      <a:pt x="609" y="310"/>
                    </a:cubicBezTo>
                    <a:cubicBezTo>
                      <a:pt x="608" y="310"/>
                      <a:pt x="608" y="310"/>
                      <a:pt x="608" y="310"/>
                    </a:cubicBezTo>
                    <a:cubicBezTo>
                      <a:pt x="608" y="309"/>
                      <a:pt x="608" y="309"/>
                      <a:pt x="608" y="309"/>
                    </a:cubicBezTo>
                    <a:cubicBezTo>
                      <a:pt x="609" y="309"/>
                      <a:pt x="609" y="309"/>
                      <a:pt x="609" y="309"/>
                    </a:cubicBezTo>
                    <a:cubicBezTo>
                      <a:pt x="616" y="288"/>
                      <a:pt x="624" y="271"/>
                      <a:pt x="631" y="256"/>
                    </a:cubicBezTo>
                    <a:cubicBezTo>
                      <a:pt x="639" y="241"/>
                      <a:pt x="646" y="229"/>
                      <a:pt x="651" y="221"/>
                    </a:cubicBezTo>
                    <a:cubicBezTo>
                      <a:pt x="654" y="217"/>
                      <a:pt x="656" y="214"/>
                      <a:pt x="657" y="212"/>
                    </a:cubicBezTo>
                    <a:cubicBezTo>
                      <a:pt x="659" y="210"/>
                      <a:pt x="660" y="209"/>
                      <a:pt x="660" y="209"/>
                    </a:cubicBezTo>
                    <a:cubicBezTo>
                      <a:pt x="660" y="209"/>
                      <a:pt x="660" y="209"/>
                      <a:pt x="660" y="209"/>
                    </a:cubicBezTo>
                    <a:cubicBezTo>
                      <a:pt x="660" y="209"/>
                      <a:pt x="660" y="209"/>
                      <a:pt x="660" y="209"/>
                    </a:cubicBezTo>
                    <a:cubicBezTo>
                      <a:pt x="659" y="209"/>
                      <a:pt x="659" y="209"/>
                      <a:pt x="659" y="209"/>
                    </a:cubicBezTo>
                    <a:cubicBezTo>
                      <a:pt x="659" y="208"/>
                      <a:pt x="659" y="208"/>
                      <a:pt x="659" y="208"/>
                    </a:cubicBezTo>
                    <a:cubicBezTo>
                      <a:pt x="660" y="208"/>
                      <a:pt x="660" y="208"/>
                      <a:pt x="660" y="208"/>
                    </a:cubicBezTo>
                    <a:cubicBezTo>
                      <a:pt x="670" y="174"/>
                      <a:pt x="682" y="151"/>
                      <a:pt x="692" y="135"/>
                    </a:cubicBezTo>
                    <a:cubicBezTo>
                      <a:pt x="696" y="127"/>
                      <a:pt x="701" y="121"/>
                      <a:pt x="704" y="118"/>
                    </a:cubicBezTo>
                    <a:cubicBezTo>
                      <a:pt x="705" y="116"/>
                      <a:pt x="706" y="114"/>
                      <a:pt x="707" y="114"/>
                    </a:cubicBezTo>
                    <a:cubicBezTo>
                      <a:pt x="708" y="113"/>
                      <a:pt x="708" y="112"/>
                      <a:pt x="708" y="112"/>
                    </a:cubicBezTo>
                    <a:cubicBezTo>
                      <a:pt x="708" y="112"/>
                      <a:pt x="708" y="112"/>
                      <a:pt x="708" y="112"/>
                    </a:cubicBezTo>
                    <a:cubicBezTo>
                      <a:pt x="707" y="112"/>
                      <a:pt x="707" y="112"/>
                      <a:pt x="707" y="112"/>
                    </a:cubicBezTo>
                    <a:cubicBezTo>
                      <a:pt x="707" y="111"/>
                      <a:pt x="707" y="111"/>
                      <a:pt x="707" y="111"/>
                    </a:cubicBezTo>
                    <a:cubicBezTo>
                      <a:pt x="709" y="111"/>
                      <a:pt x="709" y="111"/>
                      <a:pt x="709" y="111"/>
                    </a:cubicBezTo>
                    <a:cubicBezTo>
                      <a:pt x="710" y="111"/>
                      <a:pt x="710" y="111"/>
                      <a:pt x="710" y="111"/>
                    </a:cubicBezTo>
                    <a:cubicBezTo>
                      <a:pt x="687" y="110"/>
                      <a:pt x="687" y="110"/>
                      <a:pt x="687" y="110"/>
                    </a:cubicBezTo>
                    <a:cubicBezTo>
                      <a:pt x="687" y="110"/>
                      <a:pt x="687" y="110"/>
                      <a:pt x="688" y="109"/>
                    </a:cubicBezTo>
                    <a:cubicBezTo>
                      <a:pt x="689" y="107"/>
                      <a:pt x="691" y="105"/>
                      <a:pt x="694" y="102"/>
                    </a:cubicBezTo>
                    <a:cubicBezTo>
                      <a:pt x="698" y="96"/>
                      <a:pt x="704" y="89"/>
                      <a:pt x="712" y="81"/>
                    </a:cubicBezTo>
                    <a:cubicBezTo>
                      <a:pt x="712" y="81"/>
                      <a:pt x="712" y="81"/>
                      <a:pt x="712" y="81"/>
                    </a:cubicBezTo>
                    <a:cubicBezTo>
                      <a:pt x="712" y="80"/>
                      <a:pt x="712" y="80"/>
                      <a:pt x="712" y="80"/>
                    </a:cubicBezTo>
                    <a:cubicBezTo>
                      <a:pt x="713" y="80"/>
                      <a:pt x="713" y="80"/>
                      <a:pt x="713" y="80"/>
                    </a:cubicBezTo>
                    <a:cubicBezTo>
                      <a:pt x="721" y="72"/>
                      <a:pt x="731" y="63"/>
                      <a:pt x="743" y="55"/>
                    </a:cubicBezTo>
                    <a:cubicBezTo>
                      <a:pt x="758" y="43"/>
                      <a:pt x="775" y="33"/>
                      <a:pt x="795" y="24"/>
                    </a:cubicBezTo>
                    <a:cubicBezTo>
                      <a:pt x="820" y="13"/>
                      <a:pt x="849" y="5"/>
                      <a:pt x="881" y="5"/>
                    </a:cubicBezTo>
                    <a:cubicBezTo>
                      <a:pt x="885" y="5"/>
                      <a:pt x="890" y="6"/>
                      <a:pt x="894" y="6"/>
                    </a:cubicBezTo>
                    <a:cubicBezTo>
                      <a:pt x="894" y="6"/>
                      <a:pt x="894" y="6"/>
                      <a:pt x="894" y="6"/>
                    </a:cubicBezTo>
                    <a:cubicBezTo>
                      <a:pt x="894" y="6"/>
                      <a:pt x="894" y="6"/>
                      <a:pt x="894" y="6"/>
                    </a:cubicBezTo>
                    <a:cubicBezTo>
                      <a:pt x="894" y="6"/>
                      <a:pt x="896" y="6"/>
                      <a:pt x="900" y="6"/>
                    </a:cubicBezTo>
                    <a:cubicBezTo>
                      <a:pt x="918" y="6"/>
                      <a:pt x="971" y="7"/>
                      <a:pt x="1029" y="19"/>
                    </a:cubicBezTo>
                    <a:cubicBezTo>
                      <a:pt x="1083" y="31"/>
                      <a:pt x="1129" y="40"/>
                      <a:pt x="1203" y="73"/>
                    </a:cubicBezTo>
                    <a:cubicBezTo>
                      <a:pt x="1207" y="75"/>
                      <a:pt x="1210" y="76"/>
                      <a:pt x="1214" y="78"/>
                    </a:cubicBezTo>
                    <a:cubicBezTo>
                      <a:pt x="1217" y="80"/>
                      <a:pt x="1221" y="81"/>
                      <a:pt x="1225" y="83"/>
                    </a:cubicBezTo>
                    <a:cubicBezTo>
                      <a:pt x="1228" y="85"/>
                      <a:pt x="1232" y="87"/>
                      <a:pt x="1235" y="88"/>
                    </a:cubicBezTo>
                    <a:cubicBezTo>
                      <a:pt x="1245" y="93"/>
                      <a:pt x="1255" y="98"/>
                      <a:pt x="1266" y="104"/>
                    </a:cubicBezTo>
                    <a:cubicBezTo>
                      <a:pt x="1274" y="109"/>
                      <a:pt x="1283" y="113"/>
                      <a:pt x="1292" y="118"/>
                    </a:cubicBezTo>
                    <a:cubicBezTo>
                      <a:pt x="1292" y="118"/>
                      <a:pt x="1294" y="120"/>
                      <a:pt x="1299" y="122"/>
                    </a:cubicBezTo>
                    <a:cubicBezTo>
                      <a:pt x="1303" y="125"/>
                      <a:pt x="1309" y="129"/>
                      <a:pt x="1317" y="134"/>
                    </a:cubicBezTo>
                    <a:cubicBezTo>
                      <a:pt x="1318" y="135"/>
                      <a:pt x="1319" y="136"/>
                      <a:pt x="1321" y="137"/>
                    </a:cubicBezTo>
                    <a:cubicBezTo>
                      <a:pt x="1322" y="138"/>
                      <a:pt x="1324" y="139"/>
                      <a:pt x="1325" y="140"/>
                    </a:cubicBezTo>
                    <a:cubicBezTo>
                      <a:pt x="1349" y="156"/>
                      <a:pt x="1380" y="179"/>
                      <a:pt x="1404" y="207"/>
                    </a:cubicBezTo>
                    <a:cubicBezTo>
                      <a:pt x="1344" y="207"/>
                      <a:pt x="1344" y="207"/>
                      <a:pt x="1344" y="207"/>
                    </a:cubicBezTo>
                    <a:cubicBezTo>
                      <a:pt x="1344" y="207"/>
                      <a:pt x="1344" y="208"/>
                      <a:pt x="1345" y="208"/>
                    </a:cubicBezTo>
                    <a:cubicBezTo>
                      <a:pt x="1344" y="208"/>
                      <a:pt x="1344" y="208"/>
                      <a:pt x="1344" y="208"/>
                    </a:cubicBezTo>
                    <a:cubicBezTo>
                      <a:pt x="1344" y="209"/>
                      <a:pt x="1344" y="209"/>
                      <a:pt x="1344" y="209"/>
                    </a:cubicBezTo>
                    <a:cubicBezTo>
                      <a:pt x="1343" y="209"/>
                      <a:pt x="1343" y="209"/>
                      <a:pt x="1343" y="209"/>
                    </a:cubicBezTo>
                    <a:cubicBezTo>
                      <a:pt x="1344" y="209"/>
                      <a:pt x="1344" y="209"/>
                      <a:pt x="1344" y="209"/>
                    </a:cubicBezTo>
                    <a:cubicBezTo>
                      <a:pt x="1344" y="209"/>
                      <a:pt x="1345" y="210"/>
                      <a:pt x="1348" y="212"/>
                    </a:cubicBezTo>
                    <a:cubicBezTo>
                      <a:pt x="1362" y="224"/>
                      <a:pt x="1407" y="263"/>
                      <a:pt x="1440" y="309"/>
                    </a:cubicBezTo>
                    <a:cubicBezTo>
                      <a:pt x="1442" y="309"/>
                      <a:pt x="1442" y="309"/>
                      <a:pt x="1442" y="309"/>
                    </a:cubicBezTo>
                    <a:cubicBezTo>
                      <a:pt x="1442" y="310"/>
                      <a:pt x="1442" y="310"/>
                      <a:pt x="1442" y="310"/>
                    </a:cubicBezTo>
                    <a:cubicBezTo>
                      <a:pt x="1441" y="310"/>
                      <a:pt x="1441" y="310"/>
                      <a:pt x="1441" y="310"/>
                    </a:cubicBezTo>
                    <a:cubicBezTo>
                      <a:pt x="1444" y="314"/>
                      <a:pt x="1447" y="318"/>
                      <a:pt x="1450" y="323"/>
                    </a:cubicBezTo>
                    <a:cubicBezTo>
                      <a:pt x="1451" y="323"/>
                      <a:pt x="1451" y="323"/>
                      <a:pt x="1451" y="323"/>
                    </a:cubicBezTo>
                    <a:cubicBezTo>
                      <a:pt x="1451" y="324"/>
                      <a:pt x="1451" y="324"/>
                      <a:pt x="1451" y="324"/>
                    </a:cubicBezTo>
                    <a:cubicBezTo>
                      <a:pt x="1450" y="324"/>
                      <a:pt x="1450" y="324"/>
                      <a:pt x="1450" y="324"/>
                    </a:cubicBezTo>
                    <a:cubicBezTo>
                      <a:pt x="1459" y="338"/>
                      <a:pt x="1467" y="352"/>
                      <a:pt x="1472" y="367"/>
                    </a:cubicBezTo>
                    <a:cubicBezTo>
                      <a:pt x="1480" y="388"/>
                      <a:pt x="1485" y="407"/>
                      <a:pt x="1488" y="425"/>
                    </a:cubicBezTo>
                    <a:cubicBezTo>
                      <a:pt x="1489" y="425"/>
                      <a:pt x="1489" y="425"/>
                      <a:pt x="1489" y="425"/>
                    </a:cubicBezTo>
                    <a:cubicBezTo>
                      <a:pt x="1489" y="426"/>
                      <a:pt x="1489" y="426"/>
                      <a:pt x="1489" y="426"/>
                    </a:cubicBezTo>
                    <a:cubicBezTo>
                      <a:pt x="1488" y="426"/>
                      <a:pt x="1488" y="426"/>
                      <a:pt x="1488" y="426"/>
                    </a:cubicBezTo>
                    <a:cubicBezTo>
                      <a:pt x="1491" y="442"/>
                      <a:pt x="1492" y="458"/>
                      <a:pt x="1492" y="475"/>
                    </a:cubicBezTo>
                    <a:cubicBezTo>
                      <a:pt x="1492" y="498"/>
                      <a:pt x="1490" y="524"/>
                      <a:pt x="1485" y="556"/>
                    </a:cubicBezTo>
                    <a:cubicBezTo>
                      <a:pt x="1486" y="556"/>
                      <a:pt x="1486" y="556"/>
                      <a:pt x="1486" y="556"/>
                    </a:cubicBezTo>
                    <a:cubicBezTo>
                      <a:pt x="1486" y="557"/>
                      <a:pt x="1486" y="557"/>
                      <a:pt x="1486" y="557"/>
                    </a:cubicBezTo>
                    <a:cubicBezTo>
                      <a:pt x="1485" y="557"/>
                      <a:pt x="1485" y="557"/>
                      <a:pt x="1485" y="557"/>
                    </a:cubicBezTo>
                    <a:cubicBezTo>
                      <a:pt x="1483" y="574"/>
                      <a:pt x="1480" y="593"/>
                      <a:pt x="1477" y="614"/>
                    </a:cubicBezTo>
                    <a:cubicBezTo>
                      <a:pt x="1474" y="632"/>
                      <a:pt x="1470" y="650"/>
                      <a:pt x="1467" y="666"/>
                    </a:cubicBezTo>
                    <a:cubicBezTo>
                      <a:pt x="1468" y="666"/>
                      <a:pt x="1468" y="666"/>
                      <a:pt x="1468" y="666"/>
                    </a:cubicBezTo>
                    <a:cubicBezTo>
                      <a:pt x="1468" y="667"/>
                      <a:pt x="1468" y="667"/>
                      <a:pt x="1468" y="667"/>
                    </a:cubicBezTo>
                    <a:cubicBezTo>
                      <a:pt x="1467" y="667"/>
                      <a:pt x="1467" y="667"/>
                      <a:pt x="1467" y="667"/>
                    </a:cubicBezTo>
                    <a:cubicBezTo>
                      <a:pt x="1460" y="703"/>
                      <a:pt x="1453" y="732"/>
                      <a:pt x="1447" y="753"/>
                    </a:cubicBezTo>
                    <a:cubicBezTo>
                      <a:pt x="1447" y="753"/>
                      <a:pt x="1447" y="753"/>
                      <a:pt x="1447" y="753"/>
                    </a:cubicBezTo>
                    <a:cubicBezTo>
                      <a:pt x="1447" y="754"/>
                      <a:pt x="1447" y="754"/>
                      <a:pt x="1447" y="754"/>
                    </a:cubicBezTo>
                    <a:cubicBezTo>
                      <a:pt x="1446" y="754"/>
                      <a:pt x="1446" y="754"/>
                      <a:pt x="1446" y="754"/>
                    </a:cubicBezTo>
                    <a:cubicBezTo>
                      <a:pt x="1446" y="756"/>
                      <a:pt x="1445" y="759"/>
                      <a:pt x="1444" y="761"/>
                    </a:cubicBezTo>
                    <a:cubicBezTo>
                      <a:pt x="1440" y="777"/>
                      <a:pt x="1436" y="788"/>
                      <a:pt x="1433" y="796"/>
                    </a:cubicBezTo>
                    <a:cubicBezTo>
                      <a:pt x="1431" y="799"/>
                      <a:pt x="1430" y="802"/>
                      <a:pt x="1429" y="804"/>
                    </a:cubicBezTo>
                    <a:cubicBezTo>
                      <a:pt x="1429" y="806"/>
                      <a:pt x="1428" y="807"/>
                      <a:pt x="1428" y="807"/>
                    </a:cubicBezTo>
                    <a:cubicBezTo>
                      <a:pt x="1428" y="807"/>
                      <a:pt x="1428" y="807"/>
                      <a:pt x="1428" y="807"/>
                    </a:cubicBezTo>
                    <a:cubicBezTo>
                      <a:pt x="1428" y="807"/>
                      <a:pt x="1428" y="807"/>
                      <a:pt x="1428" y="807"/>
                    </a:cubicBezTo>
                    <a:cubicBezTo>
                      <a:pt x="1428" y="807"/>
                      <a:pt x="1428" y="808"/>
                      <a:pt x="1427" y="809"/>
                    </a:cubicBezTo>
                    <a:cubicBezTo>
                      <a:pt x="1425" y="814"/>
                      <a:pt x="1419" y="828"/>
                      <a:pt x="1411" y="840"/>
                    </a:cubicBezTo>
                    <a:cubicBezTo>
                      <a:pt x="1403" y="853"/>
                      <a:pt x="1392" y="864"/>
                      <a:pt x="1381" y="867"/>
                    </a:cubicBezTo>
                    <a:cubicBezTo>
                      <a:pt x="1374" y="869"/>
                      <a:pt x="1365" y="870"/>
                      <a:pt x="1355" y="870"/>
                    </a:cubicBezTo>
                    <a:cubicBezTo>
                      <a:pt x="1330" y="870"/>
                      <a:pt x="1296" y="860"/>
                      <a:pt x="1250" y="816"/>
                    </a:cubicBezTo>
                    <a:cubicBezTo>
                      <a:pt x="1243" y="809"/>
                      <a:pt x="1236" y="803"/>
                      <a:pt x="1230" y="797"/>
                    </a:cubicBezTo>
                    <a:cubicBezTo>
                      <a:pt x="1227" y="793"/>
                      <a:pt x="1224" y="790"/>
                      <a:pt x="1221" y="787"/>
                    </a:cubicBezTo>
                    <a:cubicBezTo>
                      <a:pt x="1219" y="787"/>
                      <a:pt x="1219" y="787"/>
                      <a:pt x="1219" y="787"/>
                    </a:cubicBezTo>
                    <a:cubicBezTo>
                      <a:pt x="1219" y="786"/>
                      <a:pt x="1219" y="786"/>
                      <a:pt x="1219" y="786"/>
                    </a:cubicBezTo>
                    <a:cubicBezTo>
                      <a:pt x="1220" y="786"/>
                      <a:pt x="1220" y="786"/>
                      <a:pt x="1220" y="786"/>
                    </a:cubicBezTo>
                    <a:cubicBezTo>
                      <a:pt x="1209" y="775"/>
                      <a:pt x="1199" y="765"/>
                      <a:pt x="1191" y="754"/>
                    </a:cubicBezTo>
                    <a:cubicBezTo>
                      <a:pt x="1189" y="754"/>
                      <a:pt x="1189" y="754"/>
                      <a:pt x="1189" y="754"/>
                    </a:cubicBezTo>
                    <a:cubicBezTo>
                      <a:pt x="1189" y="753"/>
                      <a:pt x="1189" y="753"/>
                      <a:pt x="1189" y="753"/>
                    </a:cubicBezTo>
                    <a:cubicBezTo>
                      <a:pt x="1190" y="753"/>
                      <a:pt x="1190" y="753"/>
                      <a:pt x="1190" y="753"/>
                    </a:cubicBezTo>
                    <a:cubicBezTo>
                      <a:pt x="1169" y="726"/>
                      <a:pt x="1154" y="700"/>
                      <a:pt x="1139" y="667"/>
                    </a:cubicBezTo>
                    <a:cubicBezTo>
                      <a:pt x="1138" y="667"/>
                      <a:pt x="1138" y="667"/>
                      <a:pt x="1138" y="667"/>
                    </a:cubicBezTo>
                    <a:cubicBezTo>
                      <a:pt x="1138" y="666"/>
                      <a:pt x="1138" y="666"/>
                      <a:pt x="1138" y="666"/>
                    </a:cubicBezTo>
                    <a:cubicBezTo>
                      <a:pt x="1139" y="666"/>
                      <a:pt x="1139" y="666"/>
                      <a:pt x="1139" y="666"/>
                    </a:cubicBezTo>
                    <a:cubicBezTo>
                      <a:pt x="1137" y="662"/>
                      <a:pt x="1135" y="658"/>
                      <a:pt x="1133" y="654"/>
                    </a:cubicBezTo>
                    <a:cubicBezTo>
                      <a:pt x="1124" y="632"/>
                      <a:pt x="1116" y="606"/>
                      <a:pt x="1110" y="579"/>
                    </a:cubicBezTo>
                    <a:cubicBezTo>
                      <a:pt x="1110" y="579"/>
                      <a:pt x="1110" y="579"/>
                      <a:pt x="1110" y="579"/>
                    </a:cubicBezTo>
                    <a:cubicBezTo>
                      <a:pt x="1110" y="578"/>
                      <a:pt x="1110" y="578"/>
                      <a:pt x="1110" y="578"/>
                    </a:cubicBezTo>
                    <a:cubicBezTo>
                      <a:pt x="1110" y="578"/>
                      <a:pt x="1110" y="578"/>
                      <a:pt x="1110" y="578"/>
                    </a:cubicBezTo>
                    <a:cubicBezTo>
                      <a:pt x="1108" y="571"/>
                      <a:pt x="1107" y="564"/>
                      <a:pt x="1105" y="557"/>
                    </a:cubicBezTo>
                    <a:cubicBezTo>
                      <a:pt x="1104" y="557"/>
                      <a:pt x="1104" y="557"/>
                      <a:pt x="1104" y="557"/>
                    </a:cubicBezTo>
                    <a:cubicBezTo>
                      <a:pt x="1104" y="556"/>
                      <a:pt x="1104" y="556"/>
                      <a:pt x="1104" y="556"/>
                    </a:cubicBezTo>
                    <a:cubicBezTo>
                      <a:pt x="1105" y="556"/>
                      <a:pt x="1105" y="556"/>
                      <a:pt x="1105" y="556"/>
                    </a:cubicBezTo>
                    <a:cubicBezTo>
                      <a:pt x="1102" y="544"/>
                      <a:pt x="1100" y="532"/>
                      <a:pt x="1098" y="521"/>
                    </a:cubicBezTo>
                    <a:cubicBezTo>
                      <a:pt x="1094" y="500"/>
                      <a:pt x="1091" y="481"/>
                      <a:pt x="1090" y="467"/>
                    </a:cubicBezTo>
                    <a:cubicBezTo>
                      <a:pt x="1089" y="461"/>
                      <a:pt x="1088" y="455"/>
                      <a:pt x="1087" y="452"/>
                    </a:cubicBezTo>
                    <a:cubicBezTo>
                      <a:pt x="1087" y="448"/>
                      <a:pt x="1087" y="446"/>
                      <a:pt x="1087" y="446"/>
                    </a:cubicBezTo>
                    <a:cubicBezTo>
                      <a:pt x="1086" y="446"/>
                      <a:pt x="1086" y="446"/>
                      <a:pt x="1086" y="446"/>
                    </a:cubicBezTo>
                    <a:cubicBezTo>
                      <a:pt x="1086" y="446"/>
                      <a:pt x="1086" y="446"/>
                      <a:pt x="1086" y="446"/>
                    </a:cubicBezTo>
                    <a:cubicBezTo>
                      <a:pt x="1085" y="446"/>
                      <a:pt x="1085" y="446"/>
                      <a:pt x="1085" y="446"/>
                    </a:cubicBezTo>
                    <a:cubicBezTo>
                      <a:pt x="1085" y="446"/>
                      <a:pt x="1085" y="446"/>
                      <a:pt x="1085" y="446"/>
                    </a:cubicBezTo>
                    <a:cubicBezTo>
                      <a:pt x="1085" y="446"/>
                      <a:pt x="1085" y="446"/>
                      <a:pt x="1085" y="446"/>
                    </a:cubicBezTo>
                    <a:cubicBezTo>
                      <a:pt x="1085" y="446"/>
                      <a:pt x="1085" y="447"/>
                      <a:pt x="1085" y="450"/>
                    </a:cubicBezTo>
                    <a:cubicBezTo>
                      <a:pt x="1083" y="463"/>
                      <a:pt x="1078" y="509"/>
                      <a:pt x="1065" y="556"/>
                    </a:cubicBezTo>
                    <a:cubicBezTo>
                      <a:pt x="1065" y="557"/>
                      <a:pt x="1065" y="557"/>
                      <a:pt x="1065" y="557"/>
                    </a:cubicBezTo>
                    <a:cubicBezTo>
                      <a:pt x="1064" y="557"/>
                      <a:pt x="1064" y="557"/>
                      <a:pt x="1064" y="557"/>
                    </a:cubicBezTo>
                    <a:cubicBezTo>
                      <a:pt x="1062" y="564"/>
                      <a:pt x="1060" y="571"/>
                      <a:pt x="1058" y="578"/>
                    </a:cubicBezTo>
                    <a:cubicBezTo>
                      <a:pt x="1058" y="578"/>
                      <a:pt x="1058" y="578"/>
                      <a:pt x="1058" y="578"/>
                    </a:cubicBezTo>
                    <a:cubicBezTo>
                      <a:pt x="1058" y="579"/>
                      <a:pt x="1058" y="579"/>
                      <a:pt x="1058" y="579"/>
                    </a:cubicBezTo>
                    <a:cubicBezTo>
                      <a:pt x="1057" y="579"/>
                      <a:pt x="1057" y="579"/>
                      <a:pt x="1057" y="579"/>
                    </a:cubicBezTo>
                    <a:cubicBezTo>
                      <a:pt x="1057" y="579"/>
                      <a:pt x="1057" y="579"/>
                      <a:pt x="1057" y="579"/>
                    </a:cubicBezTo>
                    <a:cubicBezTo>
                      <a:pt x="1055" y="585"/>
                      <a:pt x="1053" y="591"/>
                      <a:pt x="1050" y="597"/>
                    </a:cubicBezTo>
                    <a:cubicBezTo>
                      <a:pt x="1050" y="597"/>
                      <a:pt x="1050" y="597"/>
                      <a:pt x="1050" y="597"/>
                    </a:cubicBezTo>
                    <a:cubicBezTo>
                      <a:pt x="1050" y="597"/>
                      <a:pt x="1050" y="597"/>
                      <a:pt x="1050" y="597"/>
                    </a:cubicBezTo>
                    <a:cubicBezTo>
                      <a:pt x="1050" y="597"/>
                      <a:pt x="1050" y="599"/>
                      <a:pt x="1049" y="601"/>
                    </a:cubicBezTo>
                    <a:cubicBezTo>
                      <a:pt x="1045" y="611"/>
                      <a:pt x="1036" y="636"/>
                      <a:pt x="1023" y="666"/>
                    </a:cubicBezTo>
                    <a:cubicBezTo>
                      <a:pt x="1024" y="666"/>
                      <a:pt x="1024" y="666"/>
                      <a:pt x="1024" y="666"/>
                    </a:cubicBezTo>
                    <a:cubicBezTo>
                      <a:pt x="1024" y="667"/>
                      <a:pt x="1024" y="667"/>
                      <a:pt x="1024" y="667"/>
                    </a:cubicBezTo>
                    <a:cubicBezTo>
                      <a:pt x="1023" y="667"/>
                      <a:pt x="1023" y="667"/>
                      <a:pt x="1023" y="667"/>
                    </a:cubicBezTo>
                    <a:cubicBezTo>
                      <a:pt x="1011" y="694"/>
                      <a:pt x="996" y="725"/>
                      <a:pt x="981" y="751"/>
                    </a:cubicBezTo>
                    <a:cubicBezTo>
                      <a:pt x="980" y="751"/>
                      <a:pt x="980" y="752"/>
                      <a:pt x="979" y="753"/>
                    </a:cubicBezTo>
                    <a:cubicBezTo>
                      <a:pt x="980" y="753"/>
                      <a:pt x="980" y="753"/>
                      <a:pt x="980" y="753"/>
                    </a:cubicBezTo>
                    <a:cubicBezTo>
                      <a:pt x="980" y="754"/>
                      <a:pt x="980" y="754"/>
                      <a:pt x="980" y="754"/>
                    </a:cubicBezTo>
                    <a:cubicBezTo>
                      <a:pt x="979" y="754"/>
                      <a:pt x="979" y="754"/>
                      <a:pt x="979" y="754"/>
                    </a:cubicBezTo>
                    <a:cubicBezTo>
                      <a:pt x="971" y="766"/>
                      <a:pt x="965" y="777"/>
                      <a:pt x="958" y="786"/>
                    </a:cubicBezTo>
                    <a:cubicBezTo>
                      <a:pt x="959" y="786"/>
                      <a:pt x="959" y="786"/>
                      <a:pt x="959" y="786"/>
                    </a:cubicBezTo>
                    <a:cubicBezTo>
                      <a:pt x="959" y="787"/>
                      <a:pt x="959" y="787"/>
                      <a:pt x="959" y="787"/>
                    </a:cubicBezTo>
                    <a:cubicBezTo>
                      <a:pt x="958" y="787"/>
                      <a:pt x="958" y="787"/>
                      <a:pt x="958" y="787"/>
                    </a:cubicBezTo>
                    <a:cubicBezTo>
                      <a:pt x="953" y="795"/>
                      <a:pt x="948" y="802"/>
                      <a:pt x="944" y="808"/>
                    </a:cubicBezTo>
                    <a:cubicBezTo>
                      <a:pt x="932" y="824"/>
                      <a:pt x="920" y="837"/>
                      <a:pt x="898" y="850"/>
                    </a:cubicBezTo>
                    <a:cubicBezTo>
                      <a:pt x="886" y="858"/>
                      <a:pt x="878" y="862"/>
                      <a:pt x="871" y="865"/>
                    </a:cubicBezTo>
                    <a:cubicBezTo>
                      <a:pt x="864" y="868"/>
                      <a:pt x="859" y="869"/>
                      <a:pt x="854" y="869"/>
                    </a:cubicBezTo>
                    <a:cubicBezTo>
                      <a:pt x="854" y="869"/>
                      <a:pt x="854" y="869"/>
                      <a:pt x="854" y="869"/>
                    </a:cubicBezTo>
                    <a:cubicBezTo>
                      <a:pt x="848" y="869"/>
                      <a:pt x="841" y="867"/>
                      <a:pt x="829" y="865"/>
                    </a:cubicBezTo>
                    <a:cubicBezTo>
                      <a:pt x="804" y="860"/>
                      <a:pt x="786" y="846"/>
                      <a:pt x="769" y="821"/>
                    </a:cubicBezTo>
                    <a:cubicBezTo>
                      <a:pt x="767" y="818"/>
                      <a:pt x="765" y="815"/>
                      <a:pt x="763" y="813"/>
                    </a:cubicBezTo>
                    <a:cubicBezTo>
                      <a:pt x="759" y="805"/>
                      <a:pt x="754" y="797"/>
                      <a:pt x="749" y="787"/>
                    </a:cubicBezTo>
                    <a:cubicBezTo>
                      <a:pt x="748" y="787"/>
                      <a:pt x="748" y="787"/>
                      <a:pt x="748" y="787"/>
                    </a:cubicBezTo>
                    <a:cubicBezTo>
                      <a:pt x="748" y="786"/>
                      <a:pt x="748" y="786"/>
                      <a:pt x="748" y="786"/>
                    </a:cubicBezTo>
                    <a:cubicBezTo>
                      <a:pt x="748" y="786"/>
                      <a:pt x="748" y="786"/>
                      <a:pt x="748" y="786"/>
                    </a:cubicBezTo>
                    <a:cubicBezTo>
                      <a:pt x="743" y="777"/>
                      <a:pt x="739" y="766"/>
                      <a:pt x="734" y="754"/>
                    </a:cubicBezTo>
                    <a:cubicBezTo>
                      <a:pt x="733" y="754"/>
                      <a:pt x="733" y="754"/>
                      <a:pt x="733" y="754"/>
                    </a:cubicBezTo>
                    <a:cubicBezTo>
                      <a:pt x="733" y="753"/>
                      <a:pt x="733" y="753"/>
                      <a:pt x="733" y="753"/>
                    </a:cubicBezTo>
                    <a:cubicBezTo>
                      <a:pt x="734" y="753"/>
                      <a:pt x="734" y="753"/>
                      <a:pt x="734" y="753"/>
                    </a:cubicBezTo>
                    <a:cubicBezTo>
                      <a:pt x="724" y="728"/>
                      <a:pt x="716" y="699"/>
                      <a:pt x="713" y="667"/>
                    </a:cubicBezTo>
                    <a:cubicBezTo>
                      <a:pt x="712" y="667"/>
                      <a:pt x="712" y="667"/>
                      <a:pt x="712" y="667"/>
                    </a:cubicBezTo>
                    <a:cubicBezTo>
                      <a:pt x="712" y="666"/>
                      <a:pt x="712" y="666"/>
                      <a:pt x="712" y="666"/>
                    </a:cubicBezTo>
                    <a:cubicBezTo>
                      <a:pt x="713" y="666"/>
                      <a:pt x="713" y="666"/>
                      <a:pt x="713" y="666"/>
                    </a:cubicBezTo>
                    <a:cubicBezTo>
                      <a:pt x="713" y="666"/>
                      <a:pt x="712" y="666"/>
                      <a:pt x="712" y="665"/>
                    </a:cubicBezTo>
                    <a:cubicBezTo>
                      <a:pt x="710" y="662"/>
                      <a:pt x="695" y="638"/>
                      <a:pt x="684" y="579"/>
                    </a:cubicBezTo>
                    <a:cubicBezTo>
                      <a:pt x="683" y="579"/>
                      <a:pt x="683" y="579"/>
                      <a:pt x="683" y="579"/>
                    </a:cubicBezTo>
                    <a:cubicBezTo>
                      <a:pt x="683" y="578"/>
                      <a:pt x="683" y="578"/>
                      <a:pt x="683" y="578"/>
                    </a:cubicBezTo>
                    <a:cubicBezTo>
                      <a:pt x="684" y="578"/>
                      <a:pt x="684" y="578"/>
                      <a:pt x="684" y="578"/>
                    </a:cubicBezTo>
                    <a:cubicBezTo>
                      <a:pt x="682" y="571"/>
                      <a:pt x="681" y="565"/>
                      <a:pt x="680" y="557"/>
                    </a:cubicBezTo>
                    <a:cubicBezTo>
                      <a:pt x="679" y="557"/>
                      <a:pt x="679" y="557"/>
                      <a:pt x="679" y="557"/>
                    </a:cubicBezTo>
                    <a:cubicBezTo>
                      <a:pt x="679" y="556"/>
                      <a:pt x="679" y="556"/>
                      <a:pt x="679" y="556"/>
                    </a:cubicBezTo>
                    <a:cubicBezTo>
                      <a:pt x="680" y="556"/>
                      <a:pt x="680" y="556"/>
                      <a:pt x="680" y="556"/>
                    </a:cubicBezTo>
                    <a:cubicBezTo>
                      <a:pt x="676" y="530"/>
                      <a:pt x="673" y="497"/>
                      <a:pt x="671" y="459"/>
                    </a:cubicBezTo>
                    <a:cubicBezTo>
                      <a:pt x="671" y="458"/>
                      <a:pt x="671" y="458"/>
                      <a:pt x="671" y="458"/>
                    </a:cubicBezTo>
                    <a:cubicBezTo>
                      <a:pt x="671" y="458"/>
                      <a:pt x="671" y="458"/>
                      <a:pt x="671" y="458"/>
                    </a:cubicBezTo>
                    <a:cubicBezTo>
                      <a:pt x="671" y="458"/>
                      <a:pt x="671" y="458"/>
                      <a:pt x="671" y="458"/>
                    </a:cubicBezTo>
                    <a:cubicBezTo>
                      <a:pt x="670" y="458"/>
                      <a:pt x="670" y="458"/>
                      <a:pt x="670" y="458"/>
                    </a:cubicBezTo>
                    <a:cubicBezTo>
                      <a:pt x="669" y="458"/>
                      <a:pt x="669" y="458"/>
                      <a:pt x="669" y="458"/>
                    </a:cubicBezTo>
                    <a:cubicBezTo>
                      <a:pt x="669" y="459"/>
                      <a:pt x="669" y="459"/>
                      <a:pt x="669" y="459"/>
                    </a:cubicBezTo>
                    <a:cubicBezTo>
                      <a:pt x="669" y="467"/>
                      <a:pt x="668" y="505"/>
                      <a:pt x="658" y="556"/>
                    </a:cubicBezTo>
                    <a:cubicBezTo>
                      <a:pt x="659" y="556"/>
                      <a:pt x="659" y="556"/>
                      <a:pt x="659" y="556"/>
                    </a:cubicBezTo>
                    <a:cubicBezTo>
                      <a:pt x="659" y="557"/>
                      <a:pt x="659" y="557"/>
                      <a:pt x="659" y="557"/>
                    </a:cubicBezTo>
                    <a:cubicBezTo>
                      <a:pt x="658" y="557"/>
                      <a:pt x="658" y="557"/>
                      <a:pt x="658" y="557"/>
                    </a:cubicBezTo>
                    <a:cubicBezTo>
                      <a:pt x="652" y="590"/>
                      <a:pt x="642" y="627"/>
                      <a:pt x="625" y="666"/>
                    </a:cubicBezTo>
                    <a:cubicBezTo>
                      <a:pt x="626" y="666"/>
                      <a:pt x="626" y="666"/>
                      <a:pt x="626" y="666"/>
                    </a:cubicBezTo>
                    <a:cubicBezTo>
                      <a:pt x="626" y="667"/>
                      <a:pt x="626" y="667"/>
                      <a:pt x="626" y="667"/>
                    </a:cubicBezTo>
                    <a:cubicBezTo>
                      <a:pt x="625" y="667"/>
                      <a:pt x="625" y="667"/>
                      <a:pt x="625" y="667"/>
                    </a:cubicBezTo>
                    <a:cubicBezTo>
                      <a:pt x="625" y="668"/>
                      <a:pt x="625" y="668"/>
                      <a:pt x="625" y="668"/>
                    </a:cubicBezTo>
                    <a:cubicBezTo>
                      <a:pt x="624" y="676"/>
                      <a:pt x="619" y="708"/>
                      <a:pt x="598" y="753"/>
                    </a:cubicBezTo>
                    <a:cubicBezTo>
                      <a:pt x="599" y="753"/>
                      <a:pt x="599" y="753"/>
                      <a:pt x="599" y="753"/>
                    </a:cubicBezTo>
                    <a:cubicBezTo>
                      <a:pt x="599" y="754"/>
                      <a:pt x="599" y="754"/>
                      <a:pt x="599" y="754"/>
                    </a:cubicBezTo>
                    <a:cubicBezTo>
                      <a:pt x="598" y="754"/>
                      <a:pt x="598" y="754"/>
                      <a:pt x="598" y="754"/>
                    </a:cubicBezTo>
                    <a:cubicBezTo>
                      <a:pt x="595" y="761"/>
                      <a:pt x="592" y="768"/>
                      <a:pt x="588" y="776"/>
                    </a:cubicBezTo>
                    <a:cubicBezTo>
                      <a:pt x="588" y="776"/>
                      <a:pt x="588" y="776"/>
                      <a:pt x="588" y="77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7"/>
                      <a:pt x="584" y="787"/>
                      <a:pt x="584" y="787"/>
                    </a:cubicBezTo>
                    <a:cubicBezTo>
                      <a:pt x="583" y="787"/>
                      <a:pt x="583" y="787"/>
                      <a:pt x="583" y="787"/>
                    </a:cubicBezTo>
                    <a:cubicBezTo>
                      <a:pt x="580" y="798"/>
                      <a:pt x="576" y="804"/>
                      <a:pt x="570" y="815"/>
                    </a:cubicBezTo>
                    <a:cubicBezTo>
                      <a:pt x="562" y="826"/>
                      <a:pt x="554" y="837"/>
                      <a:pt x="549" y="843"/>
                    </a:cubicBezTo>
                    <a:cubicBezTo>
                      <a:pt x="546" y="847"/>
                      <a:pt x="541" y="851"/>
                      <a:pt x="536" y="854"/>
                    </a:cubicBezTo>
                    <a:cubicBezTo>
                      <a:pt x="528" y="859"/>
                      <a:pt x="518" y="863"/>
                      <a:pt x="506" y="863"/>
                    </a:cubicBezTo>
                    <a:cubicBezTo>
                      <a:pt x="505" y="863"/>
                      <a:pt x="504" y="863"/>
                      <a:pt x="503" y="863"/>
                    </a:cubicBezTo>
                    <a:cubicBezTo>
                      <a:pt x="502" y="863"/>
                      <a:pt x="502" y="863"/>
                      <a:pt x="502" y="863"/>
                    </a:cubicBezTo>
                    <a:cubicBezTo>
                      <a:pt x="491" y="863"/>
                      <a:pt x="481" y="859"/>
                      <a:pt x="475" y="854"/>
                    </a:cubicBezTo>
                    <a:cubicBezTo>
                      <a:pt x="472" y="852"/>
                      <a:pt x="469" y="850"/>
                      <a:pt x="468" y="849"/>
                    </a:cubicBezTo>
                    <a:cubicBezTo>
                      <a:pt x="467" y="848"/>
                      <a:pt x="466" y="847"/>
                      <a:pt x="466" y="847"/>
                    </a:cubicBezTo>
                    <a:cubicBezTo>
                      <a:pt x="465" y="846"/>
                      <a:pt x="465" y="846"/>
                      <a:pt x="465" y="846"/>
                    </a:cubicBezTo>
                    <a:cubicBezTo>
                      <a:pt x="465" y="846"/>
                      <a:pt x="465" y="846"/>
                      <a:pt x="465" y="846"/>
                    </a:cubicBezTo>
                    <a:cubicBezTo>
                      <a:pt x="465" y="846"/>
                      <a:pt x="465" y="846"/>
                      <a:pt x="465" y="846"/>
                    </a:cubicBezTo>
                    <a:cubicBezTo>
                      <a:pt x="450" y="834"/>
                      <a:pt x="437" y="818"/>
                      <a:pt x="427" y="803"/>
                    </a:cubicBezTo>
                    <a:cubicBezTo>
                      <a:pt x="424" y="798"/>
                      <a:pt x="421" y="792"/>
                      <a:pt x="418" y="787"/>
                    </a:cubicBezTo>
                    <a:cubicBezTo>
                      <a:pt x="417" y="787"/>
                      <a:pt x="417" y="787"/>
                      <a:pt x="417" y="787"/>
                    </a:cubicBezTo>
                    <a:cubicBezTo>
                      <a:pt x="417" y="786"/>
                      <a:pt x="417" y="786"/>
                      <a:pt x="417" y="786"/>
                    </a:cubicBezTo>
                    <a:cubicBezTo>
                      <a:pt x="417" y="786"/>
                      <a:pt x="417" y="786"/>
                      <a:pt x="417" y="786"/>
                    </a:cubicBezTo>
                    <a:cubicBezTo>
                      <a:pt x="414" y="781"/>
                      <a:pt x="412" y="776"/>
                      <a:pt x="410" y="772"/>
                    </a:cubicBezTo>
                    <a:cubicBezTo>
                      <a:pt x="408" y="768"/>
                      <a:pt x="407" y="764"/>
                      <a:pt x="406" y="762"/>
                    </a:cubicBezTo>
                    <a:cubicBezTo>
                      <a:pt x="405" y="759"/>
                      <a:pt x="404" y="758"/>
                      <a:pt x="404" y="758"/>
                    </a:cubicBezTo>
                    <a:cubicBezTo>
                      <a:pt x="404" y="758"/>
                      <a:pt x="404" y="757"/>
                      <a:pt x="403" y="754"/>
                    </a:cubicBezTo>
                    <a:cubicBezTo>
                      <a:pt x="402" y="754"/>
                      <a:pt x="402" y="754"/>
                      <a:pt x="402" y="754"/>
                    </a:cubicBezTo>
                    <a:cubicBezTo>
                      <a:pt x="402" y="753"/>
                      <a:pt x="402" y="753"/>
                      <a:pt x="402" y="753"/>
                    </a:cubicBezTo>
                    <a:cubicBezTo>
                      <a:pt x="403" y="753"/>
                      <a:pt x="403" y="753"/>
                      <a:pt x="403" y="753"/>
                    </a:cubicBezTo>
                    <a:cubicBezTo>
                      <a:pt x="402" y="752"/>
                      <a:pt x="402" y="752"/>
                      <a:pt x="402" y="751"/>
                    </a:cubicBezTo>
                    <a:cubicBezTo>
                      <a:pt x="397" y="737"/>
                      <a:pt x="387" y="704"/>
                      <a:pt x="383" y="667"/>
                    </a:cubicBezTo>
                    <a:cubicBezTo>
                      <a:pt x="382" y="667"/>
                      <a:pt x="382" y="667"/>
                      <a:pt x="382" y="667"/>
                    </a:cubicBezTo>
                    <a:cubicBezTo>
                      <a:pt x="382" y="666"/>
                      <a:pt x="382" y="666"/>
                      <a:pt x="382" y="666"/>
                    </a:cubicBezTo>
                    <a:cubicBezTo>
                      <a:pt x="382" y="666"/>
                      <a:pt x="382" y="666"/>
                      <a:pt x="382" y="666"/>
                    </a:cubicBezTo>
                    <a:cubicBezTo>
                      <a:pt x="382" y="666"/>
                      <a:pt x="382" y="665"/>
                      <a:pt x="381" y="663"/>
                    </a:cubicBezTo>
                    <a:cubicBezTo>
                      <a:pt x="377" y="653"/>
                      <a:pt x="363" y="619"/>
                      <a:pt x="355" y="579"/>
                    </a:cubicBezTo>
                    <a:cubicBezTo>
                      <a:pt x="353" y="579"/>
                      <a:pt x="353" y="579"/>
                      <a:pt x="353" y="579"/>
                    </a:cubicBezTo>
                    <a:cubicBezTo>
                      <a:pt x="353" y="578"/>
                      <a:pt x="353" y="578"/>
                      <a:pt x="353" y="578"/>
                    </a:cubicBezTo>
                    <a:cubicBezTo>
                      <a:pt x="354" y="578"/>
                      <a:pt x="354" y="578"/>
                      <a:pt x="354" y="578"/>
                    </a:cubicBezTo>
                    <a:cubicBezTo>
                      <a:pt x="353" y="571"/>
                      <a:pt x="351" y="564"/>
                      <a:pt x="350" y="557"/>
                    </a:cubicBezTo>
                    <a:cubicBezTo>
                      <a:pt x="349" y="557"/>
                      <a:pt x="349" y="557"/>
                      <a:pt x="349" y="557"/>
                    </a:cubicBezTo>
                    <a:cubicBezTo>
                      <a:pt x="349" y="556"/>
                      <a:pt x="349" y="556"/>
                      <a:pt x="349" y="556"/>
                    </a:cubicBezTo>
                    <a:cubicBezTo>
                      <a:pt x="350" y="556"/>
                      <a:pt x="350" y="556"/>
                      <a:pt x="350" y="556"/>
                    </a:cubicBezTo>
                    <a:cubicBezTo>
                      <a:pt x="350" y="552"/>
                      <a:pt x="349" y="548"/>
                      <a:pt x="349" y="543"/>
                    </a:cubicBezTo>
                    <a:cubicBezTo>
                      <a:pt x="345" y="513"/>
                      <a:pt x="343" y="486"/>
                      <a:pt x="342" y="466"/>
                    </a:cubicBezTo>
                    <a:cubicBezTo>
                      <a:pt x="341" y="457"/>
                      <a:pt x="340" y="449"/>
                      <a:pt x="340" y="443"/>
                    </a:cubicBezTo>
                    <a:cubicBezTo>
                      <a:pt x="339" y="438"/>
                      <a:pt x="339" y="435"/>
                      <a:pt x="339" y="435"/>
                    </a:cubicBezTo>
                    <a:cubicBezTo>
                      <a:pt x="339" y="435"/>
                      <a:pt x="339" y="435"/>
                      <a:pt x="339" y="435"/>
                    </a:cubicBezTo>
                    <a:cubicBezTo>
                      <a:pt x="339" y="435"/>
                      <a:pt x="339" y="435"/>
                      <a:pt x="339" y="435"/>
                    </a:cubicBezTo>
                    <a:cubicBezTo>
                      <a:pt x="338" y="435"/>
                      <a:pt x="338" y="435"/>
                      <a:pt x="338" y="435"/>
                    </a:cubicBezTo>
                    <a:cubicBezTo>
                      <a:pt x="338" y="435"/>
                      <a:pt x="338" y="435"/>
                      <a:pt x="338" y="435"/>
                    </a:cubicBezTo>
                    <a:cubicBezTo>
                      <a:pt x="337" y="435"/>
                      <a:pt x="337" y="435"/>
                      <a:pt x="337" y="435"/>
                    </a:cubicBezTo>
                    <a:cubicBezTo>
                      <a:pt x="337" y="435"/>
                      <a:pt x="337" y="440"/>
                      <a:pt x="336" y="449"/>
                    </a:cubicBezTo>
                    <a:cubicBezTo>
                      <a:pt x="335" y="473"/>
                      <a:pt x="330" y="524"/>
                      <a:pt x="319" y="556"/>
                    </a:cubicBezTo>
                    <a:cubicBezTo>
                      <a:pt x="319" y="556"/>
                      <a:pt x="319" y="556"/>
                      <a:pt x="319" y="556"/>
                    </a:cubicBezTo>
                    <a:cubicBezTo>
                      <a:pt x="319" y="557"/>
                      <a:pt x="319" y="557"/>
                      <a:pt x="319" y="557"/>
                    </a:cubicBezTo>
                    <a:cubicBezTo>
                      <a:pt x="318" y="557"/>
                      <a:pt x="318" y="557"/>
                      <a:pt x="318" y="557"/>
                    </a:cubicBezTo>
                    <a:cubicBezTo>
                      <a:pt x="318" y="559"/>
                      <a:pt x="317" y="561"/>
                      <a:pt x="316" y="562"/>
                    </a:cubicBezTo>
                    <a:cubicBezTo>
                      <a:pt x="308" y="583"/>
                      <a:pt x="296" y="609"/>
                      <a:pt x="287" y="630"/>
                    </a:cubicBezTo>
                    <a:cubicBezTo>
                      <a:pt x="282" y="640"/>
                      <a:pt x="278" y="649"/>
                      <a:pt x="275" y="656"/>
                    </a:cubicBezTo>
                    <a:cubicBezTo>
                      <a:pt x="273" y="662"/>
                      <a:pt x="271" y="666"/>
                      <a:pt x="271" y="666"/>
                    </a:cubicBezTo>
                    <a:cubicBezTo>
                      <a:pt x="272" y="666"/>
                      <a:pt x="272" y="666"/>
                      <a:pt x="272" y="666"/>
                    </a:cubicBezTo>
                    <a:cubicBezTo>
                      <a:pt x="272" y="667"/>
                      <a:pt x="272" y="667"/>
                      <a:pt x="272" y="667"/>
                    </a:cubicBezTo>
                    <a:cubicBezTo>
                      <a:pt x="270" y="667"/>
                      <a:pt x="270" y="667"/>
                      <a:pt x="270" y="667"/>
                    </a:cubicBezTo>
                    <a:cubicBezTo>
                      <a:pt x="270" y="668"/>
                      <a:pt x="270" y="668"/>
                      <a:pt x="270" y="668"/>
                    </a:cubicBezTo>
                    <a:cubicBezTo>
                      <a:pt x="268" y="677"/>
                      <a:pt x="259" y="712"/>
                      <a:pt x="234" y="753"/>
                    </a:cubicBezTo>
                    <a:cubicBezTo>
                      <a:pt x="235" y="753"/>
                      <a:pt x="235" y="753"/>
                      <a:pt x="235" y="753"/>
                    </a:cubicBezTo>
                    <a:cubicBezTo>
                      <a:pt x="235" y="754"/>
                      <a:pt x="235" y="754"/>
                      <a:pt x="235" y="754"/>
                    </a:cubicBezTo>
                    <a:cubicBezTo>
                      <a:pt x="234" y="754"/>
                      <a:pt x="234" y="754"/>
                      <a:pt x="234" y="754"/>
                    </a:cubicBezTo>
                    <a:cubicBezTo>
                      <a:pt x="232" y="757"/>
                      <a:pt x="230" y="759"/>
                      <a:pt x="229" y="762"/>
                    </a:cubicBezTo>
                    <a:cubicBezTo>
                      <a:pt x="223" y="771"/>
                      <a:pt x="218" y="778"/>
                      <a:pt x="214" y="785"/>
                    </a:cubicBezTo>
                    <a:cubicBezTo>
                      <a:pt x="214" y="785"/>
                      <a:pt x="214" y="785"/>
                      <a:pt x="214" y="785"/>
                    </a:cubicBezTo>
                    <a:cubicBezTo>
                      <a:pt x="214" y="785"/>
                      <a:pt x="214" y="785"/>
                      <a:pt x="214" y="785"/>
                    </a:cubicBezTo>
                    <a:cubicBezTo>
                      <a:pt x="214" y="785"/>
                      <a:pt x="214" y="785"/>
                      <a:pt x="214" y="785"/>
                    </a:cubicBezTo>
                    <a:cubicBezTo>
                      <a:pt x="210" y="791"/>
                      <a:pt x="206" y="796"/>
                      <a:pt x="203" y="800"/>
                    </a:cubicBezTo>
                    <a:cubicBezTo>
                      <a:pt x="189" y="821"/>
                      <a:pt x="181" y="828"/>
                      <a:pt x="170" y="836"/>
                    </a:cubicBezTo>
                    <a:cubicBezTo>
                      <a:pt x="162" y="841"/>
                      <a:pt x="150" y="849"/>
                      <a:pt x="136" y="854"/>
                    </a:cubicBezTo>
                    <a:cubicBezTo>
                      <a:pt x="127" y="857"/>
                      <a:pt x="117" y="860"/>
                      <a:pt x="108" y="860"/>
                    </a:cubicBezTo>
                    <a:cubicBezTo>
                      <a:pt x="104" y="860"/>
                      <a:pt x="100" y="859"/>
                      <a:pt x="96" y="858"/>
                    </a:cubicBezTo>
                    <a:cubicBezTo>
                      <a:pt x="83" y="855"/>
                      <a:pt x="72" y="844"/>
                      <a:pt x="64" y="830"/>
                    </a:cubicBezTo>
                    <a:cubicBezTo>
                      <a:pt x="55" y="816"/>
                      <a:pt x="50" y="799"/>
                      <a:pt x="47" y="785"/>
                    </a:cubicBezTo>
                    <a:cubicBezTo>
                      <a:pt x="46" y="785"/>
                      <a:pt x="46" y="785"/>
                      <a:pt x="46" y="785"/>
                    </a:cubicBezTo>
                    <a:cubicBezTo>
                      <a:pt x="46" y="785"/>
                      <a:pt x="46" y="785"/>
                      <a:pt x="46" y="785"/>
                    </a:cubicBezTo>
                    <a:cubicBezTo>
                      <a:pt x="47" y="785"/>
                      <a:pt x="47" y="785"/>
                      <a:pt x="47" y="785"/>
                    </a:cubicBezTo>
                    <a:cubicBezTo>
                      <a:pt x="47" y="784"/>
                      <a:pt x="47" y="784"/>
                      <a:pt x="47" y="784"/>
                    </a:cubicBezTo>
                    <a:cubicBezTo>
                      <a:pt x="46" y="784"/>
                      <a:pt x="46" y="784"/>
                      <a:pt x="46" y="784"/>
                    </a:cubicBezTo>
                    <a:cubicBezTo>
                      <a:pt x="46" y="784"/>
                      <a:pt x="42" y="780"/>
                      <a:pt x="38" y="764"/>
                    </a:cubicBezTo>
                    <a:cubicBezTo>
                      <a:pt x="38" y="761"/>
                      <a:pt x="37" y="758"/>
                      <a:pt x="36" y="754"/>
                    </a:cubicBezTo>
                    <a:cubicBezTo>
                      <a:pt x="36" y="754"/>
                      <a:pt x="36" y="754"/>
                      <a:pt x="36" y="754"/>
                    </a:cubicBezTo>
                    <a:cubicBezTo>
                      <a:pt x="36" y="753"/>
                      <a:pt x="36" y="753"/>
                      <a:pt x="36" y="753"/>
                    </a:cubicBezTo>
                    <a:cubicBezTo>
                      <a:pt x="36" y="753"/>
                      <a:pt x="36" y="753"/>
                      <a:pt x="36" y="753"/>
                    </a:cubicBezTo>
                    <a:cubicBezTo>
                      <a:pt x="33" y="736"/>
                      <a:pt x="30" y="709"/>
                      <a:pt x="28" y="667"/>
                    </a:cubicBezTo>
                    <a:cubicBezTo>
                      <a:pt x="27" y="667"/>
                      <a:pt x="27" y="667"/>
                      <a:pt x="27" y="667"/>
                    </a:cubicBezTo>
                    <a:cubicBezTo>
                      <a:pt x="27" y="666"/>
                      <a:pt x="27" y="666"/>
                      <a:pt x="27" y="666"/>
                    </a:cubicBezTo>
                    <a:cubicBezTo>
                      <a:pt x="28" y="666"/>
                      <a:pt x="28" y="666"/>
                      <a:pt x="28" y="666"/>
                    </a:cubicBezTo>
                    <a:cubicBezTo>
                      <a:pt x="28" y="665"/>
                      <a:pt x="27" y="663"/>
                      <a:pt x="26" y="659"/>
                    </a:cubicBezTo>
                    <a:cubicBezTo>
                      <a:pt x="23" y="646"/>
                      <a:pt x="16" y="616"/>
                      <a:pt x="11" y="579"/>
                    </a:cubicBezTo>
                    <a:cubicBezTo>
                      <a:pt x="10" y="579"/>
                      <a:pt x="10" y="579"/>
                      <a:pt x="10" y="579"/>
                    </a:cubicBezTo>
                    <a:cubicBezTo>
                      <a:pt x="10" y="578"/>
                      <a:pt x="10" y="578"/>
                      <a:pt x="10" y="578"/>
                    </a:cubicBezTo>
                    <a:cubicBezTo>
                      <a:pt x="10" y="578"/>
                      <a:pt x="10" y="578"/>
                      <a:pt x="10" y="578"/>
                    </a:cubicBezTo>
                    <a:cubicBezTo>
                      <a:pt x="10" y="577"/>
                      <a:pt x="10" y="576"/>
                      <a:pt x="10" y="574"/>
                    </a:cubicBezTo>
                    <a:cubicBezTo>
                      <a:pt x="10" y="574"/>
                      <a:pt x="10" y="574"/>
                      <a:pt x="10" y="574"/>
                    </a:cubicBezTo>
                    <a:cubicBezTo>
                      <a:pt x="9" y="557"/>
                      <a:pt x="9" y="557"/>
                      <a:pt x="9" y="557"/>
                    </a:cubicBezTo>
                    <a:cubicBezTo>
                      <a:pt x="8" y="557"/>
                      <a:pt x="8" y="557"/>
                      <a:pt x="8" y="557"/>
                    </a:cubicBezTo>
                    <a:cubicBezTo>
                      <a:pt x="8" y="556"/>
                      <a:pt x="8" y="556"/>
                      <a:pt x="8" y="556"/>
                    </a:cubicBezTo>
                    <a:cubicBezTo>
                      <a:pt x="9" y="556"/>
                      <a:pt x="9" y="556"/>
                      <a:pt x="9" y="556"/>
                    </a:cubicBezTo>
                    <a:cubicBezTo>
                      <a:pt x="8" y="551"/>
                      <a:pt x="8" y="551"/>
                      <a:pt x="8" y="551"/>
                    </a:cubicBezTo>
                    <a:cubicBezTo>
                      <a:pt x="8" y="551"/>
                      <a:pt x="8" y="551"/>
                      <a:pt x="8" y="551"/>
                    </a:cubicBezTo>
                    <a:cubicBezTo>
                      <a:pt x="8" y="551"/>
                      <a:pt x="8" y="548"/>
                      <a:pt x="7" y="543"/>
                    </a:cubicBezTo>
                    <a:cubicBezTo>
                      <a:pt x="5" y="526"/>
                      <a:pt x="1" y="488"/>
                      <a:pt x="1" y="452"/>
                    </a:cubicBezTo>
                    <a:cubicBezTo>
                      <a:pt x="1" y="445"/>
                      <a:pt x="1" y="439"/>
                      <a:pt x="1" y="432"/>
                    </a:cubicBezTo>
                    <a:cubicBezTo>
                      <a:pt x="1" y="432"/>
                      <a:pt x="1" y="432"/>
                      <a:pt x="1" y="432"/>
                    </a:cubicBezTo>
                    <a:cubicBezTo>
                      <a:pt x="2" y="430"/>
                      <a:pt x="2" y="428"/>
                      <a:pt x="2" y="426"/>
                    </a:cubicBezTo>
                    <a:cubicBezTo>
                      <a:pt x="1" y="426"/>
                      <a:pt x="1" y="426"/>
                      <a:pt x="1" y="426"/>
                    </a:cubicBezTo>
                    <a:cubicBezTo>
                      <a:pt x="1" y="425"/>
                      <a:pt x="1" y="425"/>
                      <a:pt x="1" y="425"/>
                    </a:cubicBezTo>
                    <a:cubicBezTo>
                      <a:pt x="2" y="425"/>
                      <a:pt x="2" y="425"/>
                      <a:pt x="2" y="425"/>
                    </a:cubicBezTo>
                    <a:cubicBezTo>
                      <a:pt x="4" y="400"/>
                      <a:pt x="9" y="375"/>
                      <a:pt x="14" y="355"/>
                    </a:cubicBezTo>
                    <a:cubicBezTo>
                      <a:pt x="17" y="345"/>
                      <a:pt x="19" y="336"/>
                      <a:pt x="21" y="329"/>
                    </a:cubicBezTo>
                    <a:cubicBezTo>
                      <a:pt x="22" y="327"/>
                      <a:pt x="23" y="325"/>
                      <a:pt x="23" y="324"/>
                    </a:cubicBezTo>
                    <a:cubicBezTo>
                      <a:pt x="22" y="324"/>
                      <a:pt x="22" y="324"/>
                      <a:pt x="22" y="324"/>
                    </a:cubicBezTo>
                    <a:cubicBezTo>
                      <a:pt x="22" y="323"/>
                      <a:pt x="22" y="323"/>
                      <a:pt x="22" y="323"/>
                    </a:cubicBezTo>
                    <a:cubicBezTo>
                      <a:pt x="23" y="323"/>
                      <a:pt x="23" y="323"/>
                      <a:pt x="23" y="323"/>
                    </a:cubicBezTo>
                    <a:cubicBezTo>
                      <a:pt x="24" y="321"/>
                      <a:pt x="24" y="319"/>
                      <a:pt x="25" y="319"/>
                    </a:cubicBezTo>
                    <a:cubicBezTo>
                      <a:pt x="25" y="319"/>
                      <a:pt x="25" y="319"/>
                      <a:pt x="25" y="319"/>
                    </a:cubicBezTo>
                    <a:cubicBezTo>
                      <a:pt x="26" y="316"/>
                      <a:pt x="27" y="313"/>
                      <a:pt x="28" y="310"/>
                    </a:cubicBezTo>
                    <a:cubicBezTo>
                      <a:pt x="27" y="310"/>
                      <a:pt x="27" y="310"/>
                      <a:pt x="27" y="310"/>
                    </a:cubicBezTo>
                    <a:cubicBezTo>
                      <a:pt x="27" y="309"/>
                      <a:pt x="27" y="309"/>
                      <a:pt x="27" y="309"/>
                    </a:cubicBezTo>
                    <a:cubicBezTo>
                      <a:pt x="29" y="309"/>
                      <a:pt x="29" y="309"/>
                      <a:pt x="29" y="309"/>
                    </a:cubicBezTo>
                    <a:cubicBezTo>
                      <a:pt x="30" y="306"/>
                      <a:pt x="31" y="303"/>
                      <a:pt x="32" y="300"/>
                    </a:cubicBezTo>
                    <a:cubicBezTo>
                      <a:pt x="51" y="258"/>
                      <a:pt x="64" y="235"/>
                      <a:pt x="72" y="223"/>
                    </a:cubicBezTo>
                    <a:cubicBezTo>
                      <a:pt x="76" y="217"/>
                      <a:pt x="79" y="213"/>
                      <a:pt x="81" y="211"/>
                    </a:cubicBezTo>
                    <a:cubicBezTo>
                      <a:pt x="82" y="210"/>
                      <a:pt x="83" y="210"/>
                      <a:pt x="83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3" y="209"/>
                      <a:pt x="83" y="209"/>
                      <a:pt x="83" y="209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85" y="208"/>
                      <a:pt x="85" y="208"/>
                      <a:pt x="85" y="208"/>
                    </a:cubicBezTo>
                    <a:cubicBezTo>
                      <a:pt x="85" y="207"/>
                      <a:pt x="85" y="206"/>
                      <a:pt x="86" y="205"/>
                    </a:cubicBezTo>
                    <a:cubicBezTo>
                      <a:pt x="90" y="194"/>
                      <a:pt x="106" y="154"/>
                      <a:pt x="137" y="11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136" y="111"/>
                      <a:pt x="136" y="111"/>
                      <a:pt x="136" y="111"/>
                    </a:cubicBezTo>
                    <a:cubicBezTo>
                      <a:pt x="137" y="111"/>
                      <a:pt x="137" y="111"/>
                      <a:pt x="137" y="111"/>
                    </a:cubicBezTo>
                    <a:cubicBezTo>
                      <a:pt x="145" y="101"/>
                      <a:pt x="153" y="91"/>
                      <a:pt x="162" y="81"/>
                    </a:cubicBezTo>
                    <a:cubicBezTo>
                      <a:pt x="162" y="81"/>
                      <a:pt x="162" y="81"/>
                      <a:pt x="162" y="81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3" y="80"/>
                      <a:pt x="163" y="80"/>
                      <a:pt x="163" y="80"/>
                    </a:cubicBezTo>
                    <a:cubicBezTo>
                      <a:pt x="164" y="80"/>
                      <a:pt x="165" y="79"/>
                      <a:pt x="165" y="78"/>
                    </a:cubicBezTo>
                    <a:moveTo>
                      <a:pt x="347" y="0"/>
                    </a:moveTo>
                    <a:cubicBezTo>
                      <a:pt x="315" y="0"/>
                      <a:pt x="315" y="0"/>
                      <a:pt x="315" y="0"/>
                    </a:cubicBezTo>
                    <a:cubicBezTo>
                      <a:pt x="304" y="1"/>
                      <a:pt x="296" y="2"/>
                      <a:pt x="291" y="3"/>
                    </a:cubicBezTo>
                    <a:cubicBezTo>
                      <a:pt x="285" y="4"/>
                      <a:pt x="270" y="10"/>
                      <a:pt x="255" y="16"/>
                    </a:cubicBezTo>
                    <a:cubicBezTo>
                      <a:pt x="239" y="23"/>
                      <a:pt x="223" y="31"/>
                      <a:pt x="214" y="36"/>
                    </a:cubicBezTo>
                    <a:cubicBezTo>
                      <a:pt x="204" y="43"/>
                      <a:pt x="190" y="54"/>
                      <a:pt x="179" y="63"/>
                    </a:cubicBezTo>
                    <a:cubicBezTo>
                      <a:pt x="177" y="65"/>
                      <a:pt x="174" y="68"/>
                      <a:pt x="172" y="69"/>
                    </a:cubicBezTo>
                    <a:cubicBezTo>
                      <a:pt x="167" y="74"/>
                      <a:pt x="164" y="76"/>
                      <a:pt x="164" y="76"/>
                    </a:cubicBezTo>
                    <a:cubicBezTo>
                      <a:pt x="164" y="76"/>
                      <a:pt x="164" y="76"/>
                      <a:pt x="164" y="76"/>
                    </a:cubicBezTo>
                    <a:cubicBezTo>
                      <a:pt x="164" y="76"/>
                      <a:pt x="164" y="76"/>
                      <a:pt x="164" y="76"/>
                    </a:cubicBezTo>
                    <a:cubicBezTo>
                      <a:pt x="108" y="134"/>
                      <a:pt x="85" y="202"/>
                      <a:pt x="83" y="207"/>
                    </a:cubicBezTo>
                    <a:cubicBezTo>
                      <a:pt x="81" y="208"/>
                      <a:pt x="78" y="211"/>
                      <a:pt x="70" y="222"/>
                    </a:cubicBezTo>
                    <a:cubicBezTo>
                      <a:pt x="62" y="234"/>
                      <a:pt x="49" y="257"/>
                      <a:pt x="30" y="299"/>
                    </a:cubicBezTo>
                    <a:cubicBezTo>
                      <a:pt x="28" y="306"/>
                      <a:pt x="25" y="312"/>
                      <a:pt x="23" y="318"/>
                    </a:cubicBezTo>
                    <a:cubicBezTo>
                      <a:pt x="23" y="318"/>
                      <a:pt x="23" y="318"/>
                      <a:pt x="23" y="318"/>
                    </a:cubicBezTo>
                    <a:cubicBezTo>
                      <a:pt x="23" y="318"/>
                      <a:pt x="3" y="377"/>
                      <a:pt x="0" y="430"/>
                    </a:cubicBezTo>
                    <a:cubicBezTo>
                      <a:pt x="0" y="476"/>
                      <a:pt x="0" y="476"/>
                      <a:pt x="0" y="476"/>
                    </a:cubicBezTo>
                    <a:cubicBezTo>
                      <a:pt x="1" y="516"/>
                      <a:pt x="6" y="551"/>
                      <a:pt x="6" y="551"/>
                    </a:cubicBezTo>
                    <a:cubicBezTo>
                      <a:pt x="6" y="551"/>
                      <a:pt x="6" y="551"/>
                      <a:pt x="6" y="551"/>
                    </a:cubicBezTo>
                    <a:cubicBezTo>
                      <a:pt x="8" y="575"/>
                      <a:pt x="8" y="575"/>
                      <a:pt x="8" y="575"/>
                    </a:cubicBezTo>
                    <a:cubicBezTo>
                      <a:pt x="8" y="575"/>
                      <a:pt x="8" y="575"/>
                      <a:pt x="8" y="575"/>
                    </a:cubicBezTo>
                    <a:cubicBezTo>
                      <a:pt x="15" y="626"/>
                      <a:pt x="25" y="664"/>
                      <a:pt x="26" y="667"/>
                    </a:cubicBezTo>
                    <a:cubicBezTo>
                      <a:pt x="29" y="724"/>
                      <a:pt x="33" y="753"/>
                      <a:pt x="38" y="769"/>
                    </a:cubicBezTo>
                    <a:cubicBezTo>
                      <a:pt x="41" y="782"/>
                      <a:pt x="44" y="785"/>
                      <a:pt x="45" y="786"/>
                    </a:cubicBezTo>
                    <a:cubicBezTo>
                      <a:pt x="48" y="800"/>
                      <a:pt x="54" y="817"/>
                      <a:pt x="62" y="831"/>
                    </a:cubicBezTo>
                    <a:cubicBezTo>
                      <a:pt x="71" y="845"/>
                      <a:pt x="82" y="857"/>
                      <a:pt x="96" y="860"/>
                    </a:cubicBezTo>
                    <a:cubicBezTo>
                      <a:pt x="100" y="861"/>
                      <a:pt x="104" y="862"/>
                      <a:pt x="108" y="862"/>
                    </a:cubicBezTo>
                    <a:cubicBezTo>
                      <a:pt x="118" y="862"/>
                      <a:pt x="128" y="859"/>
                      <a:pt x="137" y="855"/>
                    </a:cubicBezTo>
                    <a:cubicBezTo>
                      <a:pt x="151" y="850"/>
                      <a:pt x="163" y="843"/>
                      <a:pt x="171" y="837"/>
                    </a:cubicBezTo>
                    <a:cubicBezTo>
                      <a:pt x="182" y="830"/>
                      <a:pt x="190" y="822"/>
                      <a:pt x="205" y="802"/>
                    </a:cubicBezTo>
                    <a:cubicBezTo>
                      <a:pt x="212" y="792"/>
                      <a:pt x="220" y="780"/>
                      <a:pt x="230" y="763"/>
                    </a:cubicBezTo>
                    <a:cubicBezTo>
                      <a:pt x="263" y="713"/>
                      <a:pt x="272" y="669"/>
                      <a:pt x="273" y="667"/>
                    </a:cubicBezTo>
                    <a:cubicBezTo>
                      <a:pt x="274" y="664"/>
                      <a:pt x="301" y="604"/>
                      <a:pt x="318" y="563"/>
                    </a:cubicBezTo>
                    <a:cubicBezTo>
                      <a:pt x="327" y="542"/>
                      <a:pt x="332" y="510"/>
                      <a:pt x="335" y="483"/>
                    </a:cubicBezTo>
                    <a:cubicBezTo>
                      <a:pt x="337" y="470"/>
                      <a:pt x="338" y="459"/>
                      <a:pt x="338" y="450"/>
                    </a:cubicBezTo>
                    <a:cubicBezTo>
                      <a:pt x="340" y="469"/>
                      <a:pt x="342" y="504"/>
                      <a:pt x="347" y="544"/>
                    </a:cubicBezTo>
                    <a:cubicBezTo>
                      <a:pt x="353" y="602"/>
                      <a:pt x="379" y="663"/>
                      <a:pt x="381" y="667"/>
                    </a:cubicBezTo>
                    <a:cubicBezTo>
                      <a:pt x="386" y="716"/>
                      <a:pt x="402" y="757"/>
                      <a:pt x="402" y="759"/>
                    </a:cubicBezTo>
                    <a:cubicBezTo>
                      <a:pt x="402" y="759"/>
                      <a:pt x="402" y="759"/>
                      <a:pt x="402" y="759"/>
                    </a:cubicBezTo>
                    <a:cubicBezTo>
                      <a:pt x="402" y="759"/>
                      <a:pt x="410" y="780"/>
                      <a:pt x="426" y="805"/>
                    </a:cubicBezTo>
                    <a:cubicBezTo>
                      <a:pt x="435" y="819"/>
                      <a:pt x="448" y="835"/>
                      <a:pt x="464" y="848"/>
                    </a:cubicBezTo>
                    <a:cubicBezTo>
                      <a:pt x="465" y="849"/>
                      <a:pt x="479" y="865"/>
                      <a:pt x="502" y="865"/>
                    </a:cubicBezTo>
                    <a:cubicBezTo>
                      <a:pt x="503" y="865"/>
                      <a:pt x="503" y="865"/>
                      <a:pt x="503" y="865"/>
                    </a:cubicBezTo>
                    <a:cubicBezTo>
                      <a:pt x="504" y="865"/>
                      <a:pt x="505" y="865"/>
                      <a:pt x="506" y="865"/>
                    </a:cubicBezTo>
                    <a:cubicBezTo>
                      <a:pt x="519" y="865"/>
                      <a:pt x="529" y="861"/>
                      <a:pt x="537" y="856"/>
                    </a:cubicBezTo>
                    <a:cubicBezTo>
                      <a:pt x="542" y="853"/>
                      <a:pt x="547" y="848"/>
                      <a:pt x="551" y="844"/>
                    </a:cubicBezTo>
                    <a:cubicBezTo>
                      <a:pt x="556" y="838"/>
                      <a:pt x="564" y="828"/>
                      <a:pt x="571" y="816"/>
                    </a:cubicBezTo>
                    <a:cubicBezTo>
                      <a:pt x="578" y="805"/>
                      <a:pt x="583" y="798"/>
                      <a:pt x="586" y="786"/>
                    </a:cubicBezTo>
                    <a:cubicBezTo>
                      <a:pt x="586" y="786"/>
                      <a:pt x="586" y="786"/>
                      <a:pt x="586" y="786"/>
                    </a:cubicBezTo>
                    <a:cubicBezTo>
                      <a:pt x="590" y="776"/>
                      <a:pt x="590" y="776"/>
                      <a:pt x="590" y="776"/>
                    </a:cubicBezTo>
                    <a:cubicBezTo>
                      <a:pt x="622" y="713"/>
                      <a:pt x="627" y="669"/>
                      <a:pt x="627" y="667"/>
                    </a:cubicBezTo>
                    <a:cubicBezTo>
                      <a:pt x="659" y="590"/>
                      <a:pt x="668" y="517"/>
                      <a:pt x="670" y="481"/>
                    </a:cubicBezTo>
                    <a:cubicBezTo>
                      <a:pt x="679" y="617"/>
                      <a:pt x="708" y="663"/>
                      <a:pt x="711" y="667"/>
                    </a:cubicBezTo>
                    <a:cubicBezTo>
                      <a:pt x="716" y="730"/>
                      <a:pt x="742" y="783"/>
                      <a:pt x="762" y="814"/>
                    </a:cubicBezTo>
                    <a:cubicBezTo>
                      <a:pt x="763" y="817"/>
                      <a:pt x="765" y="819"/>
                      <a:pt x="767" y="822"/>
                    </a:cubicBezTo>
                    <a:cubicBezTo>
                      <a:pt x="785" y="848"/>
                      <a:pt x="803" y="862"/>
                      <a:pt x="829" y="867"/>
                    </a:cubicBezTo>
                    <a:cubicBezTo>
                      <a:pt x="840" y="869"/>
                      <a:pt x="847" y="871"/>
                      <a:pt x="854" y="871"/>
                    </a:cubicBezTo>
                    <a:cubicBezTo>
                      <a:pt x="860" y="871"/>
                      <a:pt x="865" y="870"/>
                      <a:pt x="872" y="867"/>
                    </a:cubicBezTo>
                    <a:cubicBezTo>
                      <a:pt x="879" y="864"/>
                      <a:pt x="887" y="859"/>
                      <a:pt x="899" y="852"/>
                    </a:cubicBezTo>
                    <a:cubicBezTo>
                      <a:pt x="921" y="839"/>
                      <a:pt x="934" y="825"/>
                      <a:pt x="945" y="809"/>
                    </a:cubicBezTo>
                    <a:cubicBezTo>
                      <a:pt x="957" y="794"/>
                      <a:pt x="967" y="776"/>
                      <a:pt x="982" y="752"/>
                    </a:cubicBezTo>
                    <a:cubicBezTo>
                      <a:pt x="1020" y="689"/>
                      <a:pt x="1052" y="598"/>
                      <a:pt x="1052" y="598"/>
                    </a:cubicBezTo>
                    <a:cubicBezTo>
                      <a:pt x="1052" y="598"/>
                      <a:pt x="1052" y="598"/>
                      <a:pt x="1052" y="598"/>
                    </a:cubicBezTo>
                    <a:cubicBezTo>
                      <a:pt x="1075" y="545"/>
                      <a:pt x="1083" y="480"/>
                      <a:pt x="1086" y="456"/>
                    </a:cubicBezTo>
                    <a:cubicBezTo>
                      <a:pt x="1090" y="487"/>
                      <a:pt x="1104" y="589"/>
                      <a:pt x="1132" y="655"/>
                    </a:cubicBezTo>
                    <a:cubicBezTo>
                      <a:pt x="1156" y="712"/>
                      <a:pt x="1179" y="748"/>
                      <a:pt x="1228" y="798"/>
                    </a:cubicBezTo>
                    <a:cubicBezTo>
                      <a:pt x="1235" y="804"/>
                      <a:pt x="1241" y="811"/>
                      <a:pt x="1249" y="818"/>
                    </a:cubicBezTo>
                    <a:cubicBezTo>
                      <a:pt x="1289" y="856"/>
                      <a:pt x="1321" y="869"/>
                      <a:pt x="1345" y="872"/>
                    </a:cubicBezTo>
                    <a:cubicBezTo>
                      <a:pt x="1366" y="872"/>
                      <a:pt x="1366" y="872"/>
                      <a:pt x="1366" y="872"/>
                    </a:cubicBezTo>
                    <a:cubicBezTo>
                      <a:pt x="1371" y="871"/>
                      <a:pt x="1377" y="870"/>
                      <a:pt x="1382" y="869"/>
                    </a:cubicBezTo>
                    <a:cubicBezTo>
                      <a:pt x="1396" y="866"/>
                      <a:pt x="1408" y="850"/>
                      <a:pt x="1416" y="836"/>
                    </a:cubicBezTo>
                    <a:cubicBezTo>
                      <a:pt x="1425" y="822"/>
                      <a:pt x="1430" y="808"/>
                      <a:pt x="1430" y="807"/>
                    </a:cubicBezTo>
                    <a:cubicBezTo>
                      <a:pt x="1430" y="807"/>
                      <a:pt x="1430" y="807"/>
                      <a:pt x="1430" y="807"/>
                    </a:cubicBezTo>
                    <a:cubicBezTo>
                      <a:pt x="1430" y="807"/>
                      <a:pt x="1457" y="750"/>
                      <a:pt x="1479" y="614"/>
                    </a:cubicBezTo>
                    <a:cubicBezTo>
                      <a:pt x="1487" y="564"/>
                      <a:pt x="1492" y="527"/>
                      <a:pt x="1494" y="496"/>
                    </a:cubicBezTo>
                    <a:cubicBezTo>
                      <a:pt x="1494" y="456"/>
                      <a:pt x="1494" y="456"/>
                      <a:pt x="1494" y="456"/>
                    </a:cubicBezTo>
                    <a:cubicBezTo>
                      <a:pt x="1492" y="426"/>
                      <a:pt x="1486" y="399"/>
                      <a:pt x="1474" y="366"/>
                    </a:cubicBezTo>
                    <a:cubicBezTo>
                      <a:pt x="1448" y="293"/>
                      <a:pt x="1362" y="221"/>
                      <a:pt x="1347" y="209"/>
                    </a:cubicBezTo>
                    <a:cubicBezTo>
                      <a:pt x="1409" y="209"/>
                      <a:pt x="1409" y="209"/>
                      <a:pt x="1409" y="209"/>
                    </a:cubicBezTo>
                    <a:cubicBezTo>
                      <a:pt x="1407" y="208"/>
                      <a:pt x="1407" y="208"/>
                      <a:pt x="1407" y="208"/>
                    </a:cubicBezTo>
                    <a:cubicBezTo>
                      <a:pt x="1383" y="178"/>
                      <a:pt x="1351" y="155"/>
                      <a:pt x="1327" y="138"/>
                    </a:cubicBezTo>
                    <a:cubicBezTo>
                      <a:pt x="1325" y="137"/>
                      <a:pt x="1323" y="136"/>
                      <a:pt x="1322" y="135"/>
                    </a:cubicBezTo>
                    <a:cubicBezTo>
                      <a:pt x="1320" y="134"/>
                      <a:pt x="1319" y="133"/>
                      <a:pt x="1318" y="132"/>
                    </a:cubicBezTo>
                    <a:cubicBezTo>
                      <a:pt x="1303" y="122"/>
                      <a:pt x="1293" y="117"/>
                      <a:pt x="1293" y="117"/>
                    </a:cubicBezTo>
                    <a:cubicBezTo>
                      <a:pt x="1284" y="112"/>
                      <a:pt x="1275" y="107"/>
                      <a:pt x="1267" y="102"/>
                    </a:cubicBezTo>
                    <a:cubicBezTo>
                      <a:pt x="1256" y="97"/>
                      <a:pt x="1246" y="91"/>
                      <a:pt x="1236" y="87"/>
                    </a:cubicBezTo>
                    <a:cubicBezTo>
                      <a:pt x="1233" y="85"/>
                      <a:pt x="1229" y="83"/>
                      <a:pt x="1225" y="81"/>
                    </a:cubicBezTo>
                    <a:cubicBezTo>
                      <a:pt x="1222" y="80"/>
                      <a:pt x="1218" y="78"/>
                      <a:pt x="1215" y="76"/>
                    </a:cubicBezTo>
                    <a:cubicBezTo>
                      <a:pt x="1211" y="74"/>
                      <a:pt x="1207" y="73"/>
                      <a:pt x="1204" y="71"/>
                    </a:cubicBezTo>
                    <a:cubicBezTo>
                      <a:pt x="1130" y="38"/>
                      <a:pt x="1083" y="29"/>
                      <a:pt x="1030" y="17"/>
                    </a:cubicBezTo>
                    <a:cubicBezTo>
                      <a:pt x="972" y="5"/>
                      <a:pt x="918" y="4"/>
                      <a:pt x="900" y="4"/>
                    </a:cubicBezTo>
                    <a:cubicBezTo>
                      <a:pt x="897" y="4"/>
                      <a:pt x="895" y="4"/>
                      <a:pt x="894" y="4"/>
                    </a:cubicBezTo>
                    <a:cubicBezTo>
                      <a:pt x="890" y="4"/>
                      <a:pt x="885" y="3"/>
                      <a:pt x="881" y="3"/>
                    </a:cubicBezTo>
                    <a:cubicBezTo>
                      <a:pt x="848" y="3"/>
                      <a:pt x="819" y="11"/>
                      <a:pt x="794" y="22"/>
                    </a:cubicBezTo>
                    <a:cubicBezTo>
                      <a:pt x="774" y="31"/>
                      <a:pt x="757" y="42"/>
                      <a:pt x="742" y="53"/>
                    </a:cubicBezTo>
                    <a:cubicBezTo>
                      <a:pt x="718" y="71"/>
                      <a:pt x="701" y="89"/>
                      <a:pt x="692" y="100"/>
                    </a:cubicBezTo>
                    <a:cubicBezTo>
                      <a:pt x="687" y="107"/>
                      <a:pt x="684" y="111"/>
                      <a:pt x="684" y="111"/>
                    </a:cubicBezTo>
                    <a:cubicBezTo>
                      <a:pt x="683" y="112"/>
                      <a:pt x="683" y="112"/>
                      <a:pt x="683" y="112"/>
                    </a:cubicBezTo>
                    <a:cubicBezTo>
                      <a:pt x="705" y="112"/>
                      <a:pt x="705" y="112"/>
                      <a:pt x="705" y="112"/>
                    </a:cubicBezTo>
                    <a:cubicBezTo>
                      <a:pt x="699" y="120"/>
                      <a:pt x="676" y="149"/>
                      <a:pt x="658" y="208"/>
                    </a:cubicBezTo>
                    <a:cubicBezTo>
                      <a:pt x="655" y="211"/>
                      <a:pt x="603" y="279"/>
                      <a:pt x="590" y="385"/>
                    </a:cubicBezTo>
                    <a:cubicBezTo>
                      <a:pt x="589" y="398"/>
                      <a:pt x="589" y="398"/>
                      <a:pt x="589" y="398"/>
                    </a:cubicBezTo>
                    <a:cubicBezTo>
                      <a:pt x="584" y="364"/>
                      <a:pt x="577" y="331"/>
                      <a:pt x="577" y="331"/>
                    </a:cubicBezTo>
                    <a:cubicBezTo>
                      <a:pt x="577" y="331"/>
                      <a:pt x="577" y="331"/>
                      <a:pt x="577" y="331"/>
                    </a:cubicBezTo>
                    <a:cubicBezTo>
                      <a:pt x="563" y="256"/>
                      <a:pt x="529" y="211"/>
                      <a:pt x="527" y="208"/>
                    </a:cubicBezTo>
                    <a:cubicBezTo>
                      <a:pt x="518" y="174"/>
                      <a:pt x="492" y="122"/>
                      <a:pt x="487" y="113"/>
                    </a:cubicBezTo>
                    <a:cubicBezTo>
                      <a:pt x="569" y="113"/>
                      <a:pt x="569" y="113"/>
                      <a:pt x="569" y="113"/>
                    </a:cubicBezTo>
                    <a:cubicBezTo>
                      <a:pt x="567" y="111"/>
                      <a:pt x="567" y="111"/>
                      <a:pt x="567" y="111"/>
                    </a:cubicBezTo>
                    <a:cubicBezTo>
                      <a:pt x="567" y="111"/>
                      <a:pt x="555" y="99"/>
                      <a:pt x="541" y="86"/>
                    </a:cubicBezTo>
                    <a:cubicBezTo>
                      <a:pt x="526" y="73"/>
                      <a:pt x="510" y="59"/>
                      <a:pt x="502" y="53"/>
                    </a:cubicBezTo>
                    <a:cubicBezTo>
                      <a:pt x="474" y="36"/>
                      <a:pt x="429" y="15"/>
                      <a:pt x="390" y="6"/>
                    </a:cubicBezTo>
                    <a:cubicBezTo>
                      <a:pt x="374" y="3"/>
                      <a:pt x="360" y="1"/>
                      <a:pt x="347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238"/>
              <p:cNvSpPr>
                <a:spLocks noEditPoints="1"/>
              </p:cNvSpPr>
              <p:nvPr/>
            </p:nvSpPr>
            <p:spPr bwMode="auto">
              <a:xfrm>
                <a:off x="-4912180" y="4871026"/>
                <a:ext cx="917112" cy="4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244" y="0"/>
                  </a:cxn>
                  <a:cxn ang="0">
                    <a:pos x="243" y="0"/>
                  </a:cxn>
                  <a:cxn ang="0">
                    <a:pos x="243" y="0"/>
                  </a:cxn>
                  <a:cxn ang="0">
                    <a:pos x="243" y="0"/>
                  </a:cxn>
                  <a:cxn ang="0">
                    <a:pos x="243" y="0"/>
                  </a:cxn>
                  <a:cxn ang="0">
                    <a:pos x="243" y="1"/>
                  </a:cxn>
                  <a:cxn ang="0">
                    <a:pos x="244" y="1"/>
                  </a:cxn>
                  <a:cxn ang="0">
                    <a:pos x="244" y="0"/>
                  </a:cxn>
                </a:cxnLst>
                <a:rect l="0" t="0" r="r" b="b"/>
                <a:pathLst>
                  <a:path w="244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244" y="0"/>
                    </a:move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1"/>
                      <a:pt x="243" y="1"/>
                      <a:pt x="243" y="1"/>
                    </a:cubicBezTo>
                    <a:cubicBezTo>
                      <a:pt x="244" y="1"/>
                      <a:pt x="244" y="1"/>
                      <a:pt x="244" y="1"/>
                    </a:cubicBezTo>
                    <a:cubicBezTo>
                      <a:pt x="244" y="0"/>
                      <a:pt x="244" y="0"/>
                      <a:pt x="244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239"/>
              <p:cNvSpPr>
                <a:spLocks noEditPoints="1"/>
              </p:cNvSpPr>
              <p:nvPr/>
            </p:nvSpPr>
            <p:spPr bwMode="auto">
              <a:xfrm>
                <a:off x="-3672514" y="4871026"/>
                <a:ext cx="1172265" cy="492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312" y="0"/>
                  </a:cxn>
                  <a:cxn ang="0">
                    <a:pos x="311" y="0"/>
                  </a:cxn>
                  <a:cxn ang="0">
                    <a:pos x="311" y="1"/>
                  </a:cxn>
                  <a:cxn ang="0">
                    <a:pos x="312" y="1"/>
                  </a:cxn>
                  <a:cxn ang="0">
                    <a:pos x="312" y="0"/>
                  </a:cxn>
                </a:cxnLst>
                <a:rect l="0" t="0" r="r" b="b"/>
                <a:pathLst>
                  <a:path w="31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12" y="0"/>
                    </a:moveTo>
                    <a:cubicBezTo>
                      <a:pt x="311" y="0"/>
                      <a:pt x="311" y="0"/>
                      <a:pt x="311" y="0"/>
                    </a:cubicBezTo>
                    <a:cubicBezTo>
                      <a:pt x="311" y="1"/>
                      <a:pt x="311" y="1"/>
                      <a:pt x="311" y="1"/>
                    </a:cubicBezTo>
                    <a:cubicBezTo>
                      <a:pt x="312" y="1"/>
                      <a:pt x="312" y="1"/>
                      <a:pt x="312" y="1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240"/>
              <p:cNvSpPr>
                <a:spLocks noEditPoints="1"/>
              </p:cNvSpPr>
              <p:nvPr/>
            </p:nvSpPr>
            <p:spPr bwMode="auto">
              <a:xfrm>
                <a:off x="-2071782" y="4871026"/>
                <a:ext cx="1239666" cy="492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30" y="0"/>
                  </a:cxn>
                  <a:cxn ang="0">
                    <a:pos x="329" y="0"/>
                  </a:cxn>
                  <a:cxn ang="0">
                    <a:pos x="329" y="1"/>
                  </a:cxn>
                  <a:cxn ang="0">
                    <a:pos x="330" y="1"/>
                  </a:cxn>
                  <a:cxn ang="0">
                    <a:pos x="330" y="0"/>
                  </a:cxn>
                </a:cxnLst>
                <a:rect l="0" t="0" r="r" b="b"/>
                <a:pathLst>
                  <a:path w="330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30" y="0"/>
                    </a:moveTo>
                    <a:cubicBezTo>
                      <a:pt x="329" y="0"/>
                      <a:pt x="329" y="0"/>
                      <a:pt x="329" y="0"/>
                    </a:cubicBezTo>
                    <a:cubicBezTo>
                      <a:pt x="329" y="1"/>
                      <a:pt x="329" y="1"/>
                      <a:pt x="329" y="1"/>
                    </a:cubicBezTo>
                    <a:cubicBezTo>
                      <a:pt x="330" y="1"/>
                      <a:pt x="330" y="1"/>
                      <a:pt x="330" y="1"/>
                    </a:cubicBezTo>
                    <a:cubicBezTo>
                      <a:pt x="330" y="0"/>
                      <a:pt x="330" y="0"/>
                      <a:pt x="33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241"/>
              <p:cNvSpPr>
                <a:spLocks noEditPoints="1"/>
              </p:cNvSpPr>
              <p:nvPr/>
            </p:nvSpPr>
            <p:spPr bwMode="auto">
              <a:xfrm>
                <a:off x="-6245723" y="4871026"/>
                <a:ext cx="919519" cy="492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245" y="0"/>
                  </a:cxn>
                  <a:cxn ang="0">
                    <a:pos x="244" y="0"/>
                  </a:cxn>
                  <a:cxn ang="0">
                    <a:pos x="244" y="0"/>
                  </a:cxn>
                  <a:cxn ang="0">
                    <a:pos x="244" y="0"/>
                  </a:cxn>
                  <a:cxn ang="0">
                    <a:pos x="244" y="0"/>
                  </a:cxn>
                  <a:cxn ang="0">
                    <a:pos x="243" y="1"/>
                  </a:cxn>
                  <a:cxn ang="0">
                    <a:pos x="245" y="1"/>
                  </a:cxn>
                  <a:cxn ang="0">
                    <a:pos x="245" y="0"/>
                  </a:cxn>
                </a:cxnLst>
                <a:rect l="0" t="0" r="r" b="b"/>
                <a:pathLst>
                  <a:path w="245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245" y="0"/>
                    </a:move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3" y="1"/>
                    </a:cubicBezTo>
                    <a:cubicBezTo>
                      <a:pt x="245" y="1"/>
                      <a:pt x="245" y="1"/>
                      <a:pt x="245" y="1"/>
                    </a:cubicBezTo>
                    <a:cubicBezTo>
                      <a:pt x="245" y="0"/>
                      <a:pt x="245" y="0"/>
                      <a:pt x="24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242"/>
              <p:cNvSpPr>
                <a:spLocks/>
              </p:cNvSpPr>
              <p:nvPr/>
            </p:nvSpPr>
            <p:spPr bwMode="auto">
              <a:xfrm>
                <a:off x="-5020500" y="4541414"/>
                <a:ext cx="7221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243"/>
              <p:cNvSpPr>
                <a:spLocks noEditPoints="1"/>
              </p:cNvSpPr>
              <p:nvPr/>
            </p:nvSpPr>
            <p:spPr bwMode="auto">
              <a:xfrm>
                <a:off x="-3780835" y="4541414"/>
                <a:ext cx="1408164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75" y="0"/>
                  </a:cxn>
                  <a:cxn ang="0">
                    <a:pos x="375" y="0"/>
                  </a:cxn>
                  <a:cxn ang="0">
                    <a:pos x="374" y="1"/>
                  </a:cxn>
                  <a:cxn ang="0">
                    <a:pos x="374" y="1"/>
                  </a:cxn>
                  <a:cxn ang="0">
                    <a:pos x="375" y="1"/>
                  </a:cxn>
                  <a:cxn ang="0">
                    <a:pos x="375" y="0"/>
                  </a:cxn>
                </a:cxnLst>
                <a:rect l="0" t="0" r="r" b="b"/>
                <a:pathLst>
                  <a:path w="375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75" y="0"/>
                    </a:moveTo>
                    <a:cubicBezTo>
                      <a:pt x="375" y="0"/>
                      <a:pt x="375" y="0"/>
                      <a:pt x="375" y="0"/>
                    </a:cubicBezTo>
                    <a:cubicBezTo>
                      <a:pt x="375" y="0"/>
                      <a:pt x="375" y="0"/>
                      <a:pt x="374" y="1"/>
                    </a:cubicBezTo>
                    <a:cubicBezTo>
                      <a:pt x="374" y="1"/>
                      <a:pt x="374" y="1"/>
                      <a:pt x="374" y="1"/>
                    </a:cubicBezTo>
                    <a:cubicBezTo>
                      <a:pt x="375" y="1"/>
                      <a:pt x="375" y="1"/>
                      <a:pt x="375" y="1"/>
                    </a:cubicBezTo>
                    <a:cubicBezTo>
                      <a:pt x="375" y="0"/>
                      <a:pt x="375" y="0"/>
                      <a:pt x="37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244"/>
              <p:cNvSpPr>
                <a:spLocks/>
              </p:cNvSpPr>
              <p:nvPr/>
            </p:nvSpPr>
            <p:spPr bwMode="auto">
              <a:xfrm>
                <a:off x="-2175287" y="4541414"/>
                <a:ext cx="0" cy="24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245"/>
              <p:cNvSpPr>
                <a:spLocks/>
              </p:cNvSpPr>
              <p:nvPr/>
            </p:nvSpPr>
            <p:spPr bwMode="auto">
              <a:xfrm>
                <a:off x="-6310714" y="4541414"/>
                <a:ext cx="4814" cy="24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246"/>
              <p:cNvSpPr>
                <a:spLocks noEditPoints="1"/>
              </p:cNvSpPr>
              <p:nvPr/>
            </p:nvSpPr>
            <p:spPr bwMode="auto">
              <a:xfrm>
                <a:off x="-4062467" y="3527981"/>
                <a:ext cx="3134066" cy="492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834" y="0"/>
                  </a:cxn>
                  <a:cxn ang="0">
                    <a:pos x="832" y="0"/>
                  </a:cxn>
                  <a:cxn ang="0">
                    <a:pos x="833" y="1"/>
                  </a:cxn>
                  <a:cxn ang="0">
                    <a:pos x="834" y="1"/>
                  </a:cxn>
                  <a:cxn ang="0">
                    <a:pos x="834" y="0"/>
                  </a:cxn>
                </a:cxnLst>
                <a:rect l="0" t="0" r="r" b="b"/>
                <a:pathLst>
                  <a:path w="834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834" y="0"/>
                    </a:moveTo>
                    <a:cubicBezTo>
                      <a:pt x="832" y="0"/>
                      <a:pt x="832" y="0"/>
                      <a:pt x="832" y="0"/>
                    </a:cubicBezTo>
                    <a:cubicBezTo>
                      <a:pt x="833" y="0"/>
                      <a:pt x="833" y="0"/>
                      <a:pt x="833" y="1"/>
                    </a:cubicBezTo>
                    <a:cubicBezTo>
                      <a:pt x="834" y="1"/>
                      <a:pt x="834" y="1"/>
                      <a:pt x="834" y="1"/>
                    </a:cubicBezTo>
                    <a:cubicBezTo>
                      <a:pt x="834" y="0"/>
                      <a:pt x="834" y="0"/>
                      <a:pt x="834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247"/>
              <p:cNvSpPr>
                <a:spLocks noEditPoints="1"/>
              </p:cNvSpPr>
              <p:nvPr/>
            </p:nvSpPr>
            <p:spPr bwMode="auto">
              <a:xfrm>
                <a:off x="-6245723" y="3527981"/>
                <a:ext cx="2043643" cy="492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544" y="0"/>
                  </a:cxn>
                  <a:cxn ang="0">
                    <a:pos x="543" y="0"/>
                  </a:cxn>
                  <a:cxn ang="0">
                    <a:pos x="543" y="1"/>
                  </a:cxn>
                  <a:cxn ang="0">
                    <a:pos x="544" y="1"/>
                  </a:cxn>
                  <a:cxn ang="0">
                    <a:pos x="544" y="0"/>
                  </a:cxn>
                </a:cxnLst>
                <a:rect l="0" t="0" r="r" b="b"/>
                <a:pathLst>
                  <a:path w="544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moveTo>
                      <a:pt x="544" y="0"/>
                    </a:moveTo>
                    <a:cubicBezTo>
                      <a:pt x="543" y="0"/>
                      <a:pt x="543" y="0"/>
                      <a:pt x="543" y="0"/>
                    </a:cubicBezTo>
                    <a:cubicBezTo>
                      <a:pt x="543" y="0"/>
                      <a:pt x="543" y="0"/>
                      <a:pt x="543" y="1"/>
                    </a:cubicBezTo>
                    <a:cubicBezTo>
                      <a:pt x="544" y="1"/>
                      <a:pt x="544" y="1"/>
                      <a:pt x="544" y="1"/>
                    </a:cubicBezTo>
                    <a:cubicBezTo>
                      <a:pt x="544" y="0"/>
                      <a:pt x="544" y="0"/>
                      <a:pt x="544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248"/>
              <p:cNvSpPr>
                <a:spLocks/>
              </p:cNvSpPr>
              <p:nvPr/>
            </p:nvSpPr>
            <p:spPr bwMode="auto">
              <a:xfrm>
                <a:off x="-3691771" y="2785124"/>
                <a:ext cx="9628" cy="245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5" y="0"/>
                  </a:cxn>
                  <a:cxn ang="0">
                    <a:pos x="5" y="0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249"/>
              <p:cNvSpPr>
                <a:spLocks noEditPoints="1"/>
              </p:cNvSpPr>
              <p:nvPr/>
            </p:nvSpPr>
            <p:spPr bwMode="auto">
              <a:xfrm>
                <a:off x="-5836513" y="2785124"/>
                <a:ext cx="1314286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49" y="0"/>
                  </a:cxn>
                  <a:cxn ang="0">
                    <a:pos x="348" y="0"/>
                  </a:cxn>
                  <a:cxn ang="0">
                    <a:pos x="349" y="1"/>
                  </a:cxn>
                  <a:cxn ang="0">
                    <a:pos x="350" y="1"/>
                  </a:cxn>
                  <a:cxn ang="0">
                    <a:pos x="350" y="1"/>
                  </a:cxn>
                  <a:cxn ang="0">
                    <a:pos x="349" y="1"/>
                  </a:cxn>
                  <a:cxn ang="0">
                    <a:pos x="349" y="0"/>
                  </a:cxn>
                </a:cxnLst>
                <a:rect l="0" t="0" r="r" b="b"/>
                <a:pathLst>
                  <a:path w="350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49" y="0"/>
                    </a:moveTo>
                    <a:cubicBezTo>
                      <a:pt x="348" y="0"/>
                      <a:pt x="348" y="0"/>
                      <a:pt x="348" y="0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0"/>
                      <a:pt x="349" y="0"/>
                      <a:pt x="34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250"/>
              <p:cNvSpPr>
                <a:spLocks/>
              </p:cNvSpPr>
              <p:nvPr/>
            </p:nvSpPr>
            <p:spPr bwMode="auto">
              <a:xfrm>
                <a:off x="-3672514" y="2669513"/>
                <a:ext cx="4814" cy="246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251"/>
              <p:cNvSpPr>
                <a:spLocks/>
              </p:cNvSpPr>
              <p:nvPr/>
            </p:nvSpPr>
            <p:spPr bwMode="auto">
              <a:xfrm>
                <a:off x="-1308725" y="3146713"/>
                <a:ext cx="7221" cy="2461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252"/>
              <p:cNvSpPr>
                <a:spLocks/>
              </p:cNvSpPr>
              <p:nvPr/>
            </p:nvSpPr>
            <p:spPr bwMode="auto">
              <a:xfrm>
                <a:off x="-5737821" y="2669513"/>
                <a:ext cx="2406" cy="246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253"/>
              <p:cNvSpPr>
                <a:spLocks noEditPoints="1"/>
              </p:cNvSpPr>
              <p:nvPr/>
            </p:nvSpPr>
            <p:spPr bwMode="auto">
              <a:xfrm>
                <a:off x="-5034942" y="4460241"/>
                <a:ext cx="1162637" cy="246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10" y="0"/>
                  </a:cxn>
                  <a:cxn ang="0">
                    <a:pos x="309" y="0"/>
                  </a:cxn>
                  <a:cxn ang="0">
                    <a:pos x="309" y="1"/>
                  </a:cxn>
                  <a:cxn ang="0">
                    <a:pos x="310" y="1"/>
                  </a:cxn>
                  <a:cxn ang="0">
                    <a:pos x="310" y="0"/>
                  </a:cxn>
                </a:cxnLst>
                <a:rect l="0" t="0" r="r" b="b"/>
                <a:pathLst>
                  <a:path w="310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10" y="0"/>
                    </a:moveTo>
                    <a:cubicBezTo>
                      <a:pt x="309" y="0"/>
                      <a:pt x="309" y="0"/>
                      <a:pt x="309" y="0"/>
                    </a:cubicBezTo>
                    <a:cubicBezTo>
                      <a:pt x="309" y="1"/>
                      <a:pt x="309" y="1"/>
                      <a:pt x="309" y="1"/>
                    </a:cubicBezTo>
                    <a:cubicBezTo>
                      <a:pt x="310" y="1"/>
                      <a:pt x="310" y="1"/>
                      <a:pt x="310" y="1"/>
                    </a:cubicBezTo>
                    <a:cubicBezTo>
                      <a:pt x="310" y="0"/>
                      <a:pt x="310" y="0"/>
                      <a:pt x="31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254"/>
              <p:cNvSpPr>
                <a:spLocks noEditPoints="1"/>
              </p:cNvSpPr>
              <p:nvPr/>
            </p:nvSpPr>
            <p:spPr bwMode="auto">
              <a:xfrm>
                <a:off x="-3795278" y="4460241"/>
                <a:ext cx="1449084" cy="2461"/>
              </a:xfrm>
              <a:custGeom>
                <a:avLst/>
                <a:gdLst/>
                <a:ahLst/>
                <a:cxnLst>
                  <a:cxn ang="0">
                    <a:pos x="386" y="0"/>
                  </a:cxn>
                  <a:cxn ang="0">
                    <a:pos x="385" y="1"/>
                  </a:cxn>
                  <a:cxn ang="0">
                    <a:pos x="386" y="1"/>
                  </a:cxn>
                  <a:cxn ang="0">
                    <a:pos x="386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386" h="1">
                    <a:moveTo>
                      <a:pt x="386" y="0"/>
                    </a:moveTo>
                    <a:cubicBezTo>
                      <a:pt x="385" y="1"/>
                      <a:pt x="385" y="1"/>
                      <a:pt x="385" y="1"/>
                    </a:cubicBezTo>
                    <a:cubicBezTo>
                      <a:pt x="386" y="1"/>
                      <a:pt x="386" y="1"/>
                      <a:pt x="386" y="1"/>
                    </a:cubicBezTo>
                    <a:cubicBezTo>
                      <a:pt x="386" y="0"/>
                      <a:pt x="386" y="0"/>
                      <a:pt x="386" y="0"/>
                    </a:cubicBezTo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255"/>
              <p:cNvSpPr>
                <a:spLocks noEditPoints="1"/>
              </p:cNvSpPr>
              <p:nvPr/>
            </p:nvSpPr>
            <p:spPr bwMode="auto">
              <a:xfrm>
                <a:off x="-2199359" y="4460241"/>
                <a:ext cx="1434642" cy="246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82" y="0"/>
                  </a:cxn>
                  <a:cxn ang="0">
                    <a:pos x="381" y="0"/>
                  </a:cxn>
                  <a:cxn ang="0">
                    <a:pos x="381" y="1"/>
                  </a:cxn>
                  <a:cxn ang="0">
                    <a:pos x="382" y="1"/>
                  </a:cxn>
                  <a:cxn ang="0">
                    <a:pos x="382" y="0"/>
                  </a:cxn>
                </a:cxnLst>
                <a:rect l="0" t="0" r="r" b="b"/>
                <a:pathLst>
                  <a:path w="38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82" y="0"/>
                    </a:moveTo>
                    <a:cubicBezTo>
                      <a:pt x="381" y="0"/>
                      <a:pt x="381" y="0"/>
                      <a:pt x="381" y="0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2" y="1"/>
                      <a:pt x="382" y="1"/>
                      <a:pt x="382" y="1"/>
                    </a:cubicBezTo>
                    <a:cubicBezTo>
                      <a:pt x="382" y="0"/>
                      <a:pt x="382" y="0"/>
                      <a:pt x="38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56"/>
              <p:cNvSpPr>
                <a:spLocks noEditPoints="1"/>
              </p:cNvSpPr>
              <p:nvPr/>
            </p:nvSpPr>
            <p:spPr bwMode="auto">
              <a:xfrm>
                <a:off x="-6315529" y="4460241"/>
                <a:ext cx="1167451" cy="246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11" y="0"/>
                  </a:cxn>
                  <a:cxn ang="0">
                    <a:pos x="311" y="0"/>
                  </a:cxn>
                  <a:cxn ang="0">
                    <a:pos x="310" y="1"/>
                  </a:cxn>
                  <a:cxn ang="0">
                    <a:pos x="311" y="1"/>
                  </a:cxn>
                  <a:cxn ang="0">
                    <a:pos x="311" y="0"/>
                  </a:cxn>
                </a:cxnLst>
                <a:rect l="0" t="0" r="r" b="b"/>
                <a:pathLst>
                  <a:path w="31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11" y="0"/>
                    </a:moveTo>
                    <a:cubicBezTo>
                      <a:pt x="311" y="0"/>
                      <a:pt x="311" y="0"/>
                      <a:pt x="311" y="0"/>
                    </a:cubicBezTo>
                    <a:cubicBezTo>
                      <a:pt x="311" y="0"/>
                      <a:pt x="311" y="1"/>
                      <a:pt x="310" y="1"/>
                    </a:cubicBezTo>
                    <a:cubicBezTo>
                      <a:pt x="311" y="1"/>
                      <a:pt x="311" y="1"/>
                      <a:pt x="311" y="1"/>
                    </a:cubicBezTo>
                    <a:cubicBezTo>
                      <a:pt x="311" y="0"/>
                      <a:pt x="311" y="0"/>
                      <a:pt x="31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57"/>
              <p:cNvSpPr>
                <a:spLocks noEditPoints="1"/>
              </p:cNvSpPr>
              <p:nvPr/>
            </p:nvSpPr>
            <p:spPr bwMode="auto">
              <a:xfrm>
                <a:off x="-6212023" y="5200638"/>
                <a:ext cx="748614" cy="24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199" y="0"/>
                  </a:cxn>
                  <a:cxn ang="0">
                    <a:pos x="198" y="0"/>
                  </a:cxn>
                  <a:cxn ang="0">
                    <a:pos x="198" y="1"/>
                  </a:cxn>
                  <a:cxn ang="0">
                    <a:pos x="199" y="1"/>
                  </a:cxn>
                  <a:cxn ang="0">
                    <a:pos x="199" y="0"/>
                  </a:cxn>
                </a:cxnLst>
                <a:rect l="0" t="0" r="r" b="b"/>
                <a:pathLst>
                  <a:path w="199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199" y="0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198" y="1"/>
                      <a:pt x="198" y="1"/>
                      <a:pt x="198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0"/>
                      <a:pt x="199" y="0"/>
                      <a:pt x="19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8"/>
              <p:cNvSpPr>
                <a:spLocks noEditPoints="1"/>
              </p:cNvSpPr>
              <p:nvPr/>
            </p:nvSpPr>
            <p:spPr bwMode="auto">
              <a:xfrm>
                <a:off x="-4837559" y="5200638"/>
                <a:ext cx="741392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97" y="0"/>
                  </a:cxn>
                  <a:cxn ang="0">
                    <a:pos x="196" y="0"/>
                  </a:cxn>
                  <a:cxn ang="0">
                    <a:pos x="196" y="1"/>
                  </a:cxn>
                  <a:cxn ang="0">
                    <a:pos x="197" y="1"/>
                  </a:cxn>
                  <a:cxn ang="0">
                    <a:pos x="197" y="0"/>
                  </a:cxn>
                </a:cxnLst>
                <a:rect l="0" t="0" r="r" b="b"/>
                <a:pathLst>
                  <a:path w="197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97" y="0"/>
                    </a:moveTo>
                    <a:cubicBezTo>
                      <a:pt x="196" y="0"/>
                      <a:pt x="196" y="0"/>
                      <a:pt x="196" y="0"/>
                    </a:cubicBezTo>
                    <a:cubicBezTo>
                      <a:pt x="196" y="1"/>
                      <a:pt x="196" y="1"/>
                      <a:pt x="196" y="1"/>
                    </a:cubicBezTo>
                    <a:cubicBezTo>
                      <a:pt x="197" y="1"/>
                      <a:pt x="197" y="1"/>
                      <a:pt x="197" y="1"/>
                    </a:cubicBezTo>
                    <a:cubicBezTo>
                      <a:pt x="197" y="0"/>
                      <a:pt x="197" y="0"/>
                      <a:pt x="197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59"/>
              <p:cNvSpPr>
                <a:spLocks noEditPoints="1"/>
              </p:cNvSpPr>
              <p:nvPr/>
            </p:nvSpPr>
            <p:spPr bwMode="auto">
              <a:xfrm>
                <a:off x="-3593080" y="5200638"/>
                <a:ext cx="926741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247" y="0"/>
                  </a:cxn>
                  <a:cxn ang="0">
                    <a:pos x="246" y="0"/>
                  </a:cxn>
                  <a:cxn ang="0">
                    <a:pos x="246" y="1"/>
                  </a:cxn>
                  <a:cxn ang="0">
                    <a:pos x="247" y="1"/>
                  </a:cxn>
                  <a:cxn ang="0">
                    <a:pos x="247" y="0"/>
                  </a:cxn>
                </a:cxnLst>
                <a:rect l="0" t="0" r="r" b="b"/>
                <a:pathLst>
                  <a:path w="247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247" y="0"/>
                    </a:move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1"/>
                      <a:pt x="246" y="1"/>
                      <a:pt x="246" y="1"/>
                    </a:cubicBezTo>
                    <a:cubicBezTo>
                      <a:pt x="247" y="1"/>
                      <a:pt x="247" y="1"/>
                      <a:pt x="247" y="1"/>
                    </a:cubicBezTo>
                    <a:cubicBezTo>
                      <a:pt x="247" y="0"/>
                      <a:pt x="247" y="0"/>
                      <a:pt x="247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60"/>
              <p:cNvSpPr>
                <a:spLocks noEditPoints="1"/>
              </p:cNvSpPr>
              <p:nvPr/>
            </p:nvSpPr>
            <p:spPr bwMode="auto">
              <a:xfrm>
                <a:off x="-1879213" y="5200638"/>
                <a:ext cx="967661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  <a:cxn ang="0">
                    <a:pos x="258" y="0"/>
                  </a:cxn>
                  <a:cxn ang="0">
                    <a:pos x="258" y="0"/>
                  </a:cxn>
                  <a:cxn ang="0">
                    <a:pos x="257" y="1"/>
                  </a:cxn>
                  <a:cxn ang="0">
                    <a:pos x="258" y="1"/>
                  </a:cxn>
                  <a:cxn ang="0">
                    <a:pos x="258" y="0"/>
                  </a:cxn>
                </a:cxnLst>
                <a:rect l="0" t="0" r="r" b="b"/>
                <a:pathLst>
                  <a:path w="258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moveTo>
                      <a:pt x="258" y="0"/>
                    </a:moveTo>
                    <a:cubicBezTo>
                      <a:pt x="258" y="0"/>
                      <a:pt x="258" y="0"/>
                      <a:pt x="258" y="0"/>
                    </a:cubicBezTo>
                    <a:cubicBezTo>
                      <a:pt x="257" y="1"/>
                      <a:pt x="257" y="1"/>
                      <a:pt x="257" y="1"/>
                    </a:cubicBezTo>
                    <a:cubicBezTo>
                      <a:pt x="258" y="1"/>
                      <a:pt x="258" y="1"/>
                      <a:pt x="258" y="1"/>
                    </a:cubicBezTo>
                    <a:cubicBezTo>
                      <a:pt x="258" y="0"/>
                      <a:pt x="258" y="0"/>
                      <a:pt x="25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 261"/>
              <p:cNvSpPr>
                <a:spLocks noEditPoints="1"/>
              </p:cNvSpPr>
              <p:nvPr/>
            </p:nvSpPr>
            <p:spPr bwMode="auto">
              <a:xfrm>
                <a:off x="-6175916" y="5318708"/>
                <a:ext cx="633071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68" y="0"/>
                  </a:cxn>
                  <a:cxn ang="0">
                    <a:pos x="168" y="0"/>
                  </a:cxn>
                  <a:cxn ang="0">
                    <a:pos x="168" y="0"/>
                  </a:cxn>
                  <a:cxn ang="0">
                    <a:pos x="168" y="0"/>
                  </a:cxn>
                  <a:cxn ang="0">
                    <a:pos x="168" y="0"/>
                  </a:cxn>
                </a:cxnLst>
                <a:rect l="0" t="0" r="r" b="b"/>
                <a:pathLst>
                  <a:path w="168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68" y="0"/>
                    </a:move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62"/>
              <p:cNvSpPr>
                <a:spLocks noEditPoints="1"/>
              </p:cNvSpPr>
              <p:nvPr/>
            </p:nvSpPr>
            <p:spPr bwMode="auto">
              <a:xfrm>
                <a:off x="-4779788" y="5323628"/>
                <a:ext cx="625850" cy="4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167" y="0"/>
                  </a:cxn>
                  <a:cxn ang="0">
                    <a:pos x="167" y="0"/>
                  </a:cxn>
                  <a:cxn ang="0">
                    <a:pos x="166" y="1"/>
                  </a:cxn>
                  <a:cxn ang="0">
                    <a:pos x="167" y="1"/>
                  </a:cxn>
                  <a:cxn ang="0">
                    <a:pos x="167" y="0"/>
                  </a:cxn>
                </a:cxnLst>
                <a:rect l="0" t="0" r="r" b="b"/>
                <a:pathLst>
                  <a:path w="167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moveTo>
                      <a:pt x="167" y="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166" y="1"/>
                      <a:pt x="166" y="1"/>
                      <a:pt x="166" y="1"/>
                    </a:cubicBezTo>
                    <a:cubicBezTo>
                      <a:pt x="167" y="1"/>
                      <a:pt x="167" y="1"/>
                      <a:pt x="167" y="1"/>
                    </a:cubicBezTo>
                    <a:cubicBezTo>
                      <a:pt x="167" y="0"/>
                      <a:pt x="167" y="0"/>
                      <a:pt x="167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263"/>
              <p:cNvSpPr>
                <a:spLocks noEditPoints="1"/>
              </p:cNvSpPr>
              <p:nvPr/>
            </p:nvSpPr>
            <p:spPr bwMode="auto">
              <a:xfrm>
                <a:off x="-3537716" y="5323628"/>
                <a:ext cx="791941" cy="4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211" y="0"/>
                  </a:cxn>
                  <a:cxn ang="0">
                    <a:pos x="210" y="0"/>
                  </a:cxn>
                  <a:cxn ang="0">
                    <a:pos x="210" y="1"/>
                  </a:cxn>
                  <a:cxn ang="0">
                    <a:pos x="211" y="1"/>
                  </a:cxn>
                  <a:cxn ang="0">
                    <a:pos x="211" y="0"/>
                  </a:cxn>
                </a:cxnLst>
                <a:rect l="0" t="0" r="r" b="b"/>
                <a:pathLst>
                  <a:path w="21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moveTo>
                      <a:pt x="211" y="0"/>
                    </a:moveTo>
                    <a:cubicBezTo>
                      <a:pt x="210" y="0"/>
                      <a:pt x="210" y="0"/>
                      <a:pt x="210" y="0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11" y="1"/>
                      <a:pt x="211" y="1"/>
                      <a:pt x="211" y="1"/>
                    </a:cubicBezTo>
                    <a:cubicBezTo>
                      <a:pt x="211" y="0"/>
                      <a:pt x="211" y="0"/>
                      <a:pt x="21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264"/>
              <p:cNvSpPr>
                <a:spLocks/>
              </p:cNvSpPr>
              <p:nvPr/>
            </p:nvSpPr>
            <p:spPr bwMode="auto">
              <a:xfrm>
                <a:off x="-1766077" y="5323628"/>
                <a:ext cx="7221" cy="492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265"/>
              <p:cNvSpPr>
                <a:spLocks noEditPoints="1"/>
              </p:cNvSpPr>
              <p:nvPr/>
            </p:nvSpPr>
            <p:spPr bwMode="auto">
              <a:xfrm>
                <a:off x="-6344414" y="3965824"/>
                <a:ext cx="5591732" cy="492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488" y="0"/>
                  </a:cxn>
                  <a:cxn ang="0">
                    <a:pos x="1487" y="0"/>
                  </a:cxn>
                  <a:cxn ang="0">
                    <a:pos x="1487" y="1"/>
                  </a:cxn>
                  <a:cxn ang="0">
                    <a:pos x="1488" y="1"/>
                  </a:cxn>
                  <a:cxn ang="0">
                    <a:pos x="1488" y="0"/>
                  </a:cxn>
                </a:cxnLst>
                <a:rect l="0" t="0" r="r" b="b"/>
                <a:pathLst>
                  <a:path w="1488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488" y="0"/>
                    </a:moveTo>
                    <a:cubicBezTo>
                      <a:pt x="1487" y="0"/>
                      <a:pt x="1487" y="0"/>
                      <a:pt x="1487" y="0"/>
                    </a:cubicBezTo>
                    <a:cubicBezTo>
                      <a:pt x="1487" y="1"/>
                      <a:pt x="1487" y="1"/>
                      <a:pt x="1487" y="1"/>
                    </a:cubicBezTo>
                    <a:cubicBezTo>
                      <a:pt x="1488" y="1"/>
                      <a:pt x="1488" y="1"/>
                      <a:pt x="1488" y="1"/>
                    </a:cubicBezTo>
                    <a:cubicBezTo>
                      <a:pt x="1488" y="0"/>
                      <a:pt x="1488" y="0"/>
                      <a:pt x="148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266"/>
              <p:cNvSpPr>
                <a:spLocks noEditPoints="1"/>
              </p:cNvSpPr>
              <p:nvPr/>
            </p:nvSpPr>
            <p:spPr bwMode="auto">
              <a:xfrm>
                <a:off x="-6264980" y="3582096"/>
                <a:ext cx="2074935" cy="492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552" y="0"/>
                  </a:cxn>
                  <a:cxn ang="0">
                    <a:pos x="551" y="0"/>
                  </a:cxn>
                  <a:cxn ang="0">
                    <a:pos x="551" y="1"/>
                  </a:cxn>
                  <a:cxn ang="0">
                    <a:pos x="552" y="1"/>
                  </a:cxn>
                  <a:cxn ang="0">
                    <a:pos x="552" y="0"/>
                  </a:cxn>
                </a:cxnLst>
                <a:rect l="0" t="0" r="r" b="b"/>
                <a:pathLst>
                  <a:path w="55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552" y="0"/>
                    </a:moveTo>
                    <a:cubicBezTo>
                      <a:pt x="551" y="0"/>
                      <a:pt x="551" y="0"/>
                      <a:pt x="551" y="0"/>
                    </a:cubicBezTo>
                    <a:cubicBezTo>
                      <a:pt x="551" y="0"/>
                      <a:pt x="551" y="0"/>
                      <a:pt x="551" y="1"/>
                    </a:cubicBezTo>
                    <a:cubicBezTo>
                      <a:pt x="552" y="1"/>
                      <a:pt x="552" y="1"/>
                      <a:pt x="552" y="1"/>
                    </a:cubicBezTo>
                    <a:cubicBezTo>
                      <a:pt x="552" y="0"/>
                      <a:pt x="552" y="0"/>
                      <a:pt x="55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267"/>
              <p:cNvSpPr>
                <a:spLocks noEditPoints="1"/>
              </p:cNvSpPr>
              <p:nvPr/>
            </p:nvSpPr>
            <p:spPr bwMode="auto">
              <a:xfrm>
                <a:off x="-4079318" y="3582096"/>
                <a:ext cx="3184617" cy="492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847" y="0"/>
                  </a:cxn>
                  <a:cxn ang="0">
                    <a:pos x="846" y="0"/>
                  </a:cxn>
                  <a:cxn ang="0">
                    <a:pos x="846" y="1"/>
                  </a:cxn>
                  <a:cxn ang="0">
                    <a:pos x="847" y="1"/>
                  </a:cxn>
                  <a:cxn ang="0">
                    <a:pos x="847" y="0"/>
                  </a:cxn>
                </a:cxnLst>
                <a:rect l="0" t="0" r="r" b="b"/>
                <a:pathLst>
                  <a:path w="847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847" y="0"/>
                    </a:moveTo>
                    <a:cubicBezTo>
                      <a:pt x="846" y="0"/>
                      <a:pt x="846" y="0"/>
                      <a:pt x="846" y="0"/>
                    </a:cubicBezTo>
                    <a:cubicBezTo>
                      <a:pt x="846" y="0"/>
                      <a:pt x="846" y="0"/>
                      <a:pt x="846" y="1"/>
                    </a:cubicBezTo>
                    <a:cubicBezTo>
                      <a:pt x="847" y="1"/>
                      <a:pt x="847" y="1"/>
                      <a:pt x="847" y="1"/>
                    </a:cubicBezTo>
                    <a:cubicBezTo>
                      <a:pt x="847" y="0"/>
                      <a:pt x="847" y="0"/>
                      <a:pt x="847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268"/>
              <p:cNvSpPr>
                <a:spLocks/>
              </p:cNvSpPr>
              <p:nvPr/>
            </p:nvSpPr>
            <p:spPr bwMode="auto">
              <a:xfrm>
                <a:off x="-3833792" y="4088813"/>
                <a:ext cx="2408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269"/>
              <p:cNvSpPr>
                <a:spLocks/>
              </p:cNvSpPr>
              <p:nvPr/>
            </p:nvSpPr>
            <p:spPr bwMode="auto">
              <a:xfrm>
                <a:off x="-2269166" y="4044537"/>
                <a:ext cx="2408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270"/>
              <p:cNvSpPr>
                <a:spLocks/>
              </p:cNvSpPr>
              <p:nvPr/>
            </p:nvSpPr>
            <p:spPr bwMode="auto">
              <a:xfrm>
                <a:off x="-1301505" y="3146713"/>
                <a:ext cx="7222" cy="246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271"/>
              <p:cNvSpPr>
                <a:spLocks/>
              </p:cNvSpPr>
              <p:nvPr/>
            </p:nvSpPr>
            <p:spPr bwMode="auto">
              <a:xfrm>
                <a:off x="-4139495" y="3892030"/>
                <a:ext cx="9628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272"/>
              <p:cNvSpPr>
                <a:spLocks/>
              </p:cNvSpPr>
              <p:nvPr/>
            </p:nvSpPr>
            <p:spPr bwMode="auto">
              <a:xfrm>
                <a:off x="-5075864" y="4002720"/>
                <a:ext cx="2408" cy="2461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273"/>
              <p:cNvSpPr>
                <a:spLocks/>
              </p:cNvSpPr>
              <p:nvPr/>
            </p:nvSpPr>
            <p:spPr bwMode="auto">
              <a:xfrm>
                <a:off x="-4529448" y="2785124"/>
                <a:ext cx="7221" cy="24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2" y="0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Freeform 274"/>
              <p:cNvSpPr>
                <a:spLocks/>
              </p:cNvSpPr>
              <p:nvPr/>
            </p:nvSpPr>
            <p:spPr bwMode="auto">
              <a:xfrm>
                <a:off x="-4524634" y="2785124"/>
                <a:ext cx="2406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275"/>
              <p:cNvSpPr>
                <a:spLocks/>
              </p:cNvSpPr>
              <p:nvPr/>
            </p:nvSpPr>
            <p:spPr bwMode="auto">
              <a:xfrm>
                <a:off x="-4341693" y="2785124"/>
                <a:ext cx="4814" cy="24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276"/>
              <p:cNvSpPr>
                <a:spLocks noEditPoints="1"/>
              </p:cNvSpPr>
              <p:nvPr/>
            </p:nvSpPr>
            <p:spPr bwMode="auto">
              <a:xfrm>
                <a:off x="-6036303" y="3149173"/>
                <a:ext cx="1660911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2" y="0"/>
                  </a:cxn>
                  <a:cxn ang="0">
                    <a:pos x="442" y="0"/>
                  </a:cxn>
                  <a:cxn ang="0">
                    <a:pos x="442" y="0"/>
                  </a:cxn>
                  <a:cxn ang="0">
                    <a:pos x="442" y="1"/>
                  </a:cxn>
                  <a:cxn ang="0">
                    <a:pos x="442" y="1"/>
                  </a:cxn>
                  <a:cxn ang="0">
                    <a:pos x="442" y="0"/>
                  </a:cxn>
                </a:cxnLst>
                <a:rect l="0" t="0" r="r" b="b"/>
                <a:pathLst>
                  <a:path w="44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442" y="0"/>
                    </a:moveTo>
                    <a:cubicBezTo>
                      <a:pt x="442" y="0"/>
                      <a:pt x="442" y="0"/>
                      <a:pt x="442" y="0"/>
                    </a:cubicBezTo>
                    <a:cubicBezTo>
                      <a:pt x="442" y="0"/>
                      <a:pt x="442" y="0"/>
                      <a:pt x="442" y="1"/>
                    </a:cubicBezTo>
                    <a:cubicBezTo>
                      <a:pt x="442" y="1"/>
                      <a:pt x="442" y="1"/>
                      <a:pt x="442" y="1"/>
                    </a:cubicBezTo>
                    <a:cubicBezTo>
                      <a:pt x="442" y="0"/>
                      <a:pt x="442" y="0"/>
                      <a:pt x="44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277"/>
              <p:cNvSpPr>
                <a:spLocks/>
              </p:cNvSpPr>
              <p:nvPr/>
            </p:nvSpPr>
            <p:spPr bwMode="auto">
              <a:xfrm>
                <a:off x="-1303911" y="3149173"/>
                <a:ext cx="7221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278"/>
              <p:cNvSpPr>
                <a:spLocks/>
              </p:cNvSpPr>
              <p:nvPr/>
            </p:nvSpPr>
            <p:spPr bwMode="auto">
              <a:xfrm>
                <a:off x="-1301505" y="3149173"/>
                <a:ext cx="4814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279"/>
              <p:cNvSpPr>
                <a:spLocks/>
              </p:cNvSpPr>
              <p:nvPr/>
            </p:nvSpPr>
            <p:spPr bwMode="auto">
              <a:xfrm>
                <a:off x="-3872306" y="3149173"/>
                <a:ext cx="4814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280"/>
              <p:cNvSpPr>
                <a:spLocks/>
              </p:cNvSpPr>
              <p:nvPr/>
            </p:nvSpPr>
            <p:spPr bwMode="auto">
              <a:xfrm>
                <a:off x="-5675236" y="2593261"/>
                <a:ext cx="1612768" cy="2508986"/>
              </a:xfrm>
              <a:custGeom>
                <a:avLst/>
                <a:gdLst/>
                <a:ahLst/>
                <a:cxnLst>
                  <a:cxn ang="0">
                    <a:pos x="104" y="6"/>
                  </a:cxn>
                  <a:cxn ang="0">
                    <a:pos x="177" y="34"/>
                  </a:cxn>
                  <a:cxn ang="0">
                    <a:pos x="216" y="87"/>
                  </a:cxn>
                  <a:cxn ang="0">
                    <a:pos x="211" y="41"/>
                  </a:cxn>
                  <a:cxn ang="0">
                    <a:pos x="238" y="57"/>
                  </a:cxn>
                  <a:cxn ang="0">
                    <a:pos x="242" y="47"/>
                  </a:cxn>
                  <a:cxn ang="0">
                    <a:pos x="276" y="86"/>
                  </a:cxn>
                  <a:cxn ang="0">
                    <a:pos x="257" y="108"/>
                  </a:cxn>
                  <a:cxn ang="0">
                    <a:pos x="269" y="119"/>
                  </a:cxn>
                  <a:cxn ang="0">
                    <a:pos x="236" y="155"/>
                  </a:cxn>
                  <a:cxn ang="0">
                    <a:pos x="229" y="230"/>
                  </a:cxn>
                  <a:cxn ang="0">
                    <a:pos x="230" y="230"/>
                  </a:cxn>
                  <a:cxn ang="0">
                    <a:pos x="225" y="221"/>
                  </a:cxn>
                  <a:cxn ang="0">
                    <a:pos x="177" y="269"/>
                  </a:cxn>
                  <a:cxn ang="0">
                    <a:pos x="201" y="277"/>
                  </a:cxn>
                  <a:cxn ang="0">
                    <a:pos x="215" y="282"/>
                  </a:cxn>
                  <a:cxn ang="0">
                    <a:pos x="225" y="313"/>
                  </a:cxn>
                  <a:cxn ang="0">
                    <a:pos x="319" y="323"/>
                  </a:cxn>
                  <a:cxn ang="0">
                    <a:pos x="378" y="381"/>
                  </a:cxn>
                  <a:cxn ang="0">
                    <a:pos x="301" y="662"/>
                  </a:cxn>
                  <a:cxn ang="0">
                    <a:pos x="303" y="663"/>
                  </a:cxn>
                  <a:cxn ang="0">
                    <a:pos x="303" y="663"/>
                  </a:cxn>
                  <a:cxn ang="0">
                    <a:pos x="250" y="346"/>
                  </a:cxn>
                  <a:cxn ang="0">
                    <a:pos x="203" y="293"/>
                  </a:cxn>
                  <a:cxn ang="0">
                    <a:pos x="112" y="200"/>
                  </a:cxn>
                  <a:cxn ang="0">
                    <a:pos x="118" y="241"/>
                  </a:cxn>
                  <a:cxn ang="0">
                    <a:pos x="117" y="239"/>
                  </a:cxn>
                  <a:cxn ang="0">
                    <a:pos x="120" y="239"/>
                  </a:cxn>
                  <a:cxn ang="0">
                    <a:pos x="63" y="48"/>
                  </a:cxn>
                  <a:cxn ang="0">
                    <a:pos x="3" y="64"/>
                  </a:cxn>
                  <a:cxn ang="0">
                    <a:pos x="5" y="65"/>
                  </a:cxn>
                  <a:cxn ang="0">
                    <a:pos x="9" y="43"/>
                  </a:cxn>
                  <a:cxn ang="0">
                    <a:pos x="6" y="35"/>
                  </a:cxn>
                  <a:cxn ang="0">
                    <a:pos x="0" y="65"/>
                  </a:cxn>
                  <a:cxn ang="0">
                    <a:pos x="66" y="52"/>
                  </a:cxn>
                  <a:cxn ang="0">
                    <a:pos x="117" y="243"/>
                  </a:cxn>
                  <a:cxn ang="0">
                    <a:pos x="110" y="201"/>
                  </a:cxn>
                  <a:cxn ang="0">
                    <a:pos x="109" y="201"/>
                  </a:cxn>
                  <a:cxn ang="0">
                    <a:pos x="129" y="238"/>
                  </a:cxn>
                  <a:cxn ang="0">
                    <a:pos x="218" y="323"/>
                  </a:cxn>
                  <a:cxn ang="0">
                    <a:pos x="237" y="397"/>
                  </a:cxn>
                  <a:cxn ang="0">
                    <a:pos x="306" y="662"/>
                  </a:cxn>
                  <a:cxn ang="0">
                    <a:pos x="378" y="377"/>
                  </a:cxn>
                  <a:cxn ang="0">
                    <a:pos x="320" y="319"/>
                  </a:cxn>
                  <a:cxn ang="0">
                    <a:pos x="229" y="311"/>
                  </a:cxn>
                  <a:cxn ang="0">
                    <a:pos x="211" y="280"/>
                  </a:cxn>
                  <a:cxn ang="0">
                    <a:pos x="192" y="260"/>
                  </a:cxn>
                  <a:cxn ang="0">
                    <a:pos x="216" y="212"/>
                  </a:cxn>
                  <a:cxn ang="0">
                    <a:pos x="233" y="219"/>
                  </a:cxn>
                  <a:cxn ang="0">
                    <a:pos x="261" y="123"/>
                  </a:cxn>
                  <a:cxn ang="0">
                    <a:pos x="254" y="105"/>
                  </a:cxn>
                  <a:cxn ang="0">
                    <a:pos x="255" y="106"/>
                  </a:cxn>
                  <a:cxn ang="0">
                    <a:pos x="242" y="43"/>
                  </a:cxn>
                  <a:cxn ang="0">
                    <a:pos x="207" y="44"/>
                  </a:cxn>
                  <a:cxn ang="0">
                    <a:pos x="213" y="88"/>
                  </a:cxn>
                  <a:cxn ang="0">
                    <a:pos x="214" y="89"/>
                  </a:cxn>
                  <a:cxn ang="0">
                    <a:pos x="177" y="47"/>
                  </a:cxn>
                  <a:cxn ang="0">
                    <a:pos x="108" y="1"/>
                  </a:cxn>
                  <a:cxn ang="0">
                    <a:pos x="38" y="6"/>
                  </a:cxn>
                </a:cxnLst>
                <a:rect l="0" t="0" r="r" b="b"/>
                <a:pathLst>
                  <a:path w="429" h="667">
                    <a:moveTo>
                      <a:pt x="38" y="6"/>
                    </a:move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2" y="6"/>
                      <a:pt x="43" y="5"/>
                    </a:cubicBezTo>
                    <a:cubicBezTo>
                      <a:pt x="45" y="4"/>
                      <a:pt x="46" y="4"/>
                      <a:pt x="47" y="4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3" y="4"/>
                      <a:pt x="75" y="4"/>
                      <a:pt x="76" y="5"/>
                    </a:cubicBezTo>
                    <a:cubicBezTo>
                      <a:pt x="78" y="5"/>
                      <a:pt x="79" y="6"/>
                      <a:pt x="80" y="7"/>
                    </a:cubicBezTo>
                    <a:cubicBezTo>
                      <a:pt x="86" y="10"/>
                      <a:pt x="86" y="10"/>
                      <a:pt x="86" y="10"/>
                    </a:cubicBezTo>
                    <a:cubicBezTo>
                      <a:pt x="87" y="11"/>
                      <a:pt x="89" y="12"/>
                      <a:pt x="91" y="12"/>
                    </a:cubicBezTo>
                    <a:cubicBezTo>
                      <a:pt x="93" y="12"/>
                      <a:pt x="95" y="11"/>
                      <a:pt x="97" y="10"/>
                    </a:cubicBezTo>
                    <a:cubicBezTo>
                      <a:pt x="100" y="8"/>
                      <a:pt x="100" y="8"/>
                      <a:pt x="100" y="8"/>
                    </a:cubicBezTo>
                    <a:cubicBezTo>
                      <a:pt x="101" y="7"/>
                      <a:pt x="103" y="6"/>
                      <a:pt x="104" y="6"/>
                    </a:cubicBezTo>
                    <a:cubicBezTo>
                      <a:pt x="106" y="5"/>
                      <a:pt x="107" y="5"/>
                      <a:pt x="108" y="5"/>
                    </a:cubicBez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9" y="5"/>
                      <a:pt x="120" y="6"/>
                    </a:cubicBezTo>
                    <a:cubicBezTo>
                      <a:pt x="122" y="7"/>
                      <a:pt x="123" y="8"/>
                      <a:pt x="124" y="8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3" y="17"/>
                      <a:pt x="135" y="18"/>
                      <a:pt x="137" y="18"/>
                    </a:cubicBezTo>
                    <a:cubicBezTo>
                      <a:pt x="139" y="18"/>
                      <a:pt x="141" y="17"/>
                      <a:pt x="143" y="15"/>
                    </a:cubicBezTo>
                    <a:cubicBezTo>
                      <a:pt x="144" y="14"/>
                      <a:pt x="145" y="13"/>
                      <a:pt x="147" y="13"/>
                    </a:cubicBezTo>
                    <a:cubicBezTo>
                      <a:pt x="148" y="13"/>
                      <a:pt x="148" y="13"/>
                      <a:pt x="148" y="13"/>
                    </a:cubicBezTo>
                    <a:cubicBezTo>
                      <a:pt x="175" y="28"/>
                      <a:pt x="175" y="28"/>
                      <a:pt x="175" y="28"/>
                    </a:cubicBezTo>
                    <a:cubicBezTo>
                      <a:pt x="176" y="29"/>
                      <a:pt x="177" y="30"/>
                      <a:pt x="177" y="32"/>
                    </a:cubicBezTo>
                    <a:cubicBezTo>
                      <a:pt x="177" y="33"/>
                      <a:pt x="177" y="34"/>
                      <a:pt x="177" y="34"/>
                    </a:cubicBezTo>
                    <a:cubicBezTo>
                      <a:pt x="173" y="46"/>
                      <a:pt x="173" y="46"/>
                      <a:pt x="173" y="46"/>
                    </a:cubicBezTo>
                    <a:cubicBezTo>
                      <a:pt x="172" y="47"/>
                      <a:pt x="172" y="48"/>
                      <a:pt x="172" y="49"/>
                    </a:cubicBezTo>
                    <a:cubicBezTo>
                      <a:pt x="172" y="53"/>
                      <a:pt x="173" y="56"/>
                      <a:pt x="176" y="57"/>
                    </a:cubicBezTo>
                    <a:cubicBezTo>
                      <a:pt x="198" y="72"/>
                      <a:pt x="198" y="72"/>
                      <a:pt x="198" y="72"/>
                    </a:cubicBezTo>
                    <a:cubicBezTo>
                      <a:pt x="200" y="73"/>
                      <a:pt x="203" y="77"/>
                      <a:pt x="204" y="79"/>
                    </a:cubicBezTo>
                    <a:cubicBezTo>
                      <a:pt x="210" y="90"/>
                      <a:pt x="210" y="90"/>
                      <a:pt x="210" y="90"/>
                    </a:cubicBezTo>
                    <a:cubicBezTo>
                      <a:pt x="210" y="90"/>
                      <a:pt x="210" y="91"/>
                      <a:pt x="211" y="91"/>
                    </a:cubicBezTo>
                    <a:cubicBezTo>
                      <a:pt x="211" y="92"/>
                      <a:pt x="211" y="92"/>
                      <a:pt x="212" y="92"/>
                    </a:cubicBezTo>
                    <a:cubicBezTo>
                      <a:pt x="213" y="93"/>
                      <a:pt x="213" y="93"/>
                      <a:pt x="213" y="93"/>
                    </a:cubicBezTo>
                    <a:cubicBezTo>
                      <a:pt x="214" y="93"/>
                      <a:pt x="215" y="92"/>
                      <a:pt x="215" y="92"/>
                    </a:cubicBezTo>
                    <a:cubicBezTo>
                      <a:pt x="216" y="91"/>
                      <a:pt x="216" y="90"/>
                      <a:pt x="216" y="90"/>
                    </a:cubicBezTo>
                    <a:cubicBezTo>
                      <a:pt x="216" y="89"/>
                      <a:pt x="216" y="88"/>
                      <a:pt x="216" y="87"/>
                    </a:cubicBezTo>
                    <a:cubicBezTo>
                      <a:pt x="216" y="70"/>
                      <a:pt x="216" y="70"/>
                      <a:pt x="216" y="70"/>
                    </a:cubicBezTo>
                    <a:cubicBezTo>
                      <a:pt x="216" y="66"/>
                      <a:pt x="216" y="60"/>
                      <a:pt x="215" y="56"/>
                    </a:cubicBezTo>
                    <a:cubicBezTo>
                      <a:pt x="212" y="43"/>
                      <a:pt x="212" y="43"/>
                      <a:pt x="212" y="43"/>
                    </a:cubicBezTo>
                    <a:cubicBezTo>
                      <a:pt x="211" y="43"/>
                      <a:pt x="211" y="42"/>
                      <a:pt x="211" y="42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35" y="56"/>
                      <a:pt x="235" y="56"/>
                      <a:pt x="235" y="56"/>
                    </a:cubicBezTo>
                    <a:cubicBezTo>
                      <a:pt x="236" y="57"/>
                      <a:pt x="237" y="57"/>
                      <a:pt x="238" y="57"/>
                    </a:cubicBezTo>
                    <a:cubicBezTo>
                      <a:pt x="239" y="57"/>
                      <a:pt x="241" y="56"/>
                      <a:pt x="241" y="55"/>
                    </a:cubicBezTo>
                    <a:cubicBezTo>
                      <a:pt x="242" y="54"/>
                      <a:pt x="243" y="52"/>
                      <a:pt x="243" y="51"/>
                    </a:cubicBezTo>
                    <a:cubicBezTo>
                      <a:pt x="243" y="49"/>
                      <a:pt x="243" y="49"/>
                      <a:pt x="243" y="49"/>
                    </a:cubicBezTo>
                    <a:cubicBezTo>
                      <a:pt x="243" y="48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2" y="46"/>
                      <a:pt x="242" y="46"/>
                      <a:pt x="242" y="46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2" y="46"/>
                      <a:pt x="242" y="46"/>
                      <a:pt x="242" y="46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3" y="48"/>
                      <a:pt x="243" y="48"/>
                      <a:pt x="243" y="48"/>
                    </a:cubicBezTo>
                    <a:cubicBezTo>
                      <a:pt x="275" y="83"/>
                      <a:pt x="275" y="83"/>
                      <a:pt x="275" y="83"/>
                    </a:cubicBezTo>
                    <a:cubicBezTo>
                      <a:pt x="275" y="84"/>
                      <a:pt x="276" y="85"/>
                      <a:pt x="276" y="86"/>
                    </a:cubicBezTo>
                    <a:cubicBezTo>
                      <a:pt x="276" y="87"/>
                      <a:pt x="276" y="88"/>
                      <a:pt x="275" y="89"/>
                    </a:cubicBezTo>
                    <a:cubicBezTo>
                      <a:pt x="275" y="89"/>
                      <a:pt x="274" y="90"/>
                      <a:pt x="272" y="91"/>
                    </a:cubicBezTo>
                    <a:cubicBezTo>
                      <a:pt x="271" y="92"/>
                      <a:pt x="270" y="92"/>
                      <a:pt x="269" y="92"/>
                    </a:cubicBezTo>
                    <a:cubicBezTo>
                      <a:pt x="260" y="92"/>
                      <a:pt x="260" y="92"/>
                      <a:pt x="260" y="92"/>
                    </a:cubicBezTo>
                    <a:cubicBezTo>
                      <a:pt x="258" y="92"/>
                      <a:pt x="256" y="93"/>
                      <a:pt x="254" y="94"/>
                    </a:cubicBezTo>
                    <a:cubicBezTo>
                      <a:pt x="253" y="96"/>
                      <a:pt x="252" y="98"/>
                      <a:pt x="251" y="100"/>
                    </a:cubicBezTo>
                    <a:cubicBezTo>
                      <a:pt x="251" y="103"/>
                      <a:pt x="251" y="103"/>
                      <a:pt x="251" y="103"/>
                    </a:cubicBezTo>
                    <a:cubicBezTo>
                      <a:pt x="250" y="104"/>
                      <a:pt x="250" y="104"/>
                      <a:pt x="250" y="105"/>
                    </a:cubicBezTo>
                    <a:cubicBezTo>
                      <a:pt x="250" y="106"/>
                      <a:pt x="250" y="107"/>
                      <a:pt x="251" y="108"/>
                    </a:cubicBezTo>
                    <a:cubicBezTo>
                      <a:pt x="252" y="109"/>
                      <a:pt x="252" y="109"/>
                      <a:pt x="252" y="109"/>
                    </a:cubicBezTo>
                    <a:cubicBezTo>
                      <a:pt x="253" y="109"/>
                      <a:pt x="253" y="109"/>
                      <a:pt x="254" y="109"/>
                    </a:cubicBezTo>
                    <a:cubicBezTo>
                      <a:pt x="255" y="109"/>
                      <a:pt x="256" y="109"/>
                      <a:pt x="257" y="108"/>
                    </a:cubicBezTo>
                    <a:cubicBezTo>
                      <a:pt x="258" y="108"/>
                      <a:pt x="258" y="108"/>
                      <a:pt x="258" y="108"/>
                    </a:cubicBezTo>
                    <a:cubicBezTo>
                      <a:pt x="259" y="108"/>
                      <a:pt x="261" y="108"/>
                      <a:pt x="261" y="110"/>
                    </a:cubicBezTo>
                    <a:cubicBezTo>
                      <a:pt x="268" y="118"/>
                      <a:pt x="268" y="118"/>
                      <a:pt x="268" y="118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20"/>
                      <a:pt x="270" y="120"/>
                      <a:pt x="270" y="120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20"/>
                      <a:pt x="270" y="120"/>
                      <a:pt x="270" y="120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1" y="119"/>
                      <a:pt x="261" y="119"/>
                      <a:pt x="261" y="119"/>
                    </a:cubicBezTo>
                    <a:cubicBezTo>
                      <a:pt x="259" y="119"/>
                      <a:pt x="257" y="120"/>
                      <a:pt x="255" y="121"/>
                    </a:cubicBezTo>
                    <a:cubicBezTo>
                      <a:pt x="254" y="122"/>
                      <a:pt x="252" y="124"/>
                      <a:pt x="251" y="126"/>
                    </a:cubicBezTo>
                    <a:cubicBezTo>
                      <a:pt x="236" y="155"/>
                      <a:pt x="236" y="155"/>
                      <a:pt x="236" y="155"/>
                    </a:cubicBezTo>
                    <a:cubicBezTo>
                      <a:pt x="234" y="159"/>
                      <a:pt x="233" y="164"/>
                      <a:pt x="233" y="168"/>
                    </a:cubicBezTo>
                    <a:cubicBezTo>
                      <a:pt x="233" y="176"/>
                      <a:pt x="233" y="176"/>
                      <a:pt x="233" y="176"/>
                    </a:cubicBezTo>
                    <a:cubicBezTo>
                      <a:pt x="233" y="179"/>
                      <a:pt x="232" y="185"/>
                      <a:pt x="230" y="187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26" y="194"/>
                      <a:pt x="225" y="200"/>
                      <a:pt x="225" y="204"/>
                    </a:cubicBezTo>
                    <a:cubicBezTo>
                      <a:pt x="225" y="206"/>
                      <a:pt x="225" y="206"/>
                      <a:pt x="225" y="206"/>
                    </a:cubicBezTo>
                    <a:cubicBezTo>
                      <a:pt x="225" y="208"/>
                      <a:pt x="225" y="210"/>
                      <a:pt x="225" y="212"/>
                    </a:cubicBezTo>
                    <a:cubicBezTo>
                      <a:pt x="226" y="214"/>
                      <a:pt x="226" y="215"/>
                      <a:pt x="227" y="217"/>
                    </a:cubicBezTo>
                    <a:cubicBezTo>
                      <a:pt x="228" y="217"/>
                      <a:pt x="228" y="218"/>
                      <a:pt x="229" y="220"/>
                    </a:cubicBezTo>
                    <a:cubicBezTo>
                      <a:pt x="229" y="222"/>
                      <a:pt x="229" y="224"/>
                      <a:pt x="229" y="225"/>
                    </a:cubicBezTo>
                    <a:cubicBezTo>
                      <a:pt x="229" y="228"/>
                      <a:pt x="229" y="228"/>
                      <a:pt x="229" y="228"/>
                    </a:cubicBezTo>
                    <a:cubicBezTo>
                      <a:pt x="229" y="229"/>
                      <a:pt x="229" y="230"/>
                      <a:pt x="229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1"/>
                      <a:pt x="230" y="231"/>
                      <a:pt x="230" y="231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1"/>
                      <a:pt x="230" y="231"/>
                      <a:pt x="230" y="231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29"/>
                      <a:pt x="230" y="229"/>
                      <a:pt x="230" y="229"/>
                    </a:cubicBezTo>
                    <a:cubicBezTo>
                      <a:pt x="227" y="225"/>
                      <a:pt x="227" y="225"/>
                      <a:pt x="227" y="225"/>
                    </a:cubicBezTo>
                    <a:cubicBezTo>
                      <a:pt x="226" y="224"/>
                      <a:pt x="225" y="223"/>
                      <a:pt x="225" y="221"/>
                    </a:cubicBezTo>
                    <a:cubicBezTo>
                      <a:pt x="224" y="219"/>
                      <a:pt x="224" y="217"/>
                      <a:pt x="224" y="216"/>
                    </a:cubicBezTo>
                    <a:cubicBezTo>
                      <a:pt x="224" y="214"/>
                      <a:pt x="223" y="212"/>
                      <a:pt x="222" y="211"/>
                    </a:cubicBezTo>
                    <a:cubicBezTo>
                      <a:pt x="220" y="209"/>
                      <a:pt x="218" y="208"/>
                      <a:pt x="216" y="208"/>
                    </a:cubicBezTo>
                    <a:cubicBezTo>
                      <a:pt x="181" y="208"/>
                      <a:pt x="181" y="208"/>
                      <a:pt x="181" y="208"/>
                    </a:cubicBezTo>
                    <a:cubicBezTo>
                      <a:pt x="179" y="208"/>
                      <a:pt x="177" y="209"/>
                      <a:pt x="176" y="210"/>
                    </a:cubicBezTo>
                    <a:cubicBezTo>
                      <a:pt x="174" y="212"/>
                      <a:pt x="173" y="213"/>
                      <a:pt x="172" y="216"/>
                    </a:cubicBezTo>
                    <a:cubicBezTo>
                      <a:pt x="166" y="234"/>
                      <a:pt x="166" y="234"/>
                      <a:pt x="166" y="234"/>
                    </a:cubicBezTo>
                    <a:cubicBezTo>
                      <a:pt x="165" y="237"/>
                      <a:pt x="164" y="240"/>
                      <a:pt x="164" y="242"/>
                    </a:cubicBezTo>
                    <a:cubicBezTo>
                      <a:pt x="164" y="244"/>
                      <a:pt x="165" y="246"/>
                      <a:pt x="165" y="248"/>
                    </a:cubicBezTo>
                    <a:cubicBezTo>
                      <a:pt x="168" y="261"/>
                      <a:pt x="168" y="261"/>
                      <a:pt x="168" y="261"/>
                    </a:cubicBezTo>
                    <a:cubicBezTo>
                      <a:pt x="169" y="263"/>
                      <a:pt x="170" y="265"/>
                      <a:pt x="171" y="267"/>
                    </a:cubicBezTo>
                    <a:cubicBezTo>
                      <a:pt x="173" y="268"/>
                      <a:pt x="175" y="269"/>
                      <a:pt x="177" y="269"/>
                    </a:cubicBezTo>
                    <a:cubicBezTo>
                      <a:pt x="187" y="269"/>
                      <a:pt x="187" y="269"/>
                      <a:pt x="187" y="269"/>
                    </a:cubicBezTo>
                    <a:cubicBezTo>
                      <a:pt x="189" y="269"/>
                      <a:pt x="191" y="268"/>
                      <a:pt x="192" y="267"/>
                    </a:cubicBezTo>
                    <a:cubicBezTo>
                      <a:pt x="194" y="265"/>
                      <a:pt x="195" y="264"/>
                      <a:pt x="196" y="262"/>
                    </a:cubicBezTo>
                    <a:cubicBezTo>
                      <a:pt x="196" y="261"/>
                      <a:pt x="196" y="261"/>
                      <a:pt x="196" y="261"/>
                    </a:cubicBezTo>
                    <a:cubicBezTo>
                      <a:pt x="197" y="260"/>
                      <a:pt x="197" y="258"/>
                      <a:pt x="198" y="257"/>
                    </a:cubicBezTo>
                    <a:cubicBezTo>
                      <a:pt x="199" y="257"/>
                      <a:pt x="201" y="256"/>
                      <a:pt x="201" y="256"/>
                    </a:cubicBezTo>
                    <a:cubicBezTo>
                      <a:pt x="203" y="256"/>
                      <a:pt x="203" y="256"/>
                      <a:pt x="203" y="256"/>
                    </a:cubicBezTo>
                    <a:cubicBezTo>
                      <a:pt x="203" y="256"/>
                      <a:pt x="204" y="256"/>
                      <a:pt x="204" y="257"/>
                    </a:cubicBezTo>
                    <a:cubicBezTo>
                      <a:pt x="204" y="257"/>
                      <a:pt x="205" y="258"/>
                      <a:pt x="205" y="259"/>
                    </a:cubicBezTo>
                    <a:cubicBezTo>
                      <a:pt x="205" y="260"/>
                      <a:pt x="205" y="260"/>
                      <a:pt x="205" y="260"/>
                    </a:cubicBezTo>
                    <a:cubicBezTo>
                      <a:pt x="202" y="275"/>
                      <a:pt x="202" y="275"/>
                      <a:pt x="202" y="275"/>
                    </a:cubicBezTo>
                    <a:cubicBezTo>
                      <a:pt x="202" y="276"/>
                      <a:pt x="201" y="277"/>
                      <a:pt x="201" y="277"/>
                    </a:cubicBezTo>
                    <a:cubicBezTo>
                      <a:pt x="201" y="279"/>
                      <a:pt x="202" y="281"/>
                      <a:pt x="203" y="282"/>
                    </a:cubicBezTo>
                    <a:cubicBezTo>
                      <a:pt x="204" y="284"/>
                      <a:pt x="206" y="285"/>
                      <a:pt x="207" y="285"/>
                    </a:cubicBezTo>
                    <a:cubicBezTo>
                      <a:pt x="209" y="285"/>
                      <a:pt x="211" y="284"/>
                      <a:pt x="212" y="284"/>
                    </a:cubicBezTo>
                    <a:cubicBezTo>
                      <a:pt x="214" y="283"/>
                      <a:pt x="215" y="283"/>
                      <a:pt x="216" y="281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6" y="281"/>
                      <a:pt x="216" y="281"/>
                      <a:pt x="216" y="281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6" y="282"/>
                      <a:pt x="216" y="282"/>
                      <a:pt x="216" y="282"/>
                    </a:cubicBezTo>
                    <a:cubicBezTo>
                      <a:pt x="217" y="283"/>
                      <a:pt x="217" y="283"/>
                      <a:pt x="218" y="284"/>
                    </a:cubicBezTo>
                    <a:cubicBezTo>
                      <a:pt x="222" y="290"/>
                      <a:pt x="222" y="290"/>
                      <a:pt x="222" y="290"/>
                    </a:cubicBezTo>
                    <a:cubicBezTo>
                      <a:pt x="223" y="292"/>
                      <a:pt x="223" y="293"/>
                      <a:pt x="223" y="295"/>
                    </a:cubicBezTo>
                    <a:cubicBezTo>
                      <a:pt x="223" y="296"/>
                      <a:pt x="223" y="296"/>
                      <a:pt x="223" y="296"/>
                    </a:cubicBezTo>
                    <a:cubicBezTo>
                      <a:pt x="223" y="296"/>
                      <a:pt x="223" y="296"/>
                      <a:pt x="223" y="296"/>
                    </a:cubicBezTo>
                    <a:cubicBezTo>
                      <a:pt x="223" y="296"/>
                      <a:pt x="223" y="296"/>
                      <a:pt x="223" y="296"/>
                    </a:cubicBezTo>
                    <a:cubicBezTo>
                      <a:pt x="222" y="297"/>
                      <a:pt x="222" y="299"/>
                      <a:pt x="222" y="301"/>
                    </a:cubicBezTo>
                    <a:cubicBezTo>
                      <a:pt x="222" y="303"/>
                      <a:pt x="222" y="305"/>
                      <a:pt x="223" y="307"/>
                    </a:cubicBezTo>
                    <a:cubicBezTo>
                      <a:pt x="225" y="313"/>
                      <a:pt x="225" y="313"/>
                      <a:pt x="225" y="313"/>
                    </a:cubicBezTo>
                    <a:cubicBezTo>
                      <a:pt x="225" y="315"/>
                      <a:pt x="227" y="316"/>
                      <a:pt x="228" y="318"/>
                    </a:cubicBezTo>
                    <a:cubicBezTo>
                      <a:pt x="230" y="319"/>
                      <a:pt x="232" y="320"/>
                      <a:pt x="234" y="320"/>
                    </a:cubicBezTo>
                    <a:cubicBezTo>
                      <a:pt x="240" y="320"/>
                      <a:pt x="240" y="320"/>
                      <a:pt x="240" y="320"/>
                    </a:cubicBezTo>
                    <a:cubicBezTo>
                      <a:pt x="241" y="320"/>
                      <a:pt x="242" y="320"/>
                      <a:pt x="244" y="321"/>
                    </a:cubicBezTo>
                    <a:cubicBezTo>
                      <a:pt x="245" y="322"/>
                      <a:pt x="247" y="323"/>
                      <a:pt x="248" y="323"/>
                    </a:cubicBezTo>
                    <a:cubicBezTo>
                      <a:pt x="249" y="325"/>
                      <a:pt x="249" y="325"/>
                      <a:pt x="249" y="325"/>
                    </a:cubicBezTo>
                    <a:cubicBezTo>
                      <a:pt x="251" y="326"/>
                      <a:pt x="252" y="327"/>
                      <a:pt x="254" y="327"/>
                    </a:cubicBezTo>
                    <a:cubicBezTo>
                      <a:pt x="256" y="327"/>
                      <a:pt x="259" y="326"/>
                      <a:pt x="260" y="324"/>
                    </a:cubicBezTo>
                    <a:cubicBezTo>
                      <a:pt x="273" y="307"/>
                      <a:pt x="273" y="307"/>
                      <a:pt x="273" y="307"/>
                    </a:cubicBezTo>
                    <a:cubicBezTo>
                      <a:pt x="274" y="306"/>
                      <a:pt x="276" y="305"/>
                      <a:pt x="277" y="305"/>
                    </a:cubicBezTo>
                    <a:cubicBezTo>
                      <a:pt x="278" y="305"/>
                      <a:pt x="278" y="305"/>
                      <a:pt x="279" y="305"/>
                    </a:cubicBezTo>
                    <a:cubicBezTo>
                      <a:pt x="319" y="323"/>
                      <a:pt x="319" y="323"/>
                      <a:pt x="319" y="323"/>
                    </a:cubicBezTo>
                    <a:cubicBezTo>
                      <a:pt x="321" y="324"/>
                      <a:pt x="325" y="326"/>
                      <a:pt x="327" y="328"/>
                    </a:cubicBezTo>
                    <a:cubicBezTo>
                      <a:pt x="359" y="359"/>
                      <a:pt x="359" y="359"/>
                      <a:pt x="359" y="359"/>
                    </a:cubicBezTo>
                    <a:cubicBezTo>
                      <a:pt x="359" y="360"/>
                      <a:pt x="360" y="361"/>
                      <a:pt x="360" y="362"/>
                    </a:cubicBezTo>
                    <a:cubicBezTo>
                      <a:pt x="361" y="364"/>
                      <a:pt x="361" y="365"/>
                      <a:pt x="361" y="367"/>
                    </a:cubicBezTo>
                    <a:cubicBezTo>
                      <a:pt x="361" y="368"/>
                      <a:pt x="361" y="368"/>
                      <a:pt x="361" y="368"/>
                    </a:cubicBezTo>
                    <a:cubicBezTo>
                      <a:pt x="360" y="374"/>
                      <a:pt x="360" y="374"/>
                      <a:pt x="360" y="374"/>
                    </a:cubicBezTo>
                    <a:cubicBezTo>
                      <a:pt x="360" y="374"/>
                      <a:pt x="360" y="375"/>
                      <a:pt x="360" y="376"/>
                    </a:cubicBezTo>
                    <a:cubicBezTo>
                      <a:pt x="360" y="378"/>
                      <a:pt x="360" y="379"/>
                      <a:pt x="361" y="381"/>
                    </a:cubicBezTo>
                    <a:cubicBezTo>
                      <a:pt x="362" y="383"/>
                      <a:pt x="363" y="384"/>
                      <a:pt x="364" y="385"/>
                    </a:cubicBezTo>
                    <a:cubicBezTo>
                      <a:pt x="365" y="386"/>
                      <a:pt x="367" y="386"/>
                      <a:pt x="368" y="386"/>
                    </a:cubicBezTo>
                    <a:cubicBezTo>
                      <a:pt x="370" y="386"/>
                      <a:pt x="373" y="385"/>
                      <a:pt x="375" y="383"/>
                    </a:cubicBezTo>
                    <a:cubicBezTo>
                      <a:pt x="376" y="382"/>
                      <a:pt x="377" y="381"/>
                      <a:pt x="378" y="381"/>
                    </a:cubicBezTo>
                    <a:cubicBezTo>
                      <a:pt x="379" y="381"/>
                      <a:pt x="380" y="381"/>
                      <a:pt x="380" y="382"/>
                    </a:cubicBezTo>
                    <a:cubicBezTo>
                      <a:pt x="422" y="407"/>
                      <a:pt x="422" y="407"/>
                      <a:pt x="422" y="407"/>
                    </a:cubicBezTo>
                    <a:cubicBezTo>
                      <a:pt x="423" y="407"/>
                      <a:pt x="424" y="408"/>
                      <a:pt x="424" y="409"/>
                    </a:cubicBezTo>
                    <a:cubicBezTo>
                      <a:pt x="425" y="410"/>
                      <a:pt x="425" y="412"/>
                      <a:pt x="425" y="413"/>
                    </a:cubicBezTo>
                    <a:cubicBezTo>
                      <a:pt x="425" y="414"/>
                      <a:pt x="425" y="414"/>
                      <a:pt x="425" y="414"/>
                    </a:cubicBezTo>
                    <a:cubicBezTo>
                      <a:pt x="423" y="426"/>
                      <a:pt x="423" y="426"/>
                      <a:pt x="423" y="426"/>
                    </a:cubicBezTo>
                    <a:cubicBezTo>
                      <a:pt x="423" y="429"/>
                      <a:pt x="421" y="434"/>
                      <a:pt x="419" y="436"/>
                    </a:cubicBezTo>
                    <a:cubicBezTo>
                      <a:pt x="315" y="584"/>
                      <a:pt x="315" y="584"/>
                      <a:pt x="315" y="584"/>
                    </a:cubicBezTo>
                    <a:cubicBezTo>
                      <a:pt x="313" y="587"/>
                      <a:pt x="311" y="592"/>
                      <a:pt x="310" y="596"/>
                    </a:cubicBezTo>
                    <a:cubicBezTo>
                      <a:pt x="303" y="621"/>
                      <a:pt x="303" y="621"/>
                      <a:pt x="303" y="621"/>
                    </a:cubicBezTo>
                    <a:cubicBezTo>
                      <a:pt x="302" y="625"/>
                      <a:pt x="301" y="631"/>
                      <a:pt x="301" y="635"/>
                    </a:cubicBezTo>
                    <a:cubicBezTo>
                      <a:pt x="301" y="662"/>
                      <a:pt x="301" y="662"/>
                      <a:pt x="301" y="662"/>
                    </a:cubicBezTo>
                    <a:cubicBezTo>
                      <a:pt x="301" y="663"/>
                      <a:pt x="301" y="663"/>
                      <a:pt x="301" y="663"/>
                    </a:cubicBezTo>
                    <a:cubicBezTo>
                      <a:pt x="301" y="663"/>
                      <a:pt x="301" y="663"/>
                      <a:pt x="301" y="663"/>
                    </a:cubicBezTo>
                    <a:cubicBezTo>
                      <a:pt x="302" y="664"/>
                      <a:pt x="302" y="664"/>
                      <a:pt x="302" y="664"/>
                    </a:cubicBezTo>
                    <a:cubicBezTo>
                      <a:pt x="302" y="663"/>
                      <a:pt x="302" y="663"/>
                      <a:pt x="302" y="663"/>
                    </a:cubicBezTo>
                    <a:cubicBezTo>
                      <a:pt x="301" y="663"/>
                      <a:pt x="301" y="663"/>
                      <a:pt x="301" y="663"/>
                    </a:cubicBezTo>
                    <a:cubicBezTo>
                      <a:pt x="302" y="664"/>
                      <a:pt x="302" y="664"/>
                      <a:pt x="302" y="664"/>
                    </a:cubicBezTo>
                    <a:cubicBezTo>
                      <a:pt x="302" y="663"/>
                      <a:pt x="302" y="663"/>
                      <a:pt x="302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2" y="663"/>
                      <a:pt x="302" y="663"/>
                      <a:pt x="302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2"/>
                    </a:cubicBezTo>
                    <a:cubicBezTo>
                      <a:pt x="286" y="629"/>
                      <a:pt x="286" y="629"/>
                      <a:pt x="286" y="629"/>
                    </a:cubicBezTo>
                    <a:cubicBezTo>
                      <a:pt x="284" y="627"/>
                      <a:pt x="283" y="621"/>
                      <a:pt x="283" y="618"/>
                    </a:cubicBezTo>
                    <a:cubicBezTo>
                      <a:pt x="283" y="479"/>
                      <a:pt x="283" y="479"/>
                      <a:pt x="283" y="479"/>
                    </a:cubicBezTo>
                    <a:cubicBezTo>
                      <a:pt x="283" y="474"/>
                      <a:pt x="282" y="469"/>
                      <a:pt x="280" y="465"/>
                    </a:cubicBezTo>
                    <a:cubicBezTo>
                      <a:pt x="244" y="405"/>
                      <a:pt x="244" y="405"/>
                      <a:pt x="244" y="405"/>
                    </a:cubicBezTo>
                    <a:cubicBezTo>
                      <a:pt x="243" y="403"/>
                      <a:pt x="242" y="400"/>
                      <a:pt x="242" y="397"/>
                    </a:cubicBezTo>
                    <a:cubicBezTo>
                      <a:pt x="242" y="396"/>
                      <a:pt x="242" y="395"/>
                      <a:pt x="242" y="395"/>
                    </a:cubicBezTo>
                    <a:cubicBezTo>
                      <a:pt x="250" y="346"/>
                      <a:pt x="250" y="346"/>
                      <a:pt x="250" y="346"/>
                    </a:cubicBezTo>
                    <a:cubicBezTo>
                      <a:pt x="251" y="345"/>
                      <a:pt x="251" y="344"/>
                      <a:pt x="251" y="343"/>
                    </a:cubicBezTo>
                    <a:cubicBezTo>
                      <a:pt x="251" y="340"/>
                      <a:pt x="250" y="336"/>
                      <a:pt x="248" y="333"/>
                    </a:cubicBezTo>
                    <a:cubicBezTo>
                      <a:pt x="248" y="333"/>
                      <a:pt x="248" y="333"/>
                      <a:pt x="248" y="333"/>
                    </a:cubicBezTo>
                    <a:cubicBezTo>
                      <a:pt x="247" y="332"/>
                      <a:pt x="247" y="332"/>
                      <a:pt x="247" y="332"/>
                    </a:cubicBezTo>
                    <a:cubicBezTo>
                      <a:pt x="247" y="332"/>
                      <a:pt x="247" y="332"/>
                      <a:pt x="247" y="332"/>
                    </a:cubicBezTo>
                    <a:cubicBezTo>
                      <a:pt x="246" y="330"/>
                      <a:pt x="245" y="328"/>
                      <a:pt x="243" y="327"/>
                    </a:cubicBezTo>
                    <a:cubicBezTo>
                      <a:pt x="241" y="326"/>
                      <a:pt x="239" y="325"/>
                      <a:pt x="237" y="325"/>
                    </a:cubicBezTo>
                    <a:cubicBezTo>
                      <a:pt x="228" y="325"/>
                      <a:pt x="228" y="325"/>
                      <a:pt x="228" y="325"/>
                    </a:cubicBezTo>
                    <a:cubicBezTo>
                      <a:pt x="227" y="325"/>
                      <a:pt x="225" y="325"/>
                      <a:pt x="224" y="324"/>
                    </a:cubicBezTo>
                    <a:cubicBezTo>
                      <a:pt x="223" y="323"/>
                      <a:pt x="222" y="322"/>
                      <a:pt x="221" y="321"/>
                    </a:cubicBezTo>
                    <a:cubicBezTo>
                      <a:pt x="211" y="302"/>
                      <a:pt x="211" y="302"/>
                      <a:pt x="211" y="302"/>
                    </a:cubicBezTo>
                    <a:cubicBezTo>
                      <a:pt x="209" y="299"/>
                      <a:pt x="206" y="295"/>
                      <a:pt x="203" y="293"/>
                    </a:cubicBezTo>
                    <a:cubicBezTo>
                      <a:pt x="181" y="280"/>
                      <a:pt x="181" y="280"/>
                      <a:pt x="181" y="280"/>
                    </a:cubicBezTo>
                    <a:cubicBezTo>
                      <a:pt x="178" y="278"/>
                      <a:pt x="174" y="277"/>
                      <a:pt x="170" y="277"/>
                    </a:cubicBezTo>
                    <a:cubicBezTo>
                      <a:pt x="162" y="277"/>
                      <a:pt x="162" y="277"/>
                      <a:pt x="162" y="277"/>
                    </a:cubicBezTo>
                    <a:cubicBezTo>
                      <a:pt x="161" y="277"/>
                      <a:pt x="159" y="276"/>
                      <a:pt x="157" y="276"/>
                    </a:cubicBezTo>
                    <a:cubicBezTo>
                      <a:pt x="156" y="275"/>
                      <a:pt x="154" y="274"/>
                      <a:pt x="153" y="274"/>
                    </a:cubicBezTo>
                    <a:cubicBezTo>
                      <a:pt x="140" y="263"/>
                      <a:pt x="140" y="263"/>
                      <a:pt x="140" y="263"/>
                    </a:cubicBezTo>
                    <a:cubicBezTo>
                      <a:pt x="139" y="262"/>
                      <a:pt x="138" y="261"/>
                      <a:pt x="137" y="259"/>
                    </a:cubicBezTo>
                    <a:cubicBezTo>
                      <a:pt x="136" y="258"/>
                      <a:pt x="136" y="256"/>
                      <a:pt x="136" y="254"/>
                    </a:cubicBezTo>
                    <a:cubicBezTo>
                      <a:pt x="136" y="249"/>
                      <a:pt x="136" y="249"/>
                      <a:pt x="136" y="249"/>
                    </a:cubicBezTo>
                    <a:cubicBezTo>
                      <a:pt x="136" y="245"/>
                      <a:pt x="135" y="239"/>
                      <a:pt x="133" y="236"/>
                    </a:cubicBezTo>
                    <a:cubicBezTo>
                      <a:pt x="113" y="201"/>
                      <a:pt x="113" y="201"/>
                      <a:pt x="113" y="201"/>
                    </a:cubicBezTo>
                    <a:cubicBezTo>
                      <a:pt x="112" y="201"/>
                      <a:pt x="112" y="200"/>
                      <a:pt x="112" y="200"/>
                    </a:cubicBezTo>
                    <a:cubicBezTo>
                      <a:pt x="111" y="199"/>
                      <a:pt x="111" y="199"/>
                      <a:pt x="111" y="199"/>
                    </a:cubicBezTo>
                    <a:cubicBezTo>
                      <a:pt x="110" y="199"/>
                      <a:pt x="110" y="198"/>
                      <a:pt x="109" y="198"/>
                    </a:cubicBezTo>
                    <a:cubicBezTo>
                      <a:pt x="108" y="199"/>
                      <a:pt x="108" y="199"/>
                      <a:pt x="108" y="199"/>
                    </a:cubicBezTo>
                    <a:cubicBezTo>
                      <a:pt x="107" y="199"/>
                      <a:pt x="107" y="200"/>
                      <a:pt x="107" y="200"/>
                    </a:cubicBezTo>
                    <a:cubicBezTo>
                      <a:pt x="107" y="201"/>
                      <a:pt x="107" y="201"/>
                      <a:pt x="107" y="201"/>
                    </a:cubicBezTo>
                    <a:cubicBezTo>
                      <a:pt x="107" y="202"/>
                      <a:pt x="107" y="203"/>
                      <a:pt x="107" y="204"/>
                    </a:cubicBezTo>
                    <a:cubicBezTo>
                      <a:pt x="116" y="239"/>
                      <a:pt x="116" y="239"/>
                      <a:pt x="116" y="239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6" y="241"/>
                      <a:pt x="116" y="241"/>
                      <a:pt x="116" y="241"/>
                    </a:cubicBezTo>
                    <a:cubicBezTo>
                      <a:pt x="116" y="241"/>
                      <a:pt x="116" y="241"/>
                      <a:pt x="116" y="241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6" y="241"/>
                      <a:pt x="116" y="241"/>
                      <a:pt x="116" y="241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8" y="239"/>
                      <a:pt x="118" y="239"/>
                      <a:pt x="118" y="239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8" y="239"/>
                      <a:pt x="118" y="239"/>
                      <a:pt x="118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19" y="239"/>
                      <a:pt x="119" y="239"/>
                      <a:pt x="118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19" y="240"/>
                      <a:pt x="119" y="240"/>
                      <a:pt x="119" y="240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19" y="240"/>
                      <a:pt x="119" y="240"/>
                      <a:pt x="119" y="240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20" y="239"/>
                      <a:pt x="119" y="239"/>
                      <a:pt x="119" y="238"/>
                    </a:cubicBezTo>
                    <a:cubicBezTo>
                      <a:pt x="84" y="155"/>
                      <a:pt x="84" y="155"/>
                      <a:pt x="84" y="155"/>
                    </a:cubicBezTo>
                    <a:cubicBezTo>
                      <a:pt x="83" y="153"/>
                      <a:pt x="83" y="150"/>
                      <a:pt x="83" y="147"/>
                    </a:cubicBezTo>
                    <a:cubicBezTo>
                      <a:pt x="83" y="146"/>
                      <a:pt x="83" y="145"/>
                      <a:pt x="83" y="144"/>
                    </a:cubicBezTo>
                    <a:cubicBezTo>
                      <a:pt x="91" y="108"/>
                      <a:pt x="91" y="108"/>
                      <a:pt x="91" y="108"/>
                    </a:cubicBezTo>
                    <a:cubicBezTo>
                      <a:pt x="92" y="107"/>
                      <a:pt x="92" y="105"/>
                      <a:pt x="92" y="104"/>
                    </a:cubicBezTo>
                    <a:cubicBezTo>
                      <a:pt x="92" y="100"/>
                      <a:pt x="91" y="97"/>
                      <a:pt x="90" y="95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51"/>
                      <a:pt x="71" y="50"/>
                      <a:pt x="70" y="49"/>
                    </a:cubicBezTo>
                    <a:cubicBezTo>
                      <a:pt x="69" y="48"/>
                      <a:pt x="67" y="48"/>
                      <a:pt x="66" y="48"/>
                    </a:cubicBezTo>
                    <a:cubicBezTo>
                      <a:pt x="65" y="48"/>
                      <a:pt x="64" y="48"/>
                      <a:pt x="63" y="48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3" y="49"/>
                      <a:pt x="62" y="49"/>
                      <a:pt x="61" y="49"/>
                    </a:cubicBezTo>
                    <a:cubicBezTo>
                      <a:pt x="60" y="49"/>
                      <a:pt x="58" y="48"/>
                      <a:pt x="57" y="47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48" y="40"/>
                      <a:pt x="46" y="39"/>
                      <a:pt x="44" y="39"/>
                    </a:cubicBezTo>
                    <a:cubicBezTo>
                      <a:pt x="42" y="39"/>
                      <a:pt x="40" y="40"/>
                      <a:pt x="39" y="41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4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5" y="6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2" y="53"/>
                      <a:pt x="12" y="51"/>
                      <a:pt x="12" y="50"/>
                    </a:cubicBezTo>
                    <a:cubicBezTo>
                      <a:pt x="12" y="47"/>
                      <a:pt x="11" y="44"/>
                      <a:pt x="9" y="43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8" y="42"/>
                      <a:pt x="8" y="41"/>
                      <a:pt x="8" y="41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0" y="29"/>
                      <a:pt x="23" y="25"/>
                      <a:pt x="26" y="23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0" y="22"/>
                      <a:pt x="17" y="26"/>
                      <a:pt x="15" y="28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4" y="37"/>
                      <a:pt x="3" y="39"/>
                      <a:pt x="3" y="41"/>
                    </a:cubicBezTo>
                    <a:cubicBezTo>
                      <a:pt x="3" y="43"/>
                      <a:pt x="4" y="45"/>
                      <a:pt x="6" y="46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7" y="47"/>
                      <a:pt x="8" y="48"/>
                      <a:pt x="8" y="50"/>
                    </a:cubicBezTo>
                    <a:cubicBezTo>
                      <a:pt x="8" y="50"/>
                      <a:pt x="8" y="51"/>
                      <a:pt x="7" y="5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1" y="62"/>
                      <a:pt x="1" y="63"/>
                      <a:pt x="1" y="63"/>
                    </a:cubicBezTo>
                    <a:cubicBezTo>
                      <a:pt x="1" y="64"/>
                      <a:pt x="0" y="65"/>
                      <a:pt x="0" y="65"/>
                    </a:cubicBezTo>
                    <a:cubicBezTo>
                      <a:pt x="0" y="66"/>
                      <a:pt x="0" y="66"/>
                      <a:pt x="1" y="67"/>
                    </a:cubicBezTo>
                    <a:cubicBezTo>
                      <a:pt x="2" y="68"/>
                      <a:pt x="3" y="68"/>
                      <a:pt x="3" y="68"/>
                    </a:cubicBezTo>
                    <a:cubicBezTo>
                      <a:pt x="4" y="68"/>
                      <a:pt x="5" y="68"/>
                      <a:pt x="6" y="6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2" y="44"/>
                      <a:pt x="43" y="44"/>
                      <a:pt x="44" y="44"/>
                    </a:cubicBezTo>
                    <a:cubicBezTo>
                      <a:pt x="45" y="44"/>
                      <a:pt x="47" y="44"/>
                      <a:pt x="47" y="45"/>
                    </a:cubicBezTo>
                    <a:cubicBezTo>
                      <a:pt x="54" y="51"/>
                      <a:pt x="54" y="51"/>
                      <a:pt x="54" y="51"/>
                    </a:cubicBezTo>
                    <a:cubicBezTo>
                      <a:pt x="56" y="52"/>
                      <a:pt x="59" y="53"/>
                      <a:pt x="61" y="53"/>
                    </a:cubicBezTo>
                    <a:cubicBezTo>
                      <a:pt x="62" y="53"/>
                      <a:pt x="64" y="53"/>
                      <a:pt x="65" y="52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6" y="52"/>
                      <a:pt x="67" y="52"/>
                      <a:pt x="67" y="53"/>
                    </a:cubicBezTo>
                    <a:cubicBezTo>
                      <a:pt x="68" y="53"/>
                      <a:pt x="68" y="54"/>
                      <a:pt x="69" y="55"/>
                    </a:cubicBezTo>
                    <a:cubicBezTo>
                      <a:pt x="86" y="96"/>
                      <a:pt x="86" y="96"/>
                      <a:pt x="86" y="96"/>
                    </a:cubicBezTo>
                    <a:cubicBezTo>
                      <a:pt x="87" y="98"/>
                      <a:pt x="87" y="101"/>
                      <a:pt x="87" y="104"/>
                    </a:cubicBezTo>
                    <a:cubicBezTo>
                      <a:pt x="87" y="105"/>
                      <a:pt x="87" y="106"/>
                      <a:pt x="87" y="107"/>
                    </a:cubicBezTo>
                    <a:cubicBezTo>
                      <a:pt x="79" y="143"/>
                      <a:pt x="79" y="143"/>
                      <a:pt x="79" y="143"/>
                    </a:cubicBezTo>
                    <a:cubicBezTo>
                      <a:pt x="79" y="144"/>
                      <a:pt x="79" y="146"/>
                      <a:pt x="79" y="147"/>
                    </a:cubicBezTo>
                    <a:cubicBezTo>
                      <a:pt x="79" y="151"/>
                      <a:pt x="79" y="154"/>
                      <a:pt x="80" y="156"/>
                    </a:cubicBezTo>
                    <a:cubicBezTo>
                      <a:pt x="115" y="239"/>
                      <a:pt x="115" y="239"/>
                      <a:pt x="115" y="239"/>
                    </a:cubicBezTo>
                    <a:cubicBezTo>
                      <a:pt x="115" y="240"/>
                      <a:pt x="116" y="241"/>
                      <a:pt x="116" y="241"/>
                    </a:cubicBezTo>
                    <a:cubicBezTo>
                      <a:pt x="116" y="242"/>
                      <a:pt x="116" y="242"/>
                      <a:pt x="116" y="242"/>
                    </a:cubicBezTo>
                    <a:cubicBezTo>
                      <a:pt x="117" y="243"/>
                      <a:pt x="117" y="243"/>
                      <a:pt x="117" y="243"/>
                    </a:cubicBezTo>
                    <a:cubicBezTo>
                      <a:pt x="117" y="243"/>
                      <a:pt x="117" y="243"/>
                      <a:pt x="118" y="243"/>
                    </a:cubicBezTo>
                    <a:cubicBezTo>
                      <a:pt x="119" y="243"/>
                      <a:pt x="119" y="243"/>
                      <a:pt x="120" y="242"/>
                    </a:cubicBezTo>
                    <a:cubicBezTo>
                      <a:pt x="120" y="241"/>
                      <a:pt x="120" y="241"/>
                      <a:pt x="120" y="241"/>
                    </a:cubicBezTo>
                    <a:cubicBezTo>
                      <a:pt x="121" y="241"/>
                      <a:pt x="121" y="241"/>
                      <a:pt x="121" y="241"/>
                    </a:cubicBezTo>
                    <a:cubicBezTo>
                      <a:pt x="120" y="240"/>
                      <a:pt x="120" y="239"/>
                      <a:pt x="120" y="238"/>
                    </a:cubicBezTo>
                    <a:cubicBezTo>
                      <a:pt x="111" y="203"/>
                      <a:pt x="111" y="203"/>
                      <a:pt x="111" y="203"/>
                    </a:cubicBezTo>
                    <a:cubicBezTo>
                      <a:pt x="111" y="202"/>
                      <a:pt x="111" y="201"/>
                      <a:pt x="111" y="201"/>
                    </a:cubicBezTo>
                    <a:cubicBezTo>
                      <a:pt x="111" y="201"/>
                      <a:pt x="111" y="201"/>
                      <a:pt x="111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1" y="202"/>
                      <a:pt x="111" y="202"/>
                      <a:pt x="111" y="202"/>
                    </a:cubicBezTo>
                    <a:cubicBezTo>
                      <a:pt x="111" y="201"/>
                      <a:pt x="111" y="201"/>
                      <a:pt x="111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1" y="202"/>
                      <a:pt x="111" y="202"/>
                      <a:pt x="111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11" y="202"/>
                      <a:pt x="111" y="202"/>
                      <a:pt x="111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9" y="203"/>
                      <a:pt x="109" y="203"/>
                      <a:pt x="109" y="203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9" y="203"/>
                      <a:pt x="109" y="203"/>
                      <a:pt x="109" y="203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9" y="203"/>
                      <a:pt x="109" y="203"/>
                      <a:pt x="109" y="203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9" y="202"/>
                      <a:pt x="109" y="202"/>
                      <a:pt x="109" y="202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9" y="202"/>
                      <a:pt x="109" y="202"/>
                      <a:pt x="109" y="202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8" y="203"/>
                      <a:pt x="108" y="203"/>
                      <a:pt x="108" y="203"/>
                    </a:cubicBezTo>
                    <a:cubicBezTo>
                      <a:pt x="109" y="203"/>
                      <a:pt x="109" y="203"/>
                      <a:pt x="109" y="204"/>
                    </a:cubicBezTo>
                    <a:cubicBezTo>
                      <a:pt x="129" y="238"/>
                      <a:pt x="129" y="238"/>
                      <a:pt x="129" y="238"/>
                    </a:cubicBezTo>
                    <a:cubicBezTo>
                      <a:pt x="130" y="240"/>
                      <a:pt x="132" y="246"/>
                      <a:pt x="132" y="249"/>
                    </a:cubicBezTo>
                    <a:cubicBezTo>
                      <a:pt x="132" y="254"/>
                      <a:pt x="132" y="254"/>
                      <a:pt x="132" y="254"/>
                    </a:cubicBezTo>
                    <a:cubicBezTo>
                      <a:pt x="132" y="257"/>
                      <a:pt x="132" y="259"/>
                      <a:pt x="133" y="261"/>
                    </a:cubicBezTo>
                    <a:cubicBezTo>
                      <a:pt x="134" y="263"/>
                      <a:pt x="135" y="265"/>
                      <a:pt x="137" y="266"/>
                    </a:cubicBezTo>
                    <a:cubicBezTo>
                      <a:pt x="151" y="277"/>
                      <a:pt x="151" y="277"/>
                      <a:pt x="151" y="277"/>
                    </a:cubicBezTo>
                    <a:cubicBezTo>
                      <a:pt x="152" y="278"/>
                      <a:pt x="154" y="279"/>
                      <a:pt x="156" y="280"/>
                    </a:cubicBezTo>
                    <a:cubicBezTo>
                      <a:pt x="158" y="281"/>
                      <a:pt x="160" y="281"/>
                      <a:pt x="162" y="281"/>
                    </a:cubicBezTo>
                    <a:cubicBezTo>
                      <a:pt x="170" y="281"/>
                      <a:pt x="170" y="281"/>
                      <a:pt x="170" y="281"/>
                    </a:cubicBezTo>
                    <a:cubicBezTo>
                      <a:pt x="173" y="281"/>
                      <a:pt x="177" y="282"/>
                      <a:pt x="179" y="284"/>
                    </a:cubicBezTo>
                    <a:cubicBezTo>
                      <a:pt x="200" y="297"/>
                      <a:pt x="200" y="297"/>
                      <a:pt x="200" y="297"/>
                    </a:cubicBezTo>
                    <a:cubicBezTo>
                      <a:pt x="202" y="298"/>
                      <a:pt x="206" y="302"/>
                      <a:pt x="207" y="304"/>
                    </a:cubicBezTo>
                    <a:cubicBezTo>
                      <a:pt x="218" y="323"/>
                      <a:pt x="218" y="323"/>
                      <a:pt x="218" y="323"/>
                    </a:cubicBezTo>
                    <a:cubicBezTo>
                      <a:pt x="219" y="325"/>
                      <a:pt x="220" y="326"/>
                      <a:pt x="222" y="328"/>
                    </a:cubicBezTo>
                    <a:cubicBezTo>
                      <a:pt x="224" y="329"/>
                      <a:pt x="225" y="330"/>
                      <a:pt x="228" y="330"/>
                    </a:cubicBezTo>
                    <a:cubicBezTo>
                      <a:pt x="237" y="330"/>
                      <a:pt x="237" y="330"/>
                      <a:pt x="237" y="330"/>
                    </a:cubicBezTo>
                    <a:cubicBezTo>
                      <a:pt x="238" y="330"/>
                      <a:pt x="239" y="330"/>
                      <a:pt x="241" y="331"/>
                    </a:cubicBezTo>
                    <a:cubicBezTo>
                      <a:pt x="242" y="332"/>
                      <a:pt x="243" y="333"/>
                      <a:pt x="244" y="334"/>
                    </a:cubicBezTo>
                    <a:cubicBezTo>
                      <a:pt x="244" y="335"/>
                      <a:pt x="244" y="335"/>
                      <a:pt x="244" y="335"/>
                    </a:cubicBezTo>
                    <a:cubicBezTo>
                      <a:pt x="244" y="335"/>
                      <a:pt x="244" y="335"/>
                      <a:pt x="244" y="335"/>
                    </a:cubicBezTo>
                    <a:cubicBezTo>
                      <a:pt x="244" y="335"/>
                      <a:pt x="244" y="335"/>
                      <a:pt x="244" y="335"/>
                    </a:cubicBezTo>
                    <a:cubicBezTo>
                      <a:pt x="246" y="337"/>
                      <a:pt x="246" y="340"/>
                      <a:pt x="246" y="343"/>
                    </a:cubicBezTo>
                    <a:cubicBezTo>
                      <a:pt x="246" y="344"/>
                      <a:pt x="246" y="345"/>
                      <a:pt x="246" y="345"/>
                    </a:cubicBezTo>
                    <a:cubicBezTo>
                      <a:pt x="238" y="394"/>
                      <a:pt x="238" y="394"/>
                      <a:pt x="238" y="394"/>
                    </a:cubicBezTo>
                    <a:cubicBezTo>
                      <a:pt x="238" y="395"/>
                      <a:pt x="237" y="396"/>
                      <a:pt x="237" y="397"/>
                    </a:cubicBezTo>
                    <a:cubicBezTo>
                      <a:pt x="237" y="400"/>
                      <a:pt x="238" y="404"/>
                      <a:pt x="240" y="407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8" y="470"/>
                      <a:pt x="279" y="475"/>
                      <a:pt x="279" y="479"/>
                    </a:cubicBezTo>
                    <a:cubicBezTo>
                      <a:pt x="279" y="618"/>
                      <a:pt x="279" y="618"/>
                      <a:pt x="279" y="618"/>
                    </a:cubicBezTo>
                    <a:cubicBezTo>
                      <a:pt x="279" y="622"/>
                      <a:pt x="280" y="628"/>
                      <a:pt x="282" y="631"/>
                    </a:cubicBezTo>
                    <a:cubicBezTo>
                      <a:pt x="299" y="664"/>
                      <a:pt x="299" y="664"/>
                      <a:pt x="299" y="664"/>
                    </a:cubicBezTo>
                    <a:cubicBezTo>
                      <a:pt x="299" y="665"/>
                      <a:pt x="300" y="665"/>
                      <a:pt x="300" y="666"/>
                    </a:cubicBezTo>
                    <a:cubicBezTo>
                      <a:pt x="300" y="666"/>
                      <a:pt x="301" y="666"/>
                      <a:pt x="301" y="667"/>
                    </a:cubicBezTo>
                    <a:cubicBezTo>
                      <a:pt x="301" y="667"/>
                      <a:pt x="302" y="667"/>
                      <a:pt x="303" y="667"/>
                    </a:cubicBezTo>
                    <a:cubicBezTo>
                      <a:pt x="303" y="667"/>
                      <a:pt x="304" y="667"/>
                      <a:pt x="305" y="666"/>
                    </a:cubicBezTo>
                    <a:cubicBezTo>
                      <a:pt x="305" y="665"/>
                      <a:pt x="305" y="665"/>
                      <a:pt x="306" y="664"/>
                    </a:cubicBezTo>
                    <a:cubicBezTo>
                      <a:pt x="306" y="663"/>
                      <a:pt x="306" y="663"/>
                      <a:pt x="306" y="662"/>
                    </a:cubicBezTo>
                    <a:cubicBezTo>
                      <a:pt x="306" y="635"/>
                      <a:pt x="306" y="635"/>
                      <a:pt x="306" y="635"/>
                    </a:cubicBezTo>
                    <a:cubicBezTo>
                      <a:pt x="306" y="631"/>
                      <a:pt x="307" y="626"/>
                      <a:pt x="307" y="622"/>
                    </a:cubicBezTo>
                    <a:cubicBezTo>
                      <a:pt x="314" y="597"/>
                      <a:pt x="314" y="597"/>
                      <a:pt x="314" y="597"/>
                    </a:cubicBezTo>
                    <a:cubicBezTo>
                      <a:pt x="315" y="594"/>
                      <a:pt x="317" y="589"/>
                      <a:pt x="319" y="587"/>
                    </a:cubicBezTo>
                    <a:cubicBezTo>
                      <a:pt x="423" y="439"/>
                      <a:pt x="423" y="439"/>
                      <a:pt x="423" y="439"/>
                    </a:cubicBezTo>
                    <a:cubicBezTo>
                      <a:pt x="425" y="436"/>
                      <a:pt x="427" y="431"/>
                      <a:pt x="428" y="427"/>
                    </a:cubicBezTo>
                    <a:cubicBezTo>
                      <a:pt x="429" y="415"/>
                      <a:pt x="429" y="415"/>
                      <a:pt x="429" y="415"/>
                    </a:cubicBezTo>
                    <a:cubicBezTo>
                      <a:pt x="429" y="414"/>
                      <a:pt x="429" y="414"/>
                      <a:pt x="429" y="413"/>
                    </a:cubicBezTo>
                    <a:cubicBezTo>
                      <a:pt x="429" y="411"/>
                      <a:pt x="429" y="409"/>
                      <a:pt x="428" y="408"/>
                    </a:cubicBezTo>
                    <a:cubicBezTo>
                      <a:pt x="427" y="406"/>
                      <a:pt x="426" y="404"/>
                      <a:pt x="425" y="403"/>
                    </a:cubicBezTo>
                    <a:cubicBezTo>
                      <a:pt x="383" y="378"/>
                      <a:pt x="383" y="378"/>
                      <a:pt x="383" y="378"/>
                    </a:cubicBezTo>
                    <a:cubicBezTo>
                      <a:pt x="381" y="377"/>
                      <a:pt x="380" y="377"/>
                      <a:pt x="378" y="377"/>
                    </a:cubicBezTo>
                    <a:cubicBezTo>
                      <a:pt x="376" y="377"/>
                      <a:pt x="373" y="378"/>
                      <a:pt x="372" y="380"/>
                    </a:cubicBezTo>
                    <a:cubicBezTo>
                      <a:pt x="371" y="381"/>
                      <a:pt x="369" y="382"/>
                      <a:pt x="368" y="382"/>
                    </a:cubicBezTo>
                    <a:cubicBezTo>
                      <a:pt x="367" y="382"/>
                      <a:pt x="367" y="381"/>
                      <a:pt x="367" y="381"/>
                    </a:cubicBezTo>
                    <a:cubicBezTo>
                      <a:pt x="366" y="381"/>
                      <a:pt x="366" y="380"/>
                      <a:pt x="365" y="379"/>
                    </a:cubicBezTo>
                    <a:cubicBezTo>
                      <a:pt x="365" y="378"/>
                      <a:pt x="364" y="377"/>
                      <a:pt x="364" y="376"/>
                    </a:cubicBezTo>
                    <a:cubicBezTo>
                      <a:pt x="364" y="375"/>
                      <a:pt x="364" y="375"/>
                      <a:pt x="364" y="374"/>
                    </a:cubicBezTo>
                    <a:cubicBezTo>
                      <a:pt x="365" y="369"/>
                      <a:pt x="365" y="369"/>
                      <a:pt x="365" y="369"/>
                    </a:cubicBezTo>
                    <a:cubicBezTo>
                      <a:pt x="365" y="368"/>
                      <a:pt x="365" y="367"/>
                      <a:pt x="365" y="367"/>
                    </a:cubicBezTo>
                    <a:cubicBezTo>
                      <a:pt x="365" y="365"/>
                      <a:pt x="365" y="363"/>
                      <a:pt x="364" y="361"/>
                    </a:cubicBezTo>
                    <a:cubicBezTo>
                      <a:pt x="364" y="359"/>
                      <a:pt x="363" y="357"/>
                      <a:pt x="362" y="356"/>
                    </a:cubicBezTo>
                    <a:cubicBezTo>
                      <a:pt x="330" y="325"/>
                      <a:pt x="330" y="325"/>
                      <a:pt x="330" y="325"/>
                    </a:cubicBezTo>
                    <a:cubicBezTo>
                      <a:pt x="327" y="323"/>
                      <a:pt x="323" y="320"/>
                      <a:pt x="320" y="319"/>
                    </a:cubicBezTo>
                    <a:cubicBezTo>
                      <a:pt x="280" y="301"/>
                      <a:pt x="280" y="301"/>
                      <a:pt x="280" y="301"/>
                    </a:cubicBezTo>
                    <a:cubicBezTo>
                      <a:pt x="279" y="301"/>
                      <a:pt x="278" y="301"/>
                      <a:pt x="277" y="301"/>
                    </a:cubicBezTo>
                    <a:cubicBezTo>
                      <a:pt x="274" y="301"/>
                      <a:pt x="271" y="302"/>
                      <a:pt x="269" y="305"/>
                    </a:cubicBezTo>
                    <a:cubicBezTo>
                      <a:pt x="257" y="321"/>
                      <a:pt x="257" y="321"/>
                      <a:pt x="257" y="321"/>
                    </a:cubicBezTo>
                    <a:cubicBezTo>
                      <a:pt x="256" y="322"/>
                      <a:pt x="255" y="323"/>
                      <a:pt x="254" y="323"/>
                    </a:cubicBezTo>
                    <a:cubicBezTo>
                      <a:pt x="254" y="323"/>
                      <a:pt x="253" y="322"/>
                      <a:pt x="252" y="322"/>
                    </a:cubicBezTo>
                    <a:cubicBezTo>
                      <a:pt x="251" y="320"/>
                      <a:pt x="251" y="320"/>
                      <a:pt x="251" y="320"/>
                    </a:cubicBezTo>
                    <a:cubicBezTo>
                      <a:pt x="249" y="319"/>
                      <a:pt x="247" y="318"/>
                      <a:pt x="246" y="317"/>
                    </a:cubicBezTo>
                    <a:cubicBezTo>
                      <a:pt x="244" y="316"/>
                      <a:pt x="242" y="316"/>
                      <a:pt x="240" y="316"/>
                    </a:cubicBezTo>
                    <a:cubicBezTo>
                      <a:pt x="234" y="316"/>
                      <a:pt x="234" y="316"/>
                      <a:pt x="234" y="316"/>
                    </a:cubicBezTo>
                    <a:cubicBezTo>
                      <a:pt x="233" y="316"/>
                      <a:pt x="232" y="315"/>
                      <a:pt x="231" y="314"/>
                    </a:cubicBezTo>
                    <a:cubicBezTo>
                      <a:pt x="230" y="314"/>
                      <a:pt x="229" y="312"/>
                      <a:pt x="229" y="311"/>
                    </a:cubicBezTo>
                    <a:cubicBezTo>
                      <a:pt x="227" y="306"/>
                      <a:pt x="227" y="306"/>
                      <a:pt x="227" y="306"/>
                    </a:cubicBezTo>
                    <a:cubicBezTo>
                      <a:pt x="226" y="304"/>
                      <a:pt x="226" y="303"/>
                      <a:pt x="226" y="301"/>
                    </a:cubicBezTo>
                    <a:cubicBezTo>
                      <a:pt x="226" y="300"/>
                      <a:pt x="226" y="299"/>
                      <a:pt x="226" y="299"/>
                    </a:cubicBezTo>
                    <a:cubicBezTo>
                      <a:pt x="226" y="299"/>
                      <a:pt x="226" y="299"/>
                      <a:pt x="226" y="299"/>
                    </a:cubicBezTo>
                    <a:cubicBezTo>
                      <a:pt x="226" y="299"/>
                      <a:pt x="226" y="299"/>
                      <a:pt x="226" y="299"/>
                    </a:cubicBezTo>
                    <a:cubicBezTo>
                      <a:pt x="227" y="297"/>
                      <a:pt x="227" y="296"/>
                      <a:pt x="227" y="295"/>
                    </a:cubicBezTo>
                    <a:cubicBezTo>
                      <a:pt x="227" y="292"/>
                      <a:pt x="227" y="290"/>
                      <a:pt x="225" y="288"/>
                    </a:cubicBezTo>
                    <a:cubicBezTo>
                      <a:pt x="221" y="282"/>
                      <a:pt x="221" y="282"/>
                      <a:pt x="221" y="282"/>
                    </a:cubicBezTo>
                    <a:cubicBezTo>
                      <a:pt x="220" y="280"/>
                      <a:pt x="220" y="279"/>
                      <a:pt x="219" y="279"/>
                    </a:cubicBezTo>
                    <a:cubicBezTo>
                      <a:pt x="218" y="278"/>
                      <a:pt x="217" y="277"/>
                      <a:pt x="215" y="277"/>
                    </a:cubicBezTo>
                    <a:cubicBezTo>
                      <a:pt x="214" y="277"/>
                      <a:pt x="213" y="278"/>
                      <a:pt x="213" y="279"/>
                    </a:cubicBezTo>
                    <a:cubicBezTo>
                      <a:pt x="213" y="279"/>
                      <a:pt x="212" y="279"/>
                      <a:pt x="211" y="280"/>
                    </a:cubicBezTo>
                    <a:cubicBezTo>
                      <a:pt x="210" y="280"/>
                      <a:pt x="209" y="280"/>
                      <a:pt x="207" y="280"/>
                    </a:cubicBezTo>
                    <a:cubicBezTo>
                      <a:pt x="207" y="280"/>
                      <a:pt x="207" y="280"/>
                      <a:pt x="206" y="280"/>
                    </a:cubicBezTo>
                    <a:cubicBezTo>
                      <a:pt x="206" y="279"/>
                      <a:pt x="206" y="278"/>
                      <a:pt x="206" y="277"/>
                    </a:cubicBezTo>
                    <a:cubicBezTo>
                      <a:pt x="206" y="277"/>
                      <a:pt x="206" y="277"/>
                      <a:pt x="206" y="276"/>
                    </a:cubicBezTo>
                    <a:cubicBezTo>
                      <a:pt x="209" y="261"/>
                      <a:pt x="209" y="261"/>
                      <a:pt x="209" y="261"/>
                    </a:cubicBezTo>
                    <a:cubicBezTo>
                      <a:pt x="209" y="260"/>
                      <a:pt x="209" y="260"/>
                      <a:pt x="209" y="259"/>
                    </a:cubicBezTo>
                    <a:cubicBezTo>
                      <a:pt x="209" y="257"/>
                      <a:pt x="208" y="255"/>
                      <a:pt x="207" y="254"/>
                    </a:cubicBezTo>
                    <a:cubicBezTo>
                      <a:pt x="206" y="253"/>
                      <a:pt x="205" y="252"/>
                      <a:pt x="203" y="252"/>
                    </a:cubicBezTo>
                    <a:cubicBezTo>
                      <a:pt x="201" y="252"/>
                      <a:pt x="201" y="252"/>
                      <a:pt x="201" y="252"/>
                    </a:cubicBezTo>
                    <a:cubicBezTo>
                      <a:pt x="199" y="252"/>
                      <a:pt x="197" y="253"/>
                      <a:pt x="196" y="254"/>
                    </a:cubicBezTo>
                    <a:cubicBezTo>
                      <a:pt x="194" y="255"/>
                      <a:pt x="193" y="257"/>
                      <a:pt x="192" y="259"/>
                    </a:cubicBezTo>
                    <a:cubicBezTo>
                      <a:pt x="192" y="260"/>
                      <a:pt x="192" y="260"/>
                      <a:pt x="192" y="260"/>
                    </a:cubicBezTo>
                    <a:cubicBezTo>
                      <a:pt x="191" y="261"/>
                      <a:pt x="190" y="263"/>
                      <a:pt x="189" y="264"/>
                    </a:cubicBezTo>
                    <a:cubicBezTo>
                      <a:pt x="188" y="264"/>
                      <a:pt x="187" y="265"/>
                      <a:pt x="187" y="265"/>
                    </a:cubicBezTo>
                    <a:cubicBezTo>
                      <a:pt x="177" y="265"/>
                      <a:pt x="177" y="265"/>
                      <a:pt x="177" y="265"/>
                    </a:cubicBezTo>
                    <a:cubicBezTo>
                      <a:pt x="176" y="265"/>
                      <a:pt x="175" y="264"/>
                      <a:pt x="174" y="264"/>
                    </a:cubicBezTo>
                    <a:cubicBezTo>
                      <a:pt x="173" y="263"/>
                      <a:pt x="173" y="261"/>
                      <a:pt x="172" y="260"/>
                    </a:cubicBezTo>
                    <a:cubicBezTo>
                      <a:pt x="169" y="247"/>
                      <a:pt x="169" y="247"/>
                      <a:pt x="169" y="247"/>
                    </a:cubicBezTo>
                    <a:cubicBezTo>
                      <a:pt x="169" y="246"/>
                      <a:pt x="169" y="244"/>
                      <a:pt x="169" y="242"/>
                    </a:cubicBezTo>
                    <a:cubicBezTo>
                      <a:pt x="169" y="240"/>
                      <a:pt x="169" y="237"/>
                      <a:pt x="170" y="236"/>
                    </a:cubicBezTo>
                    <a:cubicBezTo>
                      <a:pt x="176" y="217"/>
                      <a:pt x="176" y="217"/>
                      <a:pt x="176" y="217"/>
                    </a:cubicBezTo>
                    <a:cubicBezTo>
                      <a:pt x="177" y="216"/>
                      <a:pt x="178" y="214"/>
                      <a:pt x="179" y="214"/>
                    </a:cubicBezTo>
                    <a:cubicBezTo>
                      <a:pt x="180" y="213"/>
                      <a:pt x="181" y="212"/>
                      <a:pt x="181" y="212"/>
                    </a:cubicBezTo>
                    <a:cubicBezTo>
                      <a:pt x="216" y="212"/>
                      <a:pt x="216" y="212"/>
                      <a:pt x="216" y="212"/>
                    </a:cubicBezTo>
                    <a:cubicBezTo>
                      <a:pt x="217" y="212"/>
                      <a:pt x="218" y="213"/>
                      <a:pt x="218" y="213"/>
                    </a:cubicBezTo>
                    <a:cubicBezTo>
                      <a:pt x="219" y="214"/>
                      <a:pt x="219" y="215"/>
                      <a:pt x="219" y="216"/>
                    </a:cubicBezTo>
                    <a:cubicBezTo>
                      <a:pt x="219" y="218"/>
                      <a:pt x="220" y="220"/>
                      <a:pt x="221" y="222"/>
                    </a:cubicBezTo>
                    <a:cubicBezTo>
                      <a:pt x="221" y="224"/>
                      <a:pt x="222" y="226"/>
                      <a:pt x="223" y="228"/>
                    </a:cubicBezTo>
                    <a:cubicBezTo>
                      <a:pt x="226" y="232"/>
                      <a:pt x="226" y="232"/>
                      <a:pt x="226" y="232"/>
                    </a:cubicBezTo>
                    <a:cubicBezTo>
                      <a:pt x="227" y="232"/>
                      <a:pt x="227" y="233"/>
                      <a:pt x="228" y="233"/>
                    </a:cubicBezTo>
                    <a:cubicBezTo>
                      <a:pt x="228" y="234"/>
                      <a:pt x="229" y="234"/>
                      <a:pt x="230" y="234"/>
                    </a:cubicBezTo>
                    <a:cubicBezTo>
                      <a:pt x="231" y="234"/>
                      <a:pt x="231" y="234"/>
                      <a:pt x="232" y="233"/>
                    </a:cubicBezTo>
                    <a:cubicBezTo>
                      <a:pt x="233" y="233"/>
                      <a:pt x="233" y="232"/>
                      <a:pt x="233" y="231"/>
                    </a:cubicBezTo>
                    <a:cubicBezTo>
                      <a:pt x="233" y="230"/>
                      <a:pt x="234" y="229"/>
                      <a:pt x="234" y="228"/>
                    </a:cubicBezTo>
                    <a:cubicBezTo>
                      <a:pt x="234" y="225"/>
                      <a:pt x="234" y="225"/>
                      <a:pt x="234" y="225"/>
                    </a:cubicBezTo>
                    <a:cubicBezTo>
                      <a:pt x="234" y="223"/>
                      <a:pt x="233" y="221"/>
                      <a:pt x="233" y="219"/>
                    </a:cubicBezTo>
                    <a:cubicBezTo>
                      <a:pt x="232" y="217"/>
                      <a:pt x="232" y="216"/>
                      <a:pt x="231" y="214"/>
                    </a:cubicBezTo>
                    <a:cubicBezTo>
                      <a:pt x="231" y="214"/>
                      <a:pt x="230" y="213"/>
                      <a:pt x="230" y="211"/>
                    </a:cubicBezTo>
                    <a:cubicBezTo>
                      <a:pt x="229" y="209"/>
                      <a:pt x="229" y="207"/>
                      <a:pt x="229" y="206"/>
                    </a:cubicBezTo>
                    <a:cubicBezTo>
                      <a:pt x="229" y="204"/>
                      <a:pt x="229" y="204"/>
                      <a:pt x="229" y="204"/>
                    </a:cubicBezTo>
                    <a:cubicBezTo>
                      <a:pt x="229" y="201"/>
                      <a:pt x="230" y="195"/>
                      <a:pt x="232" y="193"/>
                    </a:cubicBezTo>
                    <a:cubicBezTo>
                      <a:pt x="234" y="189"/>
                      <a:pt x="234" y="189"/>
                      <a:pt x="234" y="189"/>
                    </a:cubicBezTo>
                    <a:cubicBezTo>
                      <a:pt x="236" y="186"/>
                      <a:pt x="237" y="180"/>
                      <a:pt x="237" y="176"/>
                    </a:cubicBezTo>
                    <a:cubicBezTo>
                      <a:pt x="237" y="168"/>
                      <a:pt x="237" y="168"/>
                      <a:pt x="237" y="168"/>
                    </a:cubicBezTo>
                    <a:cubicBezTo>
                      <a:pt x="237" y="165"/>
                      <a:pt x="238" y="160"/>
                      <a:pt x="240" y="157"/>
                    </a:cubicBezTo>
                    <a:cubicBezTo>
                      <a:pt x="255" y="128"/>
                      <a:pt x="255" y="128"/>
                      <a:pt x="255" y="128"/>
                    </a:cubicBezTo>
                    <a:cubicBezTo>
                      <a:pt x="255" y="127"/>
                      <a:pt x="256" y="126"/>
                      <a:pt x="258" y="125"/>
                    </a:cubicBezTo>
                    <a:cubicBezTo>
                      <a:pt x="259" y="124"/>
                      <a:pt x="260" y="123"/>
                      <a:pt x="261" y="123"/>
                    </a:cubicBezTo>
                    <a:cubicBezTo>
                      <a:pt x="269" y="123"/>
                      <a:pt x="269" y="123"/>
                      <a:pt x="269" y="123"/>
                    </a:cubicBezTo>
                    <a:cubicBezTo>
                      <a:pt x="270" y="123"/>
                      <a:pt x="271" y="123"/>
                      <a:pt x="272" y="123"/>
                    </a:cubicBezTo>
                    <a:cubicBezTo>
                      <a:pt x="273" y="122"/>
                      <a:pt x="273" y="121"/>
                      <a:pt x="273" y="119"/>
                    </a:cubicBezTo>
                    <a:cubicBezTo>
                      <a:pt x="273" y="118"/>
                      <a:pt x="273" y="117"/>
                      <a:pt x="272" y="115"/>
                    </a:cubicBezTo>
                    <a:cubicBezTo>
                      <a:pt x="265" y="107"/>
                      <a:pt x="265" y="107"/>
                      <a:pt x="265" y="107"/>
                    </a:cubicBezTo>
                    <a:cubicBezTo>
                      <a:pt x="263" y="105"/>
                      <a:pt x="261" y="104"/>
                      <a:pt x="258" y="104"/>
                    </a:cubicBezTo>
                    <a:cubicBezTo>
                      <a:pt x="257" y="104"/>
                      <a:pt x="255" y="104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5" y="106"/>
                      <a:pt x="255" y="106"/>
                      <a:pt x="255" y="106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5" y="106"/>
                      <a:pt x="255" y="106"/>
                      <a:pt x="255" y="106"/>
                    </a:cubicBezTo>
                    <a:cubicBezTo>
                      <a:pt x="255" y="105"/>
                      <a:pt x="255" y="105"/>
                      <a:pt x="255" y="105"/>
                    </a:cubicBezTo>
                    <a:cubicBezTo>
                      <a:pt x="255" y="104"/>
                      <a:pt x="255" y="104"/>
                      <a:pt x="255" y="104"/>
                    </a:cubicBezTo>
                    <a:cubicBezTo>
                      <a:pt x="255" y="101"/>
                      <a:pt x="255" y="101"/>
                      <a:pt x="255" y="101"/>
                    </a:cubicBezTo>
                    <a:cubicBezTo>
                      <a:pt x="256" y="100"/>
                      <a:pt x="257" y="98"/>
                      <a:pt x="257" y="98"/>
                    </a:cubicBezTo>
                    <a:cubicBezTo>
                      <a:pt x="258" y="97"/>
                      <a:pt x="259" y="96"/>
                      <a:pt x="260" y="96"/>
                    </a:cubicBezTo>
                    <a:cubicBezTo>
                      <a:pt x="269" y="96"/>
                      <a:pt x="269" y="96"/>
                      <a:pt x="269" y="96"/>
                    </a:cubicBezTo>
                    <a:cubicBezTo>
                      <a:pt x="271" y="96"/>
                      <a:pt x="272" y="96"/>
                      <a:pt x="274" y="95"/>
                    </a:cubicBezTo>
                    <a:cubicBezTo>
                      <a:pt x="276" y="94"/>
                      <a:pt x="278" y="93"/>
                      <a:pt x="279" y="91"/>
                    </a:cubicBezTo>
                    <a:cubicBezTo>
                      <a:pt x="280" y="90"/>
                      <a:pt x="280" y="88"/>
                      <a:pt x="280" y="86"/>
                    </a:cubicBezTo>
                    <a:cubicBezTo>
                      <a:pt x="280" y="84"/>
                      <a:pt x="279" y="82"/>
                      <a:pt x="278" y="80"/>
                    </a:cubicBezTo>
                    <a:cubicBezTo>
                      <a:pt x="246" y="45"/>
                      <a:pt x="246" y="45"/>
                      <a:pt x="246" y="45"/>
                    </a:cubicBezTo>
                    <a:cubicBezTo>
                      <a:pt x="245" y="44"/>
                      <a:pt x="244" y="43"/>
                      <a:pt x="242" y="43"/>
                    </a:cubicBezTo>
                    <a:cubicBezTo>
                      <a:pt x="242" y="43"/>
                      <a:pt x="241" y="43"/>
                      <a:pt x="240" y="44"/>
                    </a:cubicBezTo>
                    <a:cubicBezTo>
                      <a:pt x="239" y="44"/>
                      <a:pt x="239" y="45"/>
                      <a:pt x="239" y="46"/>
                    </a:cubicBezTo>
                    <a:cubicBezTo>
                      <a:pt x="238" y="47"/>
                      <a:pt x="238" y="48"/>
                      <a:pt x="238" y="49"/>
                    </a:cubicBezTo>
                    <a:cubicBezTo>
                      <a:pt x="238" y="51"/>
                      <a:pt x="238" y="51"/>
                      <a:pt x="238" y="51"/>
                    </a:cubicBezTo>
                    <a:cubicBezTo>
                      <a:pt x="238" y="52"/>
                      <a:pt x="238" y="52"/>
                      <a:pt x="238" y="53"/>
                    </a:cubicBezTo>
                    <a:cubicBezTo>
                      <a:pt x="238" y="53"/>
                      <a:pt x="238" y="53"/>
                      <a:pt x="238" y="53"/>
                    </a:cubicBezTo>
                    <a:cubicBezTo>
                      <a:pt x="237" y="53"/>
                      <a:pt x="237" y="53"/>
                      <a:pt x="237" y="53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3" y="38"/>
                      <a:pt x="212" y="37"/>
                      <a:pt x="211" y="37"/>
                    </a:cubicBezTo>
                    <a:cubicBezTo>
                      <a:pt x="210" y="37"/>
                      <a:pt x="209" y="38"/>
                      <a:pt x="208" y="39"/>
                    </a:cubicBezTo>
                    <a:cubicBezTo>
                      <a:pt x="207" y="40"/>
                      <a:pt x="207" y="41"/>
                      <a:pt x="207" y="42"/>
                    </a:cubicBezTo>
                    <a:cubicBezTo>
                      <a:pt x="207" y="43"/>
                      <a:pt x="207" y="43"/>
                      <a:pt x="207" y="44"/>
                    </a:cubicBezTo>
                    <a:cubicBezTo>
                      <a:pt x="211" y="57"/>
                      <a:pt x="211" y="57"/>
                      <a:pt x="211" y="57"/>
                    </a:cubicBezTo>
                    <a:cubicBezTo>
                      <a:pt x="211" y="61"/>
                      <a:pt x="212" y="67"/>
                      <a:pt x="212" y="70"/>
                    </a:cubicBezTo>
                    <a:cubicBezTo>
                      <a:pt x="212" y="87"/>
                      <a:pt x="212" y="87"/>
                      <a:pt x="212" y="87"/>
                    </a:cubicBezTo>
                    <a:cubicBezTo>
                      <a:pt x="212" y="88"/>
                      <a:pt x="212" y="89"/>
                      <a:pt x="212" y="89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8"/>
                      <a:pt x="213" y="88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8"/>
                      <a:pt x="213" y="88"/>
                    </a:cubicBezTo>
                    <a:cubicBezTo>
                      <a:pt x="208" y="77"/>
                      <a:pt x="208" y="77"/>
                      <a:pt x="208" y="77"/>
                    </a:cubicBezTo>
                    <a:cubicBezTo>
                      <a:pt x="206" y="74"/>
                      <a:pt x="203" y="70"/>
                      <a:pt x="200" y="68"/>
                    </a:cubicBezTo>
                    <a:cubicBezTo>
                      <a:pt x="178" y="54"/>
                      <a:pt x="178" y="54"/>
                      <a:pt x="178" y="54"/>
                    </a:cubicBezTo>
                    <a:cubicBezTo>
                      <a:pt x="177" y="53"/>
                      <a:pt x="177" y="51"/>
                      <a:pt x="177" y="49"/>
                    </a:cubicBezTo>
                    <a:cubicBezTo>
                      <a:pt x="177" y="49"/>
                      <a:pt x="177" y="48"/>
                      <a:pt x="177" y="47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5"/>
                      <a:pt x="181" y="34"/>
                      <a:pt x="181" y="32"/>
                    </a:cubicBezTo>
                    <a:cubicBezTo>
                      <a:pt x="181" y="29"/>
                      <a:pt x="180" y="26"/>
                      <a:pt x="177" y="24"/>
                    </a:cubicBezTo>
                    <a:cubicBezTo>
                      <a:pt x="151" y="10"/>
                      <a:pt x="151" y="10"/>
                      <a:pt x="151" y="10"/>
                    </a:cubicBezTo>
                    <a:cubicBezTo>
                      <a:pt x="149" y="9"/>
                      <a:pt x="148" y="9"/>
                      <a:pt x="147" y="9"/>
                    </a:cubicBezTo>
                    <a:cubicBezTo>
                      <a:pt x="144" y="9"/>
                      <a:pt x="141" y="10"/>
                      <a:pt x="139" y="12"/>
                    </a:cubicBezTo>
                    <a:cubicBezTo>
                      <a:pt x="139" y="13"/>
                      <a:pt x="138" y="14"/>
                      <a:pt x="137" y="14"/>
                    </a:cubicBezTo>
                    <a:cubicBezTo>
                      <a:pt x="136" y="14"/>
                      <a:pt x="135" y="13"/>
                      <a:pt x="135" y="13"/>
                    </a:cubicBezTo>
                    <a:cubicBezTo>
                      <a:pt x="127" y="5"/>
                      <a:pt x="127" y="5"/>
                      <a:pt x="127" y="5"/>
                    </a:cubicBezTo>
                    <a:cubicBezTo>
                      <a:pt x="126" y="4"/>
                      <a:pt x="124" y="3"/>
                      <a:pt x="122" y="2"/>
                    </a:cubicBezTo>
                    <a:cubicBezTo>
                      <a:pt x="120" y="1"/>
                      <a:pt x="118" y="1"/>
                      <a:pt x="116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7" y="1"/>
                      <a:pt x="105" y="1"/>
                      <a:pt x="103" y="2"/>
                    </a:cubicBezTo>
                    <a:cubicBezTo>
                      <a:pt x="101" y="2"/>
                      <a:pt x="99" y="3"/>
                      <a:pt x="97" y="4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4" y="7"/>
                      <a:pt x="93" y="7"/>
                      <a:pt x="91" y="7"/>
                    </a:cubicBezTo>
                    <a:cubicBezTo>
                      <a:pt x="90" y="7"/>
                      <a:pt x="89" y="7"/>
                      <a:pt x="88" y="6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1" y="2"/>
                      <a:pt x="79" y="1"/>
                      <a:pt x="78" y="1"/>
                    </a:cubicBezTo>
                    <a:cubicBezTo>
                      <a:pt x="76" y="0"/>
                      <a:pt x="74" y="0"/>
                      <a:pt x="7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0"/>
                      <a:pt x="41" y="1"/>
                    </a:cubicBezTo>
                    <a:cubicBezTo>
                      <a:pt x="39" y="2"/>
                      <a:pt x="38" y="3"/>
                      <a:pt x="36" y="5"/>
                    </a:cubicBezTo>
                    <a:lnTo>
                      <a:pt x="38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281"/>
              <p:cNvSpPr>
                <a:spLocks/>
              </p:cNvSpPr>
              <p:nvPr/>
            </p:nvSpPr>
            <p:spPr bwMode="auto">
              <a:xfrm>
                <a:off x="-5010871" y="2548984"/>
                <a:ext cx="231083" cy="186944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36" y="15"/>
                  </a:cxn>
                  <a:cxn ang="0">
                    <a:pos x="48" y="28"/>
                  </a:cxn>
                  <a:cxn ang="0">
                    <a:pos x="53" y="30"/>
                  </a:cxn>
                  <a:cxn ang="0">
                    <a:pos x="54" y="31"/>
                  </a:cxn>
                  <a:cxn ang="0">
                    <a:pos x="57" y="33"/>
                  </a:cxn>
                  <a:cxn ang="0">
                    <a:pos x="57" y="33"/>
                  </a:cxn>
                  <a:cxn ang="0">
                    <a:pos x="57" y="33"/>
                  </a:cxn>
                  <a:cxn ang="0">
                    <a:pos x="57" y="33"/>
                  </a:cxn>
                  <a:cxn ang="0">
                    <a:pos x="56" y="33"/>
                  </a:cxn>
                  <a:cxn ang="0">
                    <a:pos x="55" y="33"/>
                  </a:cxn>
                  <a:cxn ang="0">
                    <a:pos x="53" y="38"/>
                  </a:cxn>
                  <a:cxn ang="0">
                    <a:pos x="55" y="42"/>
                  </a:cxn>
                  <a:cxn ang="0">
                    <a:pos x="56" y="46"/>
                  </a:cxn>
                  <a:cxn ang="0">
                    <a:pos x="56" y="46"/>
                  </a:cxn>
                  <a:cxn ang="0">
                    <a:pos x="56" y="46"/>
                  </a:cxn>
                  <a:cxn ang="0">
                    <a:pos x="56" y="46"/>
                  </a:cxn>
                  <a:cxn ang="0">
                    <a:pos x="57" y="45"/>
                  </a:cxn>
                  <a:cxn ang="0">
                    <a:pos x="57" y="45"/>
                  </a:cxn>
                  <a:cxn ang="0">
                    <a:pos x="57" y="45"/>
                  </a:cxn>
                  <a:cxn ang="0">
                    <a:pos x="53" y="45"/>
                  </a:cxn>
                  <a:cxn ang="0">
                    <a:pos x="33" y="36"/>
                  </a:cxn>
                  <a:cxn ang="0">
                    <a:pos x="34" y="34"/>
                  </a:cxn>
                  <a:cxn ang="0">
                    <a:pos x="37" y="30"/>
                  </a:cxn>
                  <a:cxn ang="0">
                    <a:pos x="33" y="19"/>
                  </a:cxn>
                  <a:cxn ang="0">
                    <a:pos x="19" y="12"/>
                  </a:cxn>
                  <a:cxn ang="0">
                    <a:pos x="12" y="12"/>
                  </a:cxn>
                  <a:cxn ang="0">
                    <a:pos x="4" y="7"/>
                  </a:cxn>
                  <a:cxn ang="0">
                    <a:pos x="3" y="4"/>
                  </a:cxn>
                  <a:cxn ang="0">
                    <a:pos x="1" y="9"/>
                  </a:cxn>
                  <a:cxn ang="0">
                    <a:pos x="9" y="15"/>
                  </a:cxn>
                  <a:cxn ang="0">
                    <a:pos x="19" y="16"/>
                  </a:cxn>
                  <a:cxn ang="0">
                    <a:pos x="29" y="22"/>
                  </a:cxn>
                  <a:cxn ang="0">
                    <a:pos x="33" y="30"/>
                  </a:cxn>
                  <a:cxn ang="0">
                    <a:pos x="33" y="31"/>
                  </a:cxn>
                  <a:cxn ang="0">
                    <a:pos x="33" y="31"/>
                  </a:cxn>
                  <a:cxn ang="0">
                    <a:pos x="34" y="30"/>
                  </a:cxn>
                  <a:cxn ang="0">
                    <a:pos x="34" y="30"/>
                  </a:cxn>
                  <a:cxn ang="0">
                    <a:pos x="31" y="40"/>
                  </a:cxn>
                  <a:cxn ang="0">
                    <a:pos x="56" y="50"/>
                  </a:cxn>
                  <a:cxn ang="0">
                    <a:pos x="60" y="48"/>
                  </a:cxn>
                  <a:cxn ang="0">
                    <a:pos x="60" y="42"/>
                  </a:cxn>
                  <a:cxn ang="0">
                    <a:pos x="56" y="37"/>
                  </a:cxn>
                  <a:cxn ang="0">
                    <a:pos x="56" y="36"/>
                  </a:cxn>
                  <a:cxn ang="0">
                    <a:pos x="56" y="36"/>
                  </a:cxn>
                  <a:cxn ang="0">
                    <a:pos x="56" y="37"/>
                  </a:cxn>
                  <a:cxn ang="0">
                    <a:pos x="56" y="37"/>
                  </a:cxn>
                  <a:cxn ang="0">
                    <a:pos x="56" y="37"/>
                  </a:cxn>
                  <a:cxn ang="0">
                    <a:pos x="55" y="37"/>
                  </a:cxn>
                  <a:cxn ang="0">
                    <a:pos x="55" y="37"/>
                  </a:cxn>
                  <a:cxn ang="0">
                    <a:pos x="55" y="37"/>
                  </a:cxn>
                  <a:cxn ang="0">
                    <a:pos x="61" y="34"/>
                  </a:cxn>
                  <a:cxn ang="0">
                    <a:pos x="56" y="27"/>
                  </a:cxn>
                  <a:cxn ang="0">
                    <a:pos x="55" y="26"/>
                  </a:cxn>
                  <a:cxn ang="0">
                    <a:pos x="51" y="24"/>
                  </a:cxn>
                  <a:cxn ang="0">
                    <a:pos x="39" y="11"/>
                  </a:cxn>
                  <a:cxn ang="0">
                    <a:pos x="8" y="0"/>
                  </a:cxn>
                </a:cxnLst>
                <a:rect l="0" t="0" r="r" b="b"/>
                <a:pathLst>
                  <a:path w="61" h="50">
                    <a:moveTo>
                      <a:pt x="3" y="4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5" y="5"/>
                      <a:pt x="6" y="4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3"/>
                      <a:pt x="35" y="14"/>
                      <a:pt x="36" y="15"/>
                    </a:cubicBezTo>
                    <a:cubicBezTo>
                      <a:pt x="38" y="16"/>
                      <a:pt x="39" y="17"/>
                      <a:pt x="40" y="18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5" y="25"/>
                      <a:pt x="46" y="26"/>
                      <a:pt x="48" y="28"/>
                    </a:cubicBezTo>
                    <a:cubicBezTo>
                      <a:pt x="50" y="29"/>
                      <a:pt x="52" y="30"/>
                      <a:pt x="53" y="30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5" y="31"/>
                      <a:pt x="56" y="32"/>
                      <a:pt x="56" y="32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5" y="33"/>
                      <a:pt x="55" y="33"/>
                      <a:pt x="55" y="33"/>
                    </a:cubicBezTo>
                    <a:cubicBezTo>
                      <a:pt x="54" y="33"/>
                      <a:pt x="53" y="33"/>
                      <a:pt x="53" y="34"/>
                    </a:cubicBezTo>
                    <a:cubicBezTo>
                      <a:pt x="52" y="35"/>
                      <a:pt x="52" y="35"/>
                      <a:pt x="52" y="36"/>
                    </a:cubicBezTo>
                    <a:cubicBezTo>
                      <a:pt x="52" y="37"/>
                      <a:pt x="52" y="38"/>
                      <a:pt x="53" y="38"/>
                    </a:cubicBezTo>
                    <a:cubicBezTo>
                      <a:pt x="53" y="39"/>
                      <a:pt x="53" y="40"/>
                      <a:pt x="54" y="41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2"/>
                      <a:pt x="56" y="43"/>
                      <a:pt x="56" y="44"/>
                    </a:cubicBezTo>
                    <a:cubicBezTo>
                      <a:pt x="56" y="45"/>
                      <a:pt x="56" y="45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5" y="45"/>
                      <a:pt x="54" y="45"/>
                      <a:pt x="53" y="45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6" y="38"/>
                      <a:pt x="35" y="37"/>
                      <a:pt x="34" y="37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5"/>
                      <a:pt x="33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6" y="33"/>
                      <a:pt x="37" y="33"/>
                      <a:pt x="37" y="32"/>
                    </a:cubicBezTo>
                    <a:cubicBezTo>
                      <a:pt x="37" y="31"/>
                      <a:pt x="37" y="31"/>
                      <a:pt x="37" y="30"/>
                    </a:cubicBezTo>
                    <a:cubicBezTo>
                      <a:pt x="37" y="28"/>
                      <a:pt x="37" y="27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5" y="23"/>
                      <a:pt x="34" y="21"/>
                      <a:pt x="33" y="19"/>
                    </a:cubicBezTo>
                    <a:cubicBezTo>
                      <a:pt x="31" y="18"/>
                      <a:pt x="30" y="16"/>
                      <a:pt x="28" y="15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3"/>
                      <a:pt x="21" y="12"/>
                      <a:pt x="19" y="12"/>
                    </a:cubicBezTo>
                    <a:cubicBezTo>
                      <a:pt x="18" y="12"/>
                      <a:pt x="17" y="12"/>
                      <a:pt x="16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3" y="13"/>
                      <a:pt x="12" y="12"/>
                      <a:pt x="12" y="12"/>
                    </a:cubicBezTo>
                    <a:cubicBezTo>
                      <a:pt x="12" y="11"/>
                      <a:pt x="11" y="10"/>
                      <a:pt x="9" y="9"/>
                    </a:cubicBezTo>
                    <a:cubicBezTo>
                      <a:pt x="8" y="8"/>
                      <a:pt x="6" y="8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7"/>
                      <a:pt x="0" y="9"/>
                      <a:pt x="1" y="9"/>
                    </a:cubicBezTo>
                    <a:cubicBezTo>
                      <a:pt x="2" y="10"/>
                      <a:pt x="3" y="11"/>
                      <a:pt x="4" y="11"/>
                    </a:cubicBezTo>
                    <a:cubicBezTo>
                      <a:pt x="5" y="12"/>
                      <a:pt x="6" y="12"/>
                      <a:pt x="7" y="13"/>
                    </a:cubicBezTo>
                    <a:cubicBezTo>
                      <a:pt x="8" y="14"/>
                      <a:pt x="9" y="14"/>
                      <a:pt x="9" y="15"/>
                    </a:cubicBezTo>
                    <a:cubicBezTo>
                      <a:pt x="10" y="16"/>
                      <a:pt x="12" y="17"/>
                      <a:pt x="14" y="17"/>
                    </a:cubicBezTo>
                    <a:cubicBezTo>
                      <a:pt x="15" y="17"/>
                      <a:pt x="16" y="17"/>
                      <a:pt x="17" y="17"/>
                    </a:cubicBezTo>
                    <a:cubicBezTo>
                      <a:pt x="17" y="17"/>
                      <a:pt x="18" y="16"/>
                      <a:pt x="19" y="16"/>
                    </a:cubicBezTo>
                    <a:cubicBezTo>
                      <a:pt x="20" y="16"/>
                      <a:pt x="22" y="17"/>
                      <a:pt x="24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7" y="19"/>
                      <a:pt x="28" y="21"/>
                      <a:pt x="29" y="22"/>
                    </a:cubicBezTo>
                    <a:cubicBezTo>
                      <a:pt x="31" y="23"/>
                      <a:pt x="32" y="25"/>
                      <a:pt x="32" y="26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8"/>
                      <a:pt x="33" y="29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2" y="30"/>
                      <a:pt x="31" y="31"/>
                      <a:pt x="30" y="32"/>
                    </a:cubicBezTo>
                    <a:cubicBezTo>
                      <a:pt x="29" y="33"/>
                      <a:pt x="29" y="34"/>
                      <a:pt x="29" y="35"/>
                    </a:cubicBezTo>
                    <a:cubicBezTo>
                      <a:pt x="29" y="37"/>
                      <a:pt x="30" y="39"/>
                      <a:pt x="31" y="40"/>
                    </a:cubicBezTo>
                    <a:cubicBezTo>
                      <a:pt x="32" y="41"/>
                      <a:pt x="33" y="42"/>
                      <a:pt x="35" y="43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3" y="49"/>
                      <a:pt x="54" y="50"/>
                      <a:pt x="56" y="50"/>
                    </a:cubicBezTo>
                    <a:cubicBezTo>
                      <a:pt x="57" y="50"/>
                      <a:pt x="57" y="50"/>
                      <a:pt x="58" y="49"/>
                    </a:cubicBezTo>
                    <a:cubicBezTo>
                      <a:pt x="59" y="49"/>
                      <a:pt x="59" y="49"/>
                      <a:pt x="60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1" y="47"/>
                      <a:pt x="61" y="47"/>
                      <a:pt x="61" y="46"/>
                    </a:cubicBezTo>
                    <a:cubicBezTo>
                      <a:pt x="61" y="45"/>
                      <a:pt x="60" y="44"/>
                      <a:pt x="60" y="42"/>
                    </a:cubicBezTo>
                    <a:cubicBezTo>
                      <a:pt x="60" y="41"/>
                      <a:pt x="59" y="40"/>
                      <a:pt x="58" y="39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7"/>
                      <a:pt x="57" y="37"/>
                      <a:pt x="56" y="37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6" y="37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8"/>
                      <a:pt x="56" y="38"/>
                      <a:pt x="56" y="38"/>
                    </a:cubicBezTo>
                    <a:cubicBezTo>
                      <a:pt x="59" y="38"/>
                      <a:pt x="61" y="36"/>
                      <a:pt x="61" y="34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1" y="31"/>
                      <a:pt x="60" y="30"/>
                      <a:pt x="59" y="29"/>
                    </a:cubicBezTo>
                    <a:cubicBezTo>
                      <a:pt x="58" y="28"/>
                      <a:pt x="57" y="27"/>
                      <a:pt x="56" y="27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4" y="26"/>
                      <a:pt x="52" y="25"/>
                      <a:pt x="51" y="24"/>
                    </a:cubicBezTo>
                    <a:cubicBezTo>
                      <a:pt x="49" y="23"/>
                      <a:pt x="48" y="22"/>
                      <a:pt x="47" y="21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2" y="14"/>
                      <a:pt x="41" y="12"/>
                      <a:pt x="39" y="11"/>
                    </a:cubicBezTo>
                    <a:cubicBezTo>
                      <a:pt x="37" y="10"/>
                      <a:pt x="36" y="9"/>
                      <a:pt x="34" y="8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5" y="0"/>
                      <a:pt x="2" y="1"/>
                      <a:pt x="1" y="3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282"/>
              <p:cNvSpPr>
                <a:spLocks/>
              </p:cNvSpPr>
              <p:nvPr/>
            </p:nvSpPr>
            <p:spPr bwMode="auto">
              <a:xfrm>
                <a:off x="-4938658" y="2428454"/>
                <a:ext cx="385139" cy="341912"/>
              </a:xfrm>
              <a:custGeom>
                <a:avLst/>
                <a:gdLst/>
                <a:ahLst/>
                <a:cxnLst>
                  <a:cxn ang="0">
                    <a:pos x="5" y="9"/>
                  </a:cxn>
                  <a:cxn ang="0">
                    <a:pos x="5" y="9"/>
                  </a:cxn>
                  <a:cxn ang="0">
                    <a:pos x="5" y="9"/>
                  </a:cxn>
                  <a:cxn ang="0">
                    <a:pos x="6" y="8"/>
                  </a:cxn>
                  <a:cxn ang="0">
                    <a:pos x="19" y="11"/>
                  </a:cxn>
                  <a:cxn ang="0">
                    <a:pos x="25" y="5"/>
                  </a:cxn>
                  <a:cxn ang="0">
                    <a:pos x="25" y="5"/>
                  </a:cxn>
                  <a:cxn ang="0">
                    <a:pos x="36" y="7"/>
                  </a:cxn>
                  <a:cxn ang="0">
                    <a:pos x="53" y="14"/>
                  </a:cxn>
                  <a:cxn ang="0">
                    <a:pos x="60" y="13"/>
                  </a:cxn>
                  <a:cxn ang="0">
                    <a:pos x="93" y="33"/>
                  </a:cxn>
                  <a:cxn ang="0">
                    <a:pos x="98" y="59"/>
                  </a:cxn>
                  <a:cxn ang="0">
                    <a:pos x="93" y="72"/>
                  </a:cxn>
                  <a:cxn ang="0">
                    <a:pos x="96" y="87"/>
                  </a:cxn>
                  <a:cxn ang="0">
                    <a:pos x="96" y="87"/>
                  </a:cxn>
                  <a:cxn ang="0">
                    <a:pos x="97" y="87"/>
                  </a:cxn>
                  <a:cxn ang="0">
                    <a:pos x="97" y="87"/>
                  </a:cxn>
                  <a:cxn ang="0">
                    <a:pos x="97" y="87"/>
                  </a:cxn>
                  <a:cxn ang="0">
                    <a:pos x="65" y="60"/>
                  </a:cxn>
                  <a:cxn ang="0">
                    <a:pos x="57" y="42"/>
                  </a:cxn>
                  <a:cxn ang="0">
                    <a:pos x="30" y="23"/>
                  </a:cxn>
                  <a:cxn ang="0">
                    <a:pos x="12" y="23"/>
                  </a:cxn>
                  <a:cxn ang="0">
                    <a:pos x="11" y="22"/>
                  </a:cxn>
                  <a:cxn ang="0">
                    <a:pos x="10" y="22"/>
                  </a:cxn>
                  <a:cxn ang="0">
                    <a:pos x="11" y="22"/>
                  </a:cxn>
                  <a:cxn ang="0">
                    <a:pos x="11" y="21"/>
                  </a:cxn>
                  <a:cxn ang="0">
                    <a:pos x="5" y="15"/>
                  </a:cxn>
                  <a:cxn ang="0">
                    <a:pos x="4" y="16"/>
                  </a:cxn>
                  <a:cxn ang="0">
                    <a:pos x="5" y="16"/>
                  </a:cxn>
                  <a:cxn ang="0">
                    <a:pos x="5" y="9"/>
                  </a:cxn>
                  <a:cxn ang="0">
                    <a:pos x="2" y="13"/>
                  </a:cxn>
                  <a:cxn ang="0">
                    <a:pos x="6" y="20"/>
                  </a:cxn>
                  <a:cxn ang="0">
                    <a:pos x="8" y="26"/>
                  </a:cxn>
                  <a:cxn ang="0">
                    <a:pos x="24" y="27"/>
                  </a:cxn>
                  <a:cxn ang="0">
                    <a:pos x="43" y="37"/>
                  </a:cxn>
                  <a:cxn ang="0">
                    <a:pos x="59" y="54"/>
                  </a:cxn>
                  <a:cxn ang="0">
                    <a:pos x="93" y="90"/>
                  </a:cxn>
                  <a:cxn ang="0">
                    <a:pos x="100" y="84"/>
                  </a:cxn>
                  <a:cxn ang="0">
                    <a:pos x="98" y="69"/>
                  </a:cxn>
                  <a:cxn ang="0">
                    <a:pos x="102" y="58"/>
                  </a:cxn>
                  <a:cxn ang="0">
                    <a:pos x="70" y="16"/>
                  </a:cxn>
                  <a:cxn ang="0">
                    <a:pos x="58" y="8"/>
                  </a:cxn>
                  <a:cxn ang="0">
                    <a:pos x="50" y="10"/>
                  </a:cxn>
                  <a:cxn ang="0">
                    <a:pos x="50" y="11"/>
                  </a:cxn>
                  <a:cxn ang="0">
                    <a:pos x="46" y="9"/>
                  </a:cxn>
                  <a:cxn ang="0">
                    <a:pos x="24" y="1"/>
                  </a:cxn>
                  <a:cxn ang="0">
                    <a:pos x="19" y="7"/>
                  </a:cxn>
                  <a:cxn ang="0">
                    <a:pos x="19" y="7"/>
                  </a:cxn>
                  <a:cxn ang="0">
                    <a:pos x="19" y="7"/>
                  </a:cxn>
                  <a:cxn ang="0">
                    <a:pos x="4" y="4"/>
                  </a:cxn>
                  <a:cxn ang="0">
                    <a:pos x="2" y="12"/>
                  </a:cxn>
                </a:cxnLst>
                <a:rect l="0" t="0" r="r" b="b"/>
                <a:pathLst>
                  <a:path w="102" h="91">
                    <a:moveTo>
                      <a:pt x="3" y="10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7" y="7"/>
                      <a:pt x="8" y="7"/>
                    </a:cubicBezTo>
                    <a:cubicBezTo>
                      <a:pt x="9" y="7"/>
                      <a:pt x="11" y="8"/>
                      <a:pt x="12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5" y="10"/>
                      <a:pt x="17" y="11"/>
                      <a:pt x="19" y="11"/>
                    </a:cubicBezTo>
                    <a:cubicBezTo>
                      <a:pt x="20" y="11"/>
                      <a:pt x="21" y="11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4" y="9"/>
                      <a:pt x="25" y="7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7" y="4"/>
                      <a:pt x="28" y="4"/>
                    </a:cubicBezTo>
                    <a:cubicBezTo>
                      <a:pt x="29" y="4"/>
                      <a:pt x="31" y="4"/>
                      <a:pt x="32" y="5"/>
                    </a:cubicBezTo>
                    <a:cubicBezTo>
                      <a:pt x="34" y="5"/>
                      <a:pt x="35" y="6"/>
                      <a:pt x="36" y="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6" y="14"/>
                      <a:pt x="48" y="15"/>
                      <a:pt x="50" y="15"/>
                    </a:cubicBezTo>
                    <a:cubicBezTo>
                      <a:pt x="51" y="15"/>
                      <a:pt x="52" y="14"/>
                      <a:pt x="53" y="14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4" y="13"/>
                      <a:pt x="56" y="12"/>
                      <a:pt x="58" y="12"/>
                    </a:cubicBezTo>
                    <a:cubicBezTo>
                      <a:pt x="58" y="12"/>
                      <a:pt x="59" y="13"/>
                      <a:pt x="60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5"/>
                      <a:pt x="63" y="16"/>
                      <a:pt x="64" y="17"/>
                    </a:cubicBezTo>
                    <a:cubicBezTo>
                      <a:pt x="66" y="18"/>
                      <a:pt x="67" y="19"/>
                      <a:pt x="69" y="20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94" y="33"/>
                      <a:pt x="95" y="34"/>
                      <a:pt x="95" y="36"/>
                    </a:cubicBezTo>
                    <a:cubicBezTo>
                      <a:pt x="96" y="37"/>
                      <a:pt x="97" y="39"/>
                      <a:pt x="97" y="40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8" y="61"/>
                      <a:pt x="97" y="62"/>
                      <a:pt x="97" y="63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4" y="66"/>
                      <a:pt x="94" y="67"/>
                      <a:pt x="93" y="68"/>
                    </a:cubicBezTo>
                    <a:cubicBezTo>
                      <a:pt x="93" y="69"/>
                      <a:pt x="93" y="71"/>
                      <a:pt x="93" y="72"/>
                    </a:cubicBezTo>
                    <a:cubicBezTo>
                      <a:pt x="93" y="73"/>
                      <a:pt x="93" y="75"/>
                      <a:pt x="93" y="76"/>
                    </a:cubicBezTo>
                    <a:cubicBezTo>
                      <a:pt x="95" y="85"/>
                      <a:pt x="95" y="85"/>
                      <a:pt x="95" y="85"/>
                    </a:cubicBezTo>
                    <a:cubicBezTo>
                      <a:pt x="96" y="86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7" y="88"/>
                      <a:pt x="97" y="88"/>
                      <a:pt x="97" y="88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7" y="88"/>
                      <a:pt x="97" y="88"/>
                      <a:pt x="97" y="88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68" y="64"/>
                      <a:pt x="68" y="64"/>
                      <a:pt x="68" y="64"/>
                    </a:cubicBezTo>
                    <a:cubicBezTo>
                      <a:pt x="67" y="63"/>
                      <a:pt x="66" y="61"/>
                      <a:pt x="65" y="60"/>
                    </a:cubicBezTo>
                    <a:cubicBezTo>
                      <a:pt x="64" y="58"/>
                      <a:pt x="63" y="56"/>
                      <a:pt x="63" y="55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3" y="51"/>
                      <a:pt x="62" y="49"/>
                      <a:pt x="61" y="47"/>
                    </a:cubicBezTo>
                    <a:cubicBezTo>
                      <a:pt x="60" y="45"/>
                      <a:pt x="58" y="43"/>
                      <a:pt x="57" y="42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2" y="38"/>
                      <a:pt x="48" y="35"/>
                      <a:pt x="45" y="34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3" y="25"/>
                      <a:pt x="32" y="24"/>
                      <a:pt x="30" y="23"/>
                    </a:cubicBezTo>
                    <a:cubicBezTo>
                      <a:pt x="28" y="23"/>
                      <a:pt x="26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3"/>
                      <a:pt x="11" y="23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0" y="18"/>
                      <a:pt x="9" y="17"/>
                    </a:cubicBezTo>
                    <a:cubicBezTo>
                      <a:pt x="9" y="16"/>
                      <a:pt x="7" y="16"/>
                      <a:pt x="6" y="16"/>
                    </a:cubicBezTo>
                    <a:cubicBezTo>
                      <a:pt x="6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6" y="15"/>
                      <a:pt x="6" y="14"/>
                      <a:pt x="6" y="13"/>
                    </a:cubicBezTo>
                    <a:cubicBezTo>
                      <a:pt x="6" y="11"/>
                      <a:pt x="6" y="10"/>
                      <a:pt x="5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4"/>
                      <a:pt x="1" y="15"/>
                      <a:pt x="1" y="16"/>
                    </a:cubicBezTo>
                    <a:cubicBezTo>
                      <a:pt x="1" y="17"/>
                      <a:pt x="2" y="18"/>
                      <a:pt x="2" y="18"/>
                    </a:cubicBezTo>
                    <a:cubicBezTo>
                      <a:pt x="3" y="19"/>
                      <a:pt x="4" y="19"/>
                      <a:pt x="5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4"/>
                      <a:pt x="7" y="25"/>
                      <a:pt x="8" y="26"/>
                    </a:cubicBezTo>
                    <a:cubicBezTo>
                      <a:pt x="10" y="27"/>
                      <a:pt x="11" y="27"/>
                      <a:pt x="12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5" y="27"/>
                      <a:pt x="27" y="27"/>
                      <a:pt x="28" y="28"/>
                    </a:cubicBezTo>
                    <a:cubicBezTo>
                      <a:pt x="30" y="28"/>
                      <a:pt x="31" y="29"/>
                      <a:pt x="32" y="29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5" y="39"/>
                      <a:pt x="49" y="42"/>
                      <a:pt x="52" y="44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5" y="46"/>
                      <a:pt x="56" y="47"/>
                      <a:pt x="57" y="49"/>
                    </a:cubicBezTo>
                    <a:cubicBezTo>
                      <a:pt x="58" y="51"/>
                      <a:pt x="58" y="52"/>
                      <a:pt x="59" y="54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59" y="58"/>
                      <a:pt x="60" y="60"/>
                      <a:pt x="61" y="62"/>
                    </a:cubicBezTo>
                    <a:cubicBezTo>
                      <a:pt x="62" y="64"/>
                      <a:pt x="64" y="66"/>
                      <a:pt x="65" y="67"/>
                    </a:cubicBezTo>
                    <a:cubicBezTo>
                      <a:pt x="93" y="90"/>
                      <a:pt x="93" y="90"/>
                      <a:pt x="93" y="90"/>
                    </a:cubicBezTo>
                    <a:cubicBezTo>
                      <a:pt x="94" y="90"/>
                      <a:pt x="95" y="91"/>
                      <a:pt x="97" y="91"/>
                    </a:cubicBezTo>
                    <a:cubicBezTo>
                      <a:pt x="98" y="91"/>
                      <a:pt x="99" y="90"/>
                      <a:pt x="99" y="89"/>
                    </a:cubicBezTo>
                    <a:cubicBezTo>
                      <a:pt x="100" y="89"/>
                      <a:pt x="100" y="88"/>
                      <a:pt x="100" y="87"/>
                    </a:cubicBezTo>
                    <a:cubicBezTo>
                      <a:pt x="100" y="86"/>
                      <a:pt x="100" y="85"/>
                      <a:pt x="100" y="84"/>
                    </a:cubicBezTo>
                    <a:cubicBezTo>
                      <a:pt x="97" y="75"/>
                      <a:pt x="97" y="75"/>
                      <a:pt x="97" y="75"/>
                    </a:cubicBezTo>
                    <a:cubicBezTo>
                      <a:pt x="97" y="74"/>
                      <a:pt x="97" y="73"/>
                      <a:pt x="97" y="72"/>
                    </a:cubicBezTo>
                    <a:cubicBezTo>
                      <a:pt x="97" y="71"/>
                      <a:pt x="97" y="70"/>
                      <a:pt x="97" y="70"/>
                    </a:cubicBezTo>
                    <a:cubicBezTo>
                      <a:pt x="98" y="69"/>
                      <a:pt x="98" y="69"/>
                      <a:pt x="98" y="69"/>
                    </a:cubicBezTo>
                    <a:cubicBezTo>
                      <a:pt x="98" y="69"/>
                      <a:pt x="98" y="69"/>
                      <a:pt x="98" y="69"/>
                    </a:cubicBezTo>
                    <a:cubicBezTo>
                      <a:pt x="99" y="68"/>
                      <a:pt x="100" y="66"/>
                      <a:pt x="101" y="65"/>
                    </a:cubicBezTo>
                    <a:cubicBezTo>
                      <a:pt x="101" y="63"/>
                      <a:pt x="102" y="61"/>
                      <a:pt x="102" y="59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1" y="40"/>
                      <a:pt x="101" y="40"/>
                      <a:pt x="101" y="40"/>
                    </a:cubicBezTo>
                    <a:cubicBezTo>
                      <a:pt x="101" y="38"/>
                      <a:pt x="100" y="35"/>
                      <a:pt x="99" y="34"/>
                    </a:cubicBezTo>
                    <a:cubicBezTo>
                      <a:pt x="98" y="32"/>
                      <a:pt x="97" y="30"/>
                      <a:pt x="95" y="29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69" y="16"/>
                      <a:pt x="68" y="15"/>
                      <a:pt x="67" y="14"/>
                    </a:cubicBezTo>
                    <a:cubicBezTo>
                      <a:pt x="66" y="13"/>
                      <a:pt x="65" y="12"/>
                      <a:pt x="65" y="12"/>
                    </a:cubicBezTo>
                    <a:cubicBezTo>
                      <a:pt x="65" y="10"/>
                      <a:pt x="63" y="10"/>
                      <a:pt x="62" y="9"/>
                    </a:cubicBezTo>
                    <a:cubicBezTo>
                      <a:pt x="61" y="8"/>
                      <a:pt x="59" y="8"/>
                      <a:pt x="58" y="8"/>
                    </a:cubicBezTo>
                    <a:cubicBezTo>
                      <a:pt x="56" y="8"/>
                      <a:pt x="55" y="8"/>
                      <a:pt x="53" y="9"/>
                    </a:cubicBezTo>
                    <a:cubicBezTo>
                      <a:pt x="52" y="9"/>
                      <a:pt x="51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49" y="10"/>
                      <a:pt x="48" y="10"/>
                      <a:pt x="46" y="9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7" y="2"/>
                      <a:pt x="36" y="2"/>
                      <a:pt x="34" y="1"/>
                    </a:cubicBezTo>
                    <a:cubicBezTo>
                      <a:pt x="32" y="0"/>
                      <a:pt x="30" y="0"/>
                      <a:pt x="28" y="0"/>
                    </a:cubicBezTo>
                    <a:cubicBezTo>
                      <a:pt x="27" y="0"/>
                      <a:pt x="25" y="0"/>
                      <a:pt x="24" y="1"/>
                    </a:cubicBezTo>
                    <a:cubicBezTo>
                      <a:pt x="23" y="1"/>
                      <a:pt x="23" y="1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5"/>
                      <a:pt x="20" y="6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7" y="6"/>
                      <a:pt x="16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3" y="4"/>
                      <a:pt x="10" y="3"/>
                      <a:pt x="8" y="3"/>
                    </a:cubicBezTo>
                    <a:cubicBezTo>
                      <a:pt x="7" y="3"/>
                      <a:pt x="5" y="3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5"/>
                      <a:pt x="1" y="7"/>
                      <a:pt x="0" y="9"/>
                    </a:cubicBezTo>
                    <a:cubicBezTo>
                      <a:pt x="0" y="10"/>
                      <a:pt x="1" y="11"/>
                      <a:pt x="2" y="12"/>
                    </a:cubicBezTo>
                    <a:lnTo>
                      <a:pt x="3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283"/>
              <p:cNvSpPr>
                <a:spLocks/>
              </p:cNvSpPr>
              <p:nvPr/>
            </p:nvSpPr>
            <p:spPr bwMode="auto">
              <a:xfrm>
                <a:off x="-3747136" y="2502248"/>
                <a:ext cx="2043643" cy="2208892"/>
              </a:xfrm>
              <a:custGeom>
                <a:avLst/>
                <a:gdLst/>
                <a:ahLst/>
                <a:cxnLst>
                  <a:cxn ang="0">
                    <a:pos x="149" y="233"/>
                  </a:cxn>
                  <a:cxn ang="0">
                    <a:pos x="200" y="200"/>
                  </a:cxn>
                  <a:cxn ang="0">
                    <a:pos x="136" y="153"/>
                  </a:cxn>
                  <a:cxn ang="0">
                    <a:pos x="118" y="159"/>
                  </a:cxn>
                  <a:cxn ang="0">
                    <a:pos x="91" y="153"/>
                  </a:cxn>
                  <a:cxn ang="0">
                    <a:pos x="125" y="110"/>
                  </a:cxn>
                  <a:cxn ang="0">
                    <a:pos x="135" y="95"/>
                  </a:cxn>
                  <a:cxn ang="0">
                    <a:pos x="144" y="108"/>
                  </a:cxn>
                  <a:cxn ang="0">
                    <a:pos x="176" y="71"/>
                  </a:cxn>
                  <a:cxn ang="0">
                    <a:pos x="146" y="91"/>
                  </a:cxn>
                  <a:cxn ang="0">
                    <a:pos x="186" y="35"/>
                  </a:cxn>
                  <a:cxn ang="0">
                    <a:pos x="206" y="57"/>
                  </a:cxn>
                  <a:cxn ang="0">
                    <a:pos x="376" y="30"/>
                  </a:cxn>
                  <a:cxn ang="0">
                    <a:pos x="540" y="125"/>
                  </a:cxn>
                  <a:cxn ang="0">
                    <a:pos x="499" y="130"/>
                  </a:cxn>
                  <a:cxn ang="0">
                    <a:pos x="471" y="177"/>
                  </a:cxn>
                  <a:cxn ang="0">
                    <a:pos x="513" y="269"/>
                  </a:cxn>
                  <a:cxn ang="0">
                    <a:pos x="475" y="332"/>
                  </a:cxn>
                  <a:cxn ang="0">
                    <a:pos x="488" y="385"/>
                  </a:cxn>
                  <a:cxn ang="0">
                    <a:pos x="462" y="329"/>
                  </a:cxn>
                  <a:cxn ang="0">
                    <a:pos x="380" y="349"/>
                  </a:cxn>
                  <a:cxn ang="0">
                    <a:pos x="380" y="350"/>
                  </a:cxn>
                  <a:cxn ang="0">
                    <a:pos x="260" y="232"/>
                  </a:cxn>
                  <a:cxn ang="0">
                    <a:pos x="295" y="281"/>
                  </a:cxn>
                  <a:cxn ang="0">
                    <a:pos x="236" y="336"/>
                  </a:cxn>
                  <a:cxn ang="0">
                    <a:pos x="223" y="451"/>
                  </a:cxn>
                  <a:cxn ang="0">
                    <a:pos x="142" y="582"/>
                  </a:cxn>
                  <a:cxn ang="0">
                    <a:pos x="71" y="361"/>
                  </a:cxn>
                  <a:cxn ang="0">
                    <a:pos x="73" y="364"/>
                  </a:cxn>
                  <a:cxn ang="0">
                    <a:pos x="142" y="587"/>
                  </a:cxn>
                  <a:cxn ang="0">
                    <a:pos x="226" y="449"/>
                  </a:cxn>
                  <a:cxn ang="0">
                    <a:pos x="239" y="332"/>
                  </a:cxn>
                  <a:cxn ang="0">
                    <a:pos x="206" y="251"/>
                  </a:cxn>
                  <a:cxn ang="0">
                    <a:pos x="301" y="278"/>
                  </a:cxn>
                  <a:cxn ang="0">
                    <a:pos x="298" y="266"/>
                  </a:cxn>
                  <a:cxn ang="0">
                    <a:pos x="376" y="350"/>
                  </a:cxn>
                  <a:cxn ang="0">
                    <a:pos x="459" y="336"/>
                  </a:cxn>
                  <a:cxn ang="0">
                    <a:pos x="473" y="335"/>
                  </a:cxn>
                  <a:cxn ang="0">
                    <a:pos x="473" y="336"/>
                  </a:cxn>
                  <a:cxn ang="0">
                    <a:pos x="516" y="242"/>
                  </a:cxn>
                  <a:cxn ang="0">
                    <a:pos x="475" y="179"/>
                  </a:cxn>
                  <a:cxn ang="0">
                    <a:pos x="501" y="123"/>
                  </a:cxn>
                  <a:cxn ang="0">
                    <a:pos x="542" y="118"/>
                  </a:cxn>
                  <a:cxn ang="0">
                    <a:pos x="299" y="0"/>
                  </a:cxn>
                  <a:cxn ang="0">
                    <a:pos x="199" y="48"/>
                  </a:cxn>
                  <a:cxn ang="0">
                    <a:pos x="197" y="48"/>
                  </a:cxn>
                  <a:cxn ang="0">
                    <a:pos x="206" y="38"/>
                  </a:cxn>
                  <a:cxn ang="0">
                    <a:pos x="138" y="85"/>
                  </a:cxn>
                  <a:cxn ang="0">
                    <a:pos x="171" y="57"/>
                  </a:cxn>
                  <a:cxn ang="0">
                    <a:pos x="175" y="75"/>
                  </a:cxn>
                  <a:cxn ang="0">
                    <a:pos x="182" y="74"/>
                  </a:cxn>
                  <a:cxn ang="0">
                    <a:pos x="145" y="106"/>
                  </a:cxn>
                  <a:cxn ang="0">
                    <a:pos x="125" y="106"/>
                  </a:cxn>
                  <a:cxn ang="0">
                    <a:pos x="68" y="160"/>
                  </a:cxn>
                  <a:cxn ang="0">
                    <a:pos x="134" y="185"/>
                  </a:cxn>
                  <a:cxn ang="0">
                    <a:pos x="139" y="157"/>
                  </a:cxn>
                  <a:cxn ang="0">
                    <a:pos x="171" y="181"/>
                  </a:cxn>
                  <a:cxn ang="0">
                    <a:pos x="173" y="187"/>
                  </a:cxn>
                  <a:cxn ang="0">
                    <a:pos x="195" y="229"/>
                  </a:cxn>
                  <a:cxn ang="0">
                    <a:pos x="122" y="196"/>
                  </a:cxn>
                </a:cxnLst>
                <a:rect l="0" t="0" r="r" b="b"/>
                <a:pathLst>
                  <a:path w="544" h="587">
                    <a:moveTo>
                      <a:pt x="3" y="312"/>
                    </a:moveTo>
                    <a:cubicBezTo>
                      <a:pt x="5" y="311"/>
                      <a:pt x="5" y="311"/>
                      <a:pt x="5" y="311"/>
                    </a:cubicBezTo>
                    <a:cubicBezTo>
                      <a:pt x="5" y="310"/>
                      <a:pt x="4" y="309"/>
                      <a:pt x="4" y="308"/>
                    </a:cubicBezTo>
                    <a:cubicBezTo>
                      <a:pt x="4" y="306"/>
                      <a:pt x="5" y="302"/>
                      <a:pt x="6" y="301"/>
                    </a:cubicBezTo>
                    <a:cubicBezTo>
                      <a:pt x="46" y="220"/>
                      <a:pt x="46" y="220"/>
                      <a:pt x="46" y="220"/>
                    </a:cubicBezTo>
                    <a:cubicBezTo>
                      <a:pt x="47" y="219"/>
                      <a:pt x="48" y="218"/>
                      <a:pt x="49" y="217"/>
                    </a:cubicBezTo>
                    <a:cubicBezTo>
                      <a:pt x="50" y="215"/>
                      <a:pt x="52" y="215"/>
                      <a:pt x="53" y="214"/>
                    </a:cubicBezTo>
                    <a:cubicBezTo>
                      <a:pt x="117" y="198"/>
                      <a:pt x="117" y="198"/>
                      <a:pt x="117" y="198"/>
                    </a:cubicBezTo>
                    <a:cubicBezTo>
                      <a:pt x="118" y="198"/>
                      <a:pt x="118" y="198"/>
                      <a:pt x="118" y="198"/>
                    </a:cubicBezTo>
                    <a:cubicBezTo>
                      <a:pt x="118" y="198"/>
                      <a:pt x="118" y="198"/>
                      <a:pt x="119" y="199"/>
                    </a:cubicBezTo>
                    <a:cubicBezTo>
                      <a:pt x="119" y="199"/>
                      <a:pt x="120" y="200"/>
                      <a:pt x="120" y="201"/>
                    </a:cubicBezTo>
                    <a:cubicBezTo>
                      <a:pt x="120" y="212"/>
                      <a:pt x="120" y="212"/>
                      <a:pt x="120" y="212"/>
                    </a:cubicBezTo>
                    <a:cubicBezTo>
                      <a:pt x="120" y="214"/>
                      <a:pt x="121" y="216"/>
                      <a:pt x="122" y="218"/>
                    </a:cubicBezTo>
                    <a:cubicBezTo>
                      <a:pt x="123" y="220"/>
                      <a:pt x="125" y="222"/>
                      <a:pt x="127" y="223"/>
                    </a:cubicBezTo>
                    <a:cubicBezTo>
                      <a:pt x="145" y="232"/>
                      <a:pt x="145" y="232"/>
                      <a:pt x="145" y="232"/>
                    </a:cubicBezTo>
                    <a:cubicBezTo>
                      <a:pt x="146" y="233"/>
                      <a:pt x="148" y="233"/>
                      <a:pt x="149" y="233"/>
                    </a:cubicBezTo>
                    <a:cubicBezTo>
                      <a:pt x="152" y="233"/>
                      <a:pt x="154" y="232"/>
                      <a:pt x="156" y="231"/>
                    </a:cubicBezTo>
                    <a:cubicBezTo>
                      <a:pt x="159" y="228"/>
                      <a:pt x="159" y="228"/>
                      <a:pt x="159" y="228"/>
                    </a:cubicBezTo>
                    <a:cubicBezTo>
                      <a:pt x="160" y="228"/>
                      <a:pt x="162" y="227"/>
                      <a:pt x="163" y="227"/>
                    </a:cubicBezTo>
                    <a:cubicBezTo>
                      <a:pt x="164" y="227"/>
                      <a:pt x="165" y="228"/>
                      <a:pt x="166" y="228"/>
                    </a:cubicBezTo>
                    <a:cubicBezTo>
                      <a:pt x="172" y="233"/>
                      <a:pt x="172" y="233"/>
                      <a:pt x="172" y="233"/>
                    </a:cubicBezTo>
                    <a:cubicBezTo>
                      <a:pt x="174" y="234"/>
                      <a:pt x="177" y="235"/>
                      <a:pt x="179" y="235"/>
                    </a:cubicBezTo>
                    <a:cubicBezTo>
                      <a:pt x="181" y="235"/>
                      <a:pt x="182" y="234"/>
                      <a:pt x="184" y="233"/>
                    </a:cubicBezTo>
                    <a:cubicBezTo>
                      <a:pt x="185" y="232"/>
                      <a:pt x="185" y="232"/>
                      <a:pt x="185" y="232"/>
                    </a:cubicBezTo>
                    <a:cubicBezTo>
                      <a:pt x="186" y="232"/>
                      <a:pt x="187" y="232"/>
                      <a:pt x="188" y="232"/>
                    </a:cubicBezTo>
                    <a:cubicBezTo>
                      <a:pt x="190" y="232"/>
                      <a:pt x="191" y="232"/>
                      <a:pt x="192" y="233"/>
                    </a:cubicBezTo>
                    <a:cubicBezTo>
                      <a:pt x="194" y="234"/>
                      <a:pt x="194" y="234"/>
                      <a:pt x="194" y="234"/>
                    </a:cubicBezTo>
                    <a:cubicBezTo>
                      <a:pt x="195" y="235"/>
                      <a:pt x="196" y="235"/>
                      <a:pt x="197" y="235"/>
                    </a:cubicBezTo>
                    <a:cubicBezTo>
                      <a:pt x="199" y="235"/>
                      <a:pt x="200" y="234"/>
                      <a:pt x="201" y="233"/>
                    </a:cubicBezTo>
                    <a:cubicBezTo>
                      <a:pt x="202" y="232"/>
                      <a:pt x="202" y="231"/>
                      <a:pt x="202" y="229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02" y="204"/>
                      <a:pt x="201" y="202"/>
                      <a:pt x="200" y="200"/>
                    </a:cubicBezTo>
                    <a:cubicBezTo>
                      <a:pt x="199" y="198"/>
                      <a:pt x="197" y="197"/>
                      <a:pt x="195" y="196"/>
                    </a:cubicBezTo>
                    <a:cubicBezTo>
                      <a:pt x="183" y="192"/>
                      <a:pt x="183" y="192"/>
                      <a:pt x="183" y="192"/>
                    </a:cubicBezTo>
                    <a:cubicBezTo>
                      <a:pt x="182" y="192"/>
                      <a:pt x="181" y="191"/>
                      <a:pt x="180" y="190"/>
                    </a:cubicBezTo>
                    <a:cubicBezTo>
                      <a:pt x="179" y="189"/>
                      <a:pt x="178" y="188"/>
                      <a:pt x="177" y="186"/>
                    </a:cubicBezTo>
                    <a:cubicBezTo>
                      <a:pt x="176" y="181"/>
                      <a:pt x="176" y="181"/>
                      <a:pt x="176" y="181"/>
                    </a:cubicBezTo>
                    <a:cubicBezTo>
                      <a:pt x="176" y="180"/>
                      <a:pt x="175" y="179"/>
                      <a:pt x="174" y="178"/>
                    </a:cubicBezTo>
                    <a:cubicBezTo>
                      <a:pt x="174" y="178"/>
                      <a:pt x="173" y="177"/>
                      <a:pt x="171" y="177"/>
                    </a:cubicBezTo>
                    <a:cubicBezTo>
                      <a:pt x="170" y="177"/>
                      <a:pt x="170" y="177"/>
                      <a:pt x="169" y="178"/>
                    </a:cubicBezTo>
                    <a:cubicBezTo>
                      <a:pt x="168" y="178"/>
                      <a:pt x="168" y="179"/>
                      <a:pt x="167" y="180"/>
                    </a:cubicBezTo>
                    <a:cubicBezTo>
                      <a:pt x="164" y="185"/>
                      <a:pt x="164" y="185"/>
                      <a:pt x="164" y="185"/>
                    </a:cubicBezTo>
                    <a:cubicBezTo>
                      <a:pt x="163" y="186"/>
                      <a:pt x="163" y="186"/>
                      <a:pt x="163" y="186"/>
                    </a:cubicBezTo>
                    <a:cubicBezTo>
                      <a:pt x="162" y="186"/>
                      <a:pt x="162" y="186"/>
                      <a:pt x="161" y="185"/>
                    </a:cubicBezTo>
                    <a:cubicBezTo>
                      <a:pt x="143" y="156"/>
                      <a:pt x="143" y="156"/>
                      <a:pt x="143" y="156"/>
                    </a:cubicBezTo>
                    <a:cubicBezTo>
                      <a:pt x="143" y="155"/>
                      <a:pt x="142" y="154"/>
                      <a:pt x="141" y="154"/>
                    </a:cubicBezTo>
                    <a:cubicBezTo>
                      <a:pt x="141" y="153"/>
                      <a:pt x="140" y="153"/>
                      <a:pt x="138" y="153"/>
                    </a:cubicBezTo>
                    <a:cubicBezTo>
                      <a:pt x="138" y="153"/>
                      <a:pt x="137" y="153"/>
                      <a:pt x="136" y="153"/>
                    </a:cubicBezTo>
                    <a:cubicBezTo>
                      <a:pt x="135" y="154"/>
                      <a:pt x="135" y="154"/>
                      <a:pt x="135" y="155"/>
                    </a:cubicBezTo>
                    <a:cubicBezTo>
                      <a:pt x="134" y="156"/>
                      <a:pt x="134" y="157"/>
                      <a:pt x="134" y="159"/>
                    </a:cubicBezTo>
                    <a:cubicBezTo>
                      <a:pt x="134" y="161"/>
                      <a:pt x="135" y="164"/>
                      <a:pt x="136" y="166"/>
                    </a:cubicBezTo>
                    <a:cubicBezTo>
                      <a:pt x="141" y="175"/>
                      <a:pt x="141" y="175"/>
                      <a:pt x="141" y="175"/>
                    </a:cubicBezTo>
                    <a:cubicBezTo>
                      <a:pt x="141" y="176"/>
                      <a:pt x="142" y="177"/>
                      <a:pt x="142" y="179"/>
                    </a:cubicBezTo>
                    <a:cubicBezTo>
                      <a:pt x="142" y="180"/>
                      <a:pt x="141" y="182"/>
                      <a:pt x="141" y="183"/>
                    </a:cubicBezTo>
                    <a:cubicBezTo>
                      <a:pt x="141" y="183"/>
                      <a:pt x="141" y="183"/>
                      <a:pt x="141" y="183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39" y="185"/>
                      <a:pt x="139" y="185"/>
                      <a:pt x="139" y="185"/>
                    </a:cubicBezTo>
                    <a:cubicBezTo>
                      <a:pt x="139" y="184"/>
                      <a:pt x="139" y="184"/>
                      <a:pt x="139" y="184"/>
                    </a:cubicBezTo>
                    <a:cubicBezTo>
                      <a:pt x="138" y="184"/>
                      <a:pt x="138" y="184"/>
                      <a:pt x="138" y="183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7" y="160"/>
                      <a:pt x="124" y="158"/>
                      <a:pt x="121" y="158"/>
                    </a:cubicBezTo>
                    <a:cubicBezTo>
                      <a:pt x="120" y="158"/>
                      <a:pt x="119" y="158"/>
                      <a:pt x="118" y="159"/>
                    </a:cubicBezTo>
                    <a:cubicBezTo>
                      <a:pt x="105" y="165"/>
                      <a:pt x="105" y="165"/>
                      <a:pt x="105" y="165"/>
                    </a:cubicBezTo>
                    <a:cubicBezTo>
                      <a:pt x="102" y="167"/>
                      <a:pt x="98" y="170"/>
                      <a:pt x="96" y="173"/>
                    </a:cubicBezTo>
                    <a:cubicBezTo>
                      <a:pt x="86" y="187"/>
                      <a:pt x="86" y="187"/>
                      <a:pt x="86" y="187"/>
                    </a:cubicBezTo>
                    <a:cubicBezTo>
                      <a:pt x="85" y="188"/>
                      <a:pt x="84" y="189"/>
                      <a:pt x="83" y="190"/>
                    </a:cubicBezTo>
                    <a:cubicBezTo>
                      <a:pt x="81" y="191"/>
                      <a:pt x="80" y="191"/>
                      <a:pt x="79" y="191"/>
                    </a:cubicBezTo>
                    <a:cubicBezTo>
                      <a:pt x="62" y="192"/>
                      <a:pt x="62" y="192"/>
                      <a:pt x="62" y="192"/>
                    </a:cubicBezTo>
                    <a:cubicBezTo>
                      <a:pt x="61" y="192"/>
                      <a:pt x="61" y="192"/>
                      <a:pt x="61" y="192"/>
                    </a:cubicBezTo>
                    <a:cubicBezTo>
                      <a:pt x="61" y="192"/>
                      <a:pt x="61" y="192"/>
                      <a:pt x="61" y="192"/>
                    </a:cubicBezTo>
                    <a:cubicBezTo>
                      <a:pt x="60" y="192"/>
                      <a:pt x="60" y="191"/>
                      <a:pt x="60" y="190"/>
                    </a:cubicBezTo>
                    <a:cubicBezTo>
                      <a:pt x="60" y="189"/>
                      <a:pt x="60" y="189"/>
                      <a:pt x="60" y="189"/>
                    </a:cubicBezTo>
                    <a:cubicBezTo>
                      <a:pt x="64" y="170"/>
                      <a:pt x="64" y="170"/>
                      <a:pt x="64" y="170"/>
                    </a:cubicBezTo>
                    <a:cubicBezTo>
                      <a:pt x="65" y="169"/>
                      <a:pt x="66" y="167"/>
                      <a:pt x="67" y="166"/>
                    </a:cubicBezTo>
                    <a:cubicBezTo>
                      <a:pt x="67" y="165"/>
                      <a:pt x="69" y="164"/>
                      <a:pt x="69" y="164"/>
                    </a:cubicBezTo>
                    <a:cubicBezTo>
                      <a:pt x="82" y="162"/>
                      <a:pt x="82" y="162"/>
                      <a:pt x="82" y="162"/>
                    </a:cubicBezTo>
                    <a:cubicBezTo>
                      <a:pt x="84" y="161"/>
                      <a:pt x="86" y="160"/>
                      <a:pt x="87" y="158"/>
                    </a:cubicBezTo>
                    <a:cubicBezTo>
                      <a:pt x="89" y="157"/>
                      <a:pt x="90" y="155"/>
                      <a:pt x="91" y="153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2" y="150"/>
                      <a:pt x="92" y="148"/>
                      <a:pt x="92" y="147"/>
                    </a:cubicBezTo>
                    <a:cubicBezTo>
                      <a:pt x="92" y="144"/>
                      <a:pt x="91" y="141"/>
                      <a:pt x="90" y="139"/>
                    </a:cubicBezTo>
                    <a:cubicBezTo>
                      <a:pt x="89" y="138"/>
                      <a:pt x="89" y="138"/>
                      <a:pt x="89" y="138"/>
                    </a:cubicBezTo>
                    <a:cubicBezTo>
                      <a:pt x="89" y="138"/>
                      <a:pt x="90" y="137"/>
                      <a:pt x="91" y="136"/>
                    </a:cubicBezTo>
                    <a:cubicBezTo>
                      <a:pt x="109" y="126"/>
                      <a:pt x="109" y="126"/>
                      <a:pt x="109" y="126"/>
                    </a:cubicBezTo>
                    <a:cubicBezTo>
                      <a:pt x="112" y="124"/>
                      <a:pt x="116" y="121"/>
                      <a:pt x="118" y="118"/>
                    </a:cubicBezTo>
                    <a:cubicBezTo>
                      <a:pt x="120" y="114"/>
                      <a:pt x="120" y="114"/>
                      <a:pt x="120" y="114"/>
                    </a:cubicBezTo>
                    <a:cubicBezTo>
                      <a:pt x="121" y="113"/>
                      <a:pt x="122" y="112"/>
                      <a:pt x="123" y="111"/>
                    </a:cubicBezTo>
                    <a:cubicBezTo>
                      <a:pt x="124" y="111"/>
                      <a:pt x="124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6" y="110"/>
                      <a:pt x="127" y="110"/>
                      <a:pt x="128" y="109"/>
                    </a:cubicBezTo>
                    <a:cubicBezTo>
                      <a:pt x="130" y="108"/>
                      <a:pt x="131" y="106"/>
                      <a:pt x="133" y="103"/>
                    </a:cubicBezTo>
                    <a:cubicBezTo>
                      <a:pt x="135" y="97"/>
                      <a:pt x="135" y="97"/>
                      <a:pt x="135" y="97"/>
                    </a:cubicBezTo>
                    <a:cubicBezTo>
                      <a:pt x="135" y="97"/>
                      <a:pt x="135" y="96"/>
                      <a:pt x="136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7"/>
                      <a:pt x="135" y="97"/>
                      <a:pt x="135" y="97"/>
                    </a:cubicBezTo>
                    <a:cubicBezTo>
                      <a:pt x="136" y="101"/>
                      <a:pt x="136" y="101"/>
                      <a:pt x="136" y="101"/>
                    </a:cubicBezTo>
                    <a:cubicBezTo>
                      <a:pt x="136" y="103"/>
                      <a:pt x="137" y="105"/>
                      <a:pt x="138" y="107"/>
                    </a:cubicBezTo>
                    <a:cubicBezTo>
                      <a:pt x="140" y="109"/>
                      <a:pt x="142" y="110"/>
                      <a:pt x="144" y="110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1"/>
                      <a:pt x="145" y="111"/>
                      <a:pt x="146" y="111"/>
                    </a:cubicBezTo>
                    <a:cubicBezTo>
                      <a:pt x="149" y="111"/>
                      <a:pt x="152" y="109"/>
                      <a:pt x="155" y="107"/>
                    </a:cubicBezTo>
                    <a:cubicBezTo>
                      <a:pt x="170" y="91"/>
                      <a:pt x="170" y="91"/>
                      <a:pt x="170" y="91"/>
                    </a:cubicBezTo>
                    <a:cubicBezTo>
                      <a:pt x="172" y="88"/>
                      <a:pt x="176" y="85"/>
                      <a:pt x="178" y="83"/>
                    </a:cubicBezTo>
                    <a:cubicBezTo>
                      <a:pt x="182" y="81"/>
                      <a:pt x="182" y="81"/>
                      <a:pt x="182" y="81"/>
                    </a:cubicBezTo>
                    <a:cubicBezTo>
                      <a:pt x="183" y="80"/>
                      <a:pt x="184" y="79"/>
                      <a:pt x="185" y="78"/>
                    </a:cubicBezTo>
                    <a:cubicBezTo>
                      <a:pt x="186" y="77"/>
                      <a:pt x="186" y="76"/>
                      <a:pt x="186" y="74"/>
                    </a:cubicBezTo>
                    <a:cubicBezTo>
                      <a:pt x="186" y="73"/>
                      <a:pt x="186" y="73"/>
                      <a:pt x="186" y="73"/>
                    </a:cubicBezTo>
                    <a:cubicBezTo>
                      <a:pt x="186" y="72"/>
                      <a:pt x="185" y="71"/>
                      <a:pt x="184" y="70"/>
                    </a:cubicBezTo>
                    <a:cubicBezTo>
                      <a:pt x="183" y="70"/>
                      <a:pt x="182" y="70"/>
                      <a:pt x="181" y="70"/>
                    </a:cubicBezTo>
                    <a:cubicBezTo>
                      <a:pt x="180" y="70"/>
                      <a:pt x="179" y="70"/>
                      <a:pt x="177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4" y="71"/>
                      <a:pt x="172" y="70"/>
                      <a:pt x="172" y="69"/>
                    </a:cubicBezTo>
                    <a:cubicBezTo>
                      <a:pt x="172" y="69"/>
                      <a:pt x="172" y="68"/>
                      <a:pt x="172" y="67"/>
                    </a:cubicBezTo>
                    <a:cubicBezTo>
                      <a:pt x="172" y="66"/>
                      <a:pt x="172" y="64"/>
                      <a:pt x="173" y="63"/>
                    </a:cubicBezTo>
                    <a:cubicBezTo>
                      <a:pt x="174" y="61"/>
                      <a:pt x="175" y="59"/>
                      <a:pt x="175" y="57"/>
                    </a:cubicBezTo>
                    <a:cubicBezTo>
                      <a:pt x="175" y="57"/>
                      <a:pt x="175" y="56"/>
                      <a:pt x="174" y="55"/>
                    </a:cubicBezTo>
                    <a:cubicBezTo>
                      <a:pt x="174" y="54"/>
                      <a:pt x="173" y="54"/>
                      <a:pt x="172" y="53"/>
                    </a:cubicBezTo>
                    <a:cubicBezTo>
                      <a:pt x="171" y="53"/>
                      <a:pt x="171" y="53"/>
                      <a:pt x="171" y="53"/>
                    </a:cubicBezTo>
                    <a:cubicBezTo>
                      <a:pt x="169" y="53"/>
                      <a:pt x="168" y="54"/>
                      <a:pt x="167" y="54"/>
                    </a:cubicBezTo>
                    <a:cubicBezTo>
                      <a:pt x="165" y="55"/>
                      <a:pt x="164" y="56"/>
                      <a:pt x="163" y="58"/>
                    </a:cubicBezTo>
                    <a:cubicBezTo>
                      <a:pt x="161" y="61"/>
                      <a:pt x="161" y="61"/>
                      <a:pt x="161" y="61"/>
                    </a:cubicBezTo>
                    <a:cubicBezTo>
                      <a:pt x="158" y="65"/>
                      <a:pt x="157" y="70"/>
                      <a:pt x="156" y="74"/>
                    </a:cubicBezTo>
                    <a:cubicBezTo>
                      <a:pt x="156" y="77"/>
                      <a:pt x="154" y="82"/>
                      <a:pt x="152" y="84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7" y="91"/>
                      <a:pt x="147" y="91"/>
                    </a:cubicBezTo>
                    <a:cubicBezTo>
                      <a:pt x="146" y="91"/>
                      <a:pt x="146" y="91"/>
                      <a:pt x="146" y="91"/>
                    </a:cubicBezTo>
                    <a:cubicBezTo>
                      <a:pt x="146" y="90"/>
                      <a:pt x="146" y="90"/>
                      <a:pt x="146" y="89"/>
                    </a:cubicBezTo>
                    <a:cubicBezTo>
                      <a:pt x="144" y="86"/>
                      <a:pt x="144" y="86"/>
                      <a:pt x="144" y="86"/>
                    </a:cubicBezTo>
                    <a:cubicBezTo>
                      <a:pt x="144" y="84"/>
                      <a:pt x="143" y="83"/>
                      <a:pt x="141" y="82"/>
                    </a:cubicBezTo>
                    <a:cubicBezTo>
                      <a:pt x="140" y="80"/>
                      <a:pt x="138" y="80"/>
                      <a:pt x="136" y="80"/>
                    </a:cubicBezTo>
                    <a:cubicBezTo>
                      <a:pt x="135" y="80"/>
                      <a:pt x="135" y="80"/>
                      <a:pt x="135" y="80"/>
                    </a:cubicBezTo>
                    <a:cubicBezTo>
                      <a:pt x="135" y="80"/>
                      <a:pt x="135" y="80"/>
                      <a:pt x="135" y="80"/>
                    </a:cubicBezTo>
                    <a:cubicBezTo>
                      <a:pt x="135" y="80"/>
                      <a:pt x="135" y="80"/>
                      <a:pt x="135" y="80"/>
                    </a:cubicBezTo>
                    <a:cubicBezTo>
                      <a:pt x="134" y="79"/>
                      <a:pt x="134" y="79"/>
                      <a:pt x="134" y="79"/>
                    </a:cubicBezTo>
                    <a:cubicBezTo>
                      <a:pt x="134" y="78"/>
                      <a:pt x="134" y="78"/>
                      <a:pt x="134" y="78"/>
                    </a:cubicBezTo>
                    <a:cubicBezTo>
                      <a:pt x="134" y="77"/>
                      <a:pt x="134" y="77"/>
                      <a:pt x="134" y="76"/>
                    </a:cubicBezTo>
                    <a:cubicBezTo>
                      <a:pt x="134" y="76"/>
                      <a:pt x="134" y="76"/>
                      <a:pt x="134" y="76"/>
                    </a:cubicBezTo>
                    <a:cubicBezTo>
                      <a:pt x="134" y="73"/>
                      <a:pt x="137" y="68"/>
                      <a:pt x="139" y="67"/>
                    </a:cubicBezTo>
                    <a:cubicBezTo>
                      <a:pt x="174" y="32"/>
                      <a:pt x="174" y="32"/>
                      <a:pt x="174" y="32"/>
                    </a:cubicBezTo>
                    <a:cubicBezTo>
                      <a:pt x="175" y="31"/>
                      <a:pt x="177" y="31"/>
                      <a:pt x="178" y="31"/>
                    </a:cubicBezTo>
                    <a:cubicBezTo>
                      <a:pt x="179" y="31"/>
                      <a:pt x="180" y="31"/>
                      <a:pt x="180" y="31"/>
                    </a:cubicBezTo>
                    <a:cubicBezTo>
                      <a:pt x="186" y="35"/>
                      <a:pt x="186" y="35"/>
                      <a:pt x="186" y="35"/>
                    </a:cubicBezTo>
                    <a:cubicBezTo>
                      <a:pt x="188" y="37"/>
                      <a:pt x="193" y="39"/>
                      <a:pt x="196" y="40"/>
                    </a:cubicBezTo>
                    <a:cubicBezTo>
                      <a:pt x="204" y="42"/>
                      <a:pt x="204" y="42"/>
                      <a:pt x="204" y="42"/>
                    </a:cubicBezTo>
                    <a:cubicBezTo>
                      <a:pt x="205" y="42"/>
                      <a:pt x="206" y="43"/>
                      <a:pt x="206" y="43"/>
                    </a:cubicBezTo>
                    <a:cubicBezTo>
                      <a:pt x="206" y="43"/>
                      <a:pt x="206" y="43"/>
                      <a:pt x="206" y="43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206" y="44"/>
                      <a:pt x="205" y="44"/>
                      <a:pt x="204" y="45"/>
                    </a:cubicBezTo>
                    <a:cubicBezTo>
                      <a:pt x="203" y="45"/>
                      <a:pt x="202" y="45"/>
                      <a:pt x="201" y="4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198" y="45"/>
                      <a:pt x="198" y="45"/>
                      <a:pt x="198" y="45"/>
                    </a:cubicBezTo>
                    <a:cubicBezTo>
                      <a:pt x="198" y="45"/>
                      <a:pt x="198" y="45"/>
                      <a:pt x="198" y="45"/>
                    </a:cubicBezTo>
                    <a:cubicBezTo>
                      <a:pt x="197" y="45"/>
                      <a:pt x="196" y="45"/>
                      <a:pt x="196" y="46"/>
                    </a:cubicBezTo>
                    <a:cubicBezTo>
                      <a:pt x="195" y="46"/>
                      <a:pt x="195" y="46"/>
                      <a:pt x="195" y="46"/>
                    </a:cubicBezTo>
                    <a:cubicBezTo>
                      <a:pt x="194" y="47"/>
                      <a:pt x="194" y="47"/>
                      <a:pt x="194" y="48"/>
                    </a:cubicBezTo>
                    <a:cubicBezTo>
                      <a:pt x="194" y="49"/>
                      <a:pt x="195" y="50"/>
                      <a:pt x="195" y="50"/>
                    </a:cubicBezTo>
                    <a:cubicBezTo>
                      <a:pt x="196" y="51"/>
                      <a:pt x="196" y="51"/>
                      <a:pt x="197" y="52"/>
                    </a:cubicBezTo>
                    <a:cubicBezTo>
                      <a:pt x="206" y="57"/>
                      <a:pt x="206" y="57"/>
                      <a:pt x="206" y="57"/>
                    </a:cubicBezTo>
                    <a:cubicBezTo>
                      <a:pt x="207" y="58"/>
                      <a:pt x="208" y="58"/>
                      <a:pt x="209" y="58"/>
                    </a:cubicBezTo>
                    <a:cubicBezTo>
                      <a:pt x="212" y="58"/>
                      <a:pt x="215" y="56"/>
                      <a:pt x="216" y="53"/>
                    </a:cubicBezTo>
                    <a:cubicBezTo>
                      <a:pt x="216" y="52"/>
                      <a:pt x="217" y="51"/>
                      <a:pt x="218" y="50"/>
                    </a:cubicBezTo>
                    <a:cubicBezTo>
                      <a:pt x="219" y="50"/>
                      <a:pt x="220" y="49"/>
                      <a:pt x="221" y="49"/>
                    </a:cubicBezTo>
                    <a:cubicBezTo>
                      <a:pt x="256" y="49"/>
                      <a:pt x="256" y="49"/>
                      <a:pt x="256" y="49"/>
                    </a:cubicBezTo>
                    <a:cubicBezTo>
                      <a:pt x="258" y="49"/>
                      <a:pt x="260" y="49"/>
                      <a:pt x="262" y="48"/>
                    </a:cubicBezTo>
                    <a:cubicBezTo>
                      <a:pt x="264" y="48"/>
                      <a:pt x="265" y="47"/>
                      <a:pt x="267" y="46"/>
                    </a:cubicBezTo>
                    <a:cubicBezTo>
                      <a:pt x="278" y="39"/>
                      <a:pt x="278" y="39"/>
                      <a:pt x="278" y="39"/>
                    </a:cubicBezTo>
                    <a:cubicBezTo>
                      <a:pt x="281" y="37"/>
                      <a:pt x="284" y="33"/>
                      <a:pt x="286" y="30"/>
                    </a:cubicBezTo>
                    <a:cubicBezTo>
                      <a:pt x="292" y="17"/>
                      <a:pt x="292" y="17"/>
                      <a:pt x="292" y="17"/>
                    </a:cubicBezTo>
                    <a:cubicBezTo>
                      <a:pt x="293" y="15"/>
                      <a:pt x="294" y="13"/>
                      <a:pt x="294" y="11"/>
                    </a:cubicBezTo>
                    <a:cubicBezTo>
                      <a:pt x="295" y="9"/>
                      <a:pt x="295" y="7"/>
                      <a:pt x="295" y="5"/>
                    </a:cubicBezTo>
                    <a:cubicBezTo>
                      <a:pt x="295" y="5"/>
                      <a:pt x="295" y="4"/>
                      <a:pt x="296" y="4"/>
                    </a:cubicBezTo>
                    <a:cubicBezTo>
                      <a:pt x="296" y="4"/>
                      <a:pt x="296" y="4"/>
                      <a:pt x="296" y="4"/>
                    </a:cubicBezTo>
                    <a:cubicBezTo>
                      <a:pt x="297" y="4"/>
                      <a:pt x="297" y="4"/>
                      <a:pt x="297" y="4"/>
                    </a:cubicBezTo>
                    <a:cubicBezTo>
                      <a:pt x="376" y="30"/>
                      <a:pt x="376" y="30"/>
                      <a:pt x="376" y="30"/>
                    </a:cubicBezTo>
                    <a:cubicBezTo>
                      <a:pt x="377" y="30"/>
                      <a:pt x="378" y="31"/>
                      <a:pt x="379" y="31"/>
                    </a:cubicBezTo>
                    <a:cubicBezTo>
                      <a:pt x="382" y="31"/>
                      <a:pt x="384" y="30"/>
                      <a:pt x="386" y="27"/>
                    </a:cubicBezTo>
                    <a:cubicBezTo>
                      <a:pt x="386" y="27"/>
                      <a:pt x="387" y="27"/>
                      <a:pt x="388" y="26"/>
                    </a:cubicBezTo>
                    <a:cubicBezTo>
                      <a:pt x="388" y="26"/>
                      <a:pt x="389" y="26"/>
                      <a:pt x="390" y="26"/>
                    </a:cubicBezTo>
                    <a:cubicBezTo>
                      <a:pt x="391" y="26"/>
                      <a:pt x="391" y="26"/>
                      <a:pt x="392" y="26"/>
                    </a:cubicBezTo>
                    <a:cubicBezTo>
                      <a:pt x="503" y="53"/>
                      <a:pt x="503" y="53"/>
                      <a:pt x="503" y="53"/>
                    </a:cubicBezTo>
                    <a:cubicBezTo>
                      <a:pt x="504" y="54"/>
                      <a:pt x="506" y="54"/>
                      <a:pt x="507" y="55"/>
                    </a:cubicBezTo>
                    <a:cubicBezTo>
                      <a:pt x="509" y="56"/>
                      <a:pt x="510" y="57"/>
                      <a:pt x="511" y="58"/>
                    </a:cubicBezTo>
                    <a:cubicBezTo>
                      <a:pt x="524" y="72"/>
                      <a:pt x="524" y="72"/>
                      <a:pt x="524" y="72"/>
                    </a:cubicBezTo>
                    <a:cubicBezTo>
                      <a:pt x="525" y="72"/>
                      <a:pt x="525" y="73"/>
                      <a:pt x="525" y="73"/>
                    </a:cubicBezTo>
                    <a:cubicBezTo>
                      <a:pt x="525" y="74"/>
                      <a:pt x="525" y="74"/>
                      <a:pt x="524" y="75"/>
                    </a:cubicBezTo>
                    <a:cubicBezTo>
                      <a:pt x="521" y="76"/>
                      <a:pt x="521" y="76"/>
                      <a:pt x="521" y="76"/>
                    </a:cubicBezTo>
                    <a:cubicBezTo>
                      <a:pt x="519" y="77"/>
                      <a:pt x="517" y="80"/>
                      <a:pt x="517" y="82"/>
                    </a:cubicBezTo>
                    <a:cubicBezTo>
                      <a:pt x="517" y="84"/>
                      <a:pt x="518" y="85"/>
                      <a:pt x="519" y="87"/>
                    </a:cubicBezTo>
                    <a:cubicBezTo>
                      <a:pt x="538" y="120"/>
                      <a:pt x="538" y="120"/>
                      <a:pt x="538" y="120"/>
                    </a:cubicBezTo>
                    <a:cubicBezTo>
                      <a:pt x="539" y="121"/>
                      <a:pt x="540" y="123"/>
                      <a:pt x="540" y="125"/>
                    </a:cubicBezTo>
                    <a:cubicBezTo>
                      <a:pt x="540" y="126"/>
                      <a:pt x="539" y="127"/>
                      <a:pt x="539" y="128"/>
                    </a:cubicBezTo>
                    <a:cubicBezTo>
                      <a:pt x="539" y="129"/>
                      <a:pt x="538" y="129"/>
                      <a:pt x="538" y="129"/>
                    </a:cubicBezTo>
                    <a:cubicBezTo>
                      <a:pt x="538" y="129"/>
                      <a:pt x="538" y="129"/>
                      <a:pt x="538" y="129"/>
                    </a:cubicBezTo>
                    <a:cubicBezTo>
                      <a:pt x="538" y="129"/>
                      <a:pt x="537" y="129"/>
                      <a:pt x="536" y="128"/>
                    </a:cubicBezTo>
                    <a:cubicBezTo>
                      <a:pt x="503" y="78"/>
                      <a:pt x="503" y="78"/>
                      <a:pt x="503" y="78"/>
                    </a:cubicBezTo>
                    <a:cubicBezTo>
                      <a:pt x="502" y="76"/>
                      <a:pt x="499" y="74"/>
                      <a:pt x="496" y="74"/>
                    </a:cubicBezTo>
                    <a:cubicBezTo>
                      <a:pt x="495" y="74"/>
                      <a:pt x="494" y="75"/>
                      <a:pt x="493" y="75"/>
                    </a:cubicBezTo>
                    <a:cubicBezTo>
                      <a:pt x="474" y="86"/>
                      <a:pt x="474" y="86"/>
                      <a:pt x="474" y="86"/>
                    </a:cubicBezTo>
                    <a:cubicBezTo>
                      <a:pt x="471" y="88"/>
                      <a:pt x="470" y="91"/>
                      <a:pt x="470" y="94"/>
                    </a:cubicBezTo>
                    <a:cubicBezTo>
                      <a:pt x="470" y="96"/>
                      <a:pt x="470" y="97"/>
                      <a:pt x="470" y="98"/>
                    </a:cubicBezTo>
                    <a:cubicBezTo>
                      <a:pt x="475" y="114"/>
                      <a:pt x="475" y="114"/>
                      <a:pt x="475" y="114"/>
                    </a:cubicBezTo>
                    <a:cubicBezTo>
                      <a:pt x="476" y="116"/>
                      <a:pt x="477" y="118"/>
                      <a:pt x="479" y="119"/>
                    </a:cubicBezTo>
                    <a:cubicBezTo>
                      <a:pt x="480" y="121"/>
                      <a:pt x="482" y="122"/>
                      <a:pt x="484" y="122"/>
                    </a:cubicBezTo>
                    <a:cubicBezTo>
                      <a:pt x="495" y="124"/>
                      <a:pt x="495" y="124"/>
                      <a:pt x="495" y="124"/>
                    </a:cubicBezTo>
                    <a:cubicBezTo>
                      <a:pt x="495" y="124"/>
                      <a:pt x="497" y="125"/>
                      <a:pt x="497" y="126"/>
                    </a:cubicBezTo>
                    <a:cubicBezTo>
                      <a:pt x="498" y="127"/>
                      <a:pt x="499" y="128"/>
                      <a:pt x="499" y="130"/>
                    </a:cubicBezTo>
                    <a:cubicBezTo>
                      <a:pt x="505" y="155"/>
                      <a:pt x="505" y="155"/>
                      <a:pt x="505" y="155"/>
                    </a:cubicBezTo>
                    <a:cubicBezTo>
                      <a:pt x="505" y="156"/>
                      <a:pt x="505" y="157"/>
                      <a:pt x="505" y="158"/>
                    </a:cubicBezTo>
                    <a:cubicBezTo>
                      <a:pt x="505" y="161"/>
                      <a:pt x="505" y="164"/>
                      <a:pt x="504" y="166"/>
                    </a:cubicBezTo>
                    <a:cubicBezTo>
                      <a:pt x="500" y="175"/>
                      <a:pt x="500" y="175"/>
                      <a:pt x="500" y="175"/>
                    </a:cubicBezTo>
                    <a:cubicBezTo>
                      <a:pt x="499" y="177"/>
                      <a:pt x="499" y="178"/>
                      <a:pt x="499" y="180"/>
                    </a:cubicBezTo>
                    <a:cubicBezTo>
                      <a:pt x="499" y="183"/>
                      <a:pt x="500" y="186"/>
                      <a:pt x="501" y="188"/>
                    </a:cubicBezTo>
                    <a:cubicBezTo>
                      <a:pt x="516" y="205"/>
                      <a:pt x="516" y="205"/>
                      <a:pt x="516" y="205"/>
                    </a:cubicBezTo>
                    <a:cubicBezTo>
                      <a:pt x="517" y="206"/>
                      <a:pt x="518" y="208"/>
                      <a:pt x="518" y="210"/>
                    </a:cubicBezTo>
                    <a:cubicBezTo>
                      <a:pt x="518" y="211"/>
                      <a:pt x="518" y="211"/>
                      <a:pt x="518" y="211"/>
                    </a:cubicBezTo>
                    <a:cubicBezTo>
                      <a:pt x="517" y="212"/>
                      <a:pt x="517" y="212"/>
                      <a:pt x="517" y="212"/>
                    </a:cubicBezTo>
                    <a:cubicBezTo>
                      <a:pt x="517" y="212"/>
                      <a:pt x="516" y="212"/>
                      <a:pt x="515" y="211"/>
                    </a:cubicBezTo>
                    <a:cubicBezTo>
                      <a:pt x="494" y="187"/>
                      <a:pt x="494" y="187"/>
                      <a:pt x="494" y="187"/>
                    </a:cubicBezTo>
                    <a:cubicBezTo>
                      <a:pt x="492" y="185"/>
                      <a:pt x="488" y="182"/>
                      <a:pt x="485" y="180"/>
                    </a:cubicBezTo>
                    <a:cubicBezTo>
                      <a:pt x="478" y="176"/>
                      <a:pt x="478" y="176"/>
                      <a:pt x="478" y="176"/>
                    </a:cubicBezTo>
                    <a:cubicBezTo>
                      <a:pt x="477" y="175"/>
                      <a:pt x="476" y="175"/>
                      <a:pt x="475" y="175"/>
                    </a:cubicBezTo>
                    <a:cubicBezTo>
                      <a:pt x="473" y="175"/>
                      <a:pt x="472" y="176"/>
                      <a:pt x="471" y="177"/>
                    </a:cubicBezTo>
                    <a:cubicBezTo>
                      <a:pt x="470" y="178"/>
                      <a:pt x="469" y="179"/>
                      <a:pt x="469" y="180"/>
                    </a:cubicBezTo>
                    <a:cubicBezTo>
                      <a:pt x="468" y="181"/>
                      <a:pt x="468" y="182"/>
                      <a:pt x="468" y="184"/>
                    </a:cubicBezTo>
                    <a:cubicBezTo>
                      <a:pt x="468" y="187"/>
                      <a:pt x="469" y="190"/>
                      <a:pt x="471" y="193"/>
                    </a:cubicBezTo>
                    <a:cubicBezTo>
                      <a:pt x="472" y="195"/>
                      <a:pt x="472" y="195"/>
                      <a:pt x="472" y="195"/>
                    </a:cubicBezTo>
                    <a:cubicBezTo>
                      <a:pt x="473" y="196"/>
                      <a:pt x="474" y="197"/>
                      <a:pt x="475" y="198"/>
                    </a:cubicBezTo>
                    <a:cubicBezTo>
                      <a:pt x="477" y="199"/>
                      <a:pt x="478" y="200"/>
                      <a:pt x="480" y="200"/>
                    </a:cubicBezTo>
                    <a:cubicBezTo>
                      <a:pt x="481" y="200"/>
                      <a:pt x="481" y="200"/>
                      <a:pt x="482" y="200"/>
                    </a:cubicBezTo>
                    <a:cubicBezTo>
                      <a:pt x="482" y="199"/>
                      <a:pt x="482" y="199"/>
                      <a:pt x="482" y="199"/>
                    </a:cubicBezTo>
                    <a:cubicBezTo>
                      <a:pt x="482" y="199"/>
                      <a:pt x="483" y="200"/>
                      <a:pt x="484" y="200"/>
                    </a:cubicBezTo>
                    <a:cubicBezTo>
                      <a:pt x="484" y="201"/>
                      <a:pt x="485" y="202"/>
                      <a:pt x="485" y="203"/>
                    </a:cubicBezTo>
                    <a:cubicBezTo>
                      <a:pt x="486" y="206"/>
                      <a:pt x="486" y="206"/>
                      <a:pt x="486" y="206"/>
                    </a:cubicBezTo>
                    <a:cubicBezTo>
                      <a:pt x="487" y="210"/>
                      <a:pt x="490" y="215"/>
                      <a:pt x="493" y="217"/>
                    </a:cubicBezTo>
                    <a:cubicBezTo>
                      <a:pt x="508" y="233"/>
                      <a:pt x="508" y="233"/>
                      <a:pt x="508" y="233"/>
                    </a:cubicBezTo>
                    <a:cubicBezTo>
                      <a:pt x="509" y="234"/>
                      <a:pt x="510" y="235"/>
                      <a:pt x="511" y="237"/>
                    </a:cubicBezTo>
                    <a:cubicBezTo>
                      <a:pt x="511" y="239"/>
                      <a:pt x="512" y="241"/>
                      <a:pt x="512" y="242"/>
                    </a:cubicBezTo>
                    <a:cubicBezTo>
                      <a:pt x="513" y="269"/>
                      <a:pt x="513" y="269"/>
                      <a:pt x="513" y="269"/>
                    </a:cubicBezTo>
                    <a:cubicBezTo>
                      <a:pt x="513" y="269"/>
                      <a:pt x="513" y="269"/>
                      <a:pt x="513" y="269"/>
                    </a:cubicBezTo>
                    <a:cubicBezTo>
                      <a:pt x="513" y="271"/>
                      <a:pt x="513" y="272"/>
                      <a:pt x="512" y="272"/>
                    </a:cubicBezTo>
                    <a:cubicBezTo>
                      <a:pt x="512" y="273"/>
                      <a:pt x="511" y="273"/>
                      <a:pt x="510" y="273"/>
                    </a:cubicBezTo>
                    <a:cubicBezTo>
                      <a:pt x="493" y="273"/>
                      <a:pt x="493" y="273"/>
                      <a:pt x="493" y="273"/>
                    </a:cubicBezTo>
                    <a:cubicBezTo>
                      <a:pt x="490" y="273"/>
                      <a:pt x="489" y="275"/>
                      <a:pt x="487" y="276"/>
                    </a:cubicBezTo>
                    <a:cubicBezTo>
                      <a:pt x="486" y="278"/>
                      <a:pt x="485" y="280"/>
                      <a:pt x="485" y="282"/>
                    </a:cubicBezTo>
                    <a:cubicBezTo>
                      <a:pt x="485" y="289"/>
                      <a:pt x="485" y="289"/>
                      <a:pt x="485" y="289"/>
                    </a:cubicBezTo>
                    <a:cubicBezTo>
                      <a:pt x="485" y="293"/>
                      <a:pt x="487" y="299"/>
                      <a:pt x="489" y="302"/>
                    </a:cubicBezTo>
                    <a:cubicBezTo>
                      <a:pt x="502" y="324"/>
                      <a:pt x="502" y="324"/>
                      <a:pt x="502" y="324"/>
                    </a:cubicBezTo>
                    <a:cubicBezTo>
                      <a:pt x="503" y="325"/>
                      <a:pt x="503" y="326"/>
                      <a:pt x="503" y="328"/>
                    </a:cubicBezTo>
                    <a:cubicBezTo>
                      <a:pt x="503" y="329"/>
                      <a:pt x="503" y="331"/>
                      <a:pt x="502" y="332"/>
                    </a:cubicBezTo>
                    <a:cubicBezTo>
                      <a:pt x="492" y="349"/>
                      <a:pt x="492" y="349"/>
                      <a:pt x="492" y="349"/>
                    </a:cubicBezTo>
                    <a:cubicBezTo>
                      <a:pt x="492" y="350"/>
                      <a:pt x="491" y="350"/>
                      <a:pt x="491" y="350"/>
                    </a:cubicBezTo>
                    <a:cubicBezTo>
                      <a:pt x="490" y="350"/>
                      <a:pt x="490" y="350"/>
                      <a:pt x="489" y="349"/>
                    </a:cubicBezTo>
                    <a:cubicBezTo>
                      <a:pt x="477" y="333"/>
                      <a:pt x="477" y="333"/>
                      <a:pt x="477" y="333"/>
                    </a:cubicBezTo>
                    <a:cubicBezTo>
                      <a:pt x="476" y="333"/>
                      <a:pt x="476" y="332"/>
                      <a:pt x="475" y="332"/>
                    </a:cubicBezTo>
                    <a:cubicBezTo>
                      <a:pt x="474" y="331"/>
                      <a:pt x="474" y="331"/>
                      <a:pt x="473" y="331"/>
                    </a:cubicBezTo>
                    <a:cubicBezTo>
                      <a:pt x="472" y="331"/>
                      <a:pt x="471" y="331"/>
                      <a:pt x="471" y="332"/>
                    </a:cubicBezTo>
                    <a:cubicBezTo>
                      <a:pt x="470" y="332"/>
                      <a:pt x="470" y="333"/>
                      <a:pt x="469" y="334"/>
                    </a:cubicBezTo>
                    <a:cubicBezTo>
                      <a:pt x="469" y="335"/>
                      <a:pt x="469" y="336"/>
                      <a:pt x="469" y="337"/>
                    </a:cubicBezTo>
                    <a:cubicBezTo>
                      <a:pt x="469" y="341"/>
                      <a:pt x="469" y="341"/>
                      <a:pt x="469" y="341"/>
                    </a:cubicBezTo>
                    <a:cubicBezTo>
                      <a:pt x="469" y="345"/>
                      <a:pt x="470" y="351"/>
                      <a:pt x="472" y="354"/>
                    </a:cubicBezTo>
                    <a:cubicBezTo>
                      <a:pt x="487" y="384"/>
                      <a:pt x="487" y="384"/>
                      <a:pt x="487" y="384"/>
                    </a:cubicBezTo>
                    <a:cubicBezTo>
                      <a:pt x="488" y="384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9" y="384"/>
                      <a:pt x="489" y="384"/>
                      <a:pt x="489" y="384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9" y="384"/>
                      <a:pt x="489" y="384"/>
                      <a:pt x="489" y="384"/>
                    </a:cubicBezTo>
                    <a:cubicBezTo>
                      <a:pt x="489" y="384"/>
                      <a:pt x="489" y="384"/>
                      <a:pt x="489" y="384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3" y="381"/>
                      <a:pt x="483" y="381"/>
                      <a:pt x="483" y="381"/>
                    </a:cubicBezTo>
                    <a:cubicBezTo>
                      <a:pt x="482" y="381"/>
                      <a:pt x="481" y="380"/>
                      <a:pt x="480" y="379"/>
                    </a:cubicBezTo>
                    <a:cubicBezTo>
                      <a:pt x="479" y="377"/>
                      <a:pt x="477" y="376"/>
                      <a:pt x="477" y="374"/>
                    </a:cubicBezTo>
                    <a:cubicBezTo>
                      <a:pt x="466" y="351"/>
                      <a:pt x="466" y="351"/>
                      <a:pt x="466" y="351"/>
                    </a:cubicBezTo>
                    <a:cubicBezTo>
                      <a:pt x="465" y="349"/>
                      <a:pt x="463" y="343"/>
                      <a:pt x="463" y="340"/>
                    </a:cubicBezTo>
                    <a:cubicBezTo>
                      <a:pt x="463" y="336"/>
                      <a:pt x="463" y="336"/>
                      <a:pt x="463" y="336"/>
                    </a:cubicBezTo>
                    <a:cubicBezTo>
                      <a:pt x="463" y="333"/>
                      <a:pt x="463" y="331"/>
                      <a:pt x="462" y="329"/>
                    </a:cubicBezTo>
                    <a:cubicBezTo>
                      <a:pt x="462" y="327"/>
                      <a:pt x="461" y="324"/>
                      <a:pt x="459" y="323"/>
                    </a:cubicBezTo>
                    <a:cubicBezTo>
                      <a:pt x="425" y="277"/>
                      <a:pt x="425" y="277"/>
                      <a:pt x="425" y="277"/>
                    </a:cubicBezTo>
                    <a:cubicBezTo>
                      <a:pt x="424" y="275"/>
                      <a:pt x="422" y="274"/>
                      <a:pt x="420" y="274"/>
                    </a:cubicBezTo>
                    <a:cubicBezTo>
                      <a:pt x="418" y="274"/>
                      <a:pt x="416" y="275"/>
                      <a:pt x="414" y="277"/>
                    </a:cubicBezTo>
                    <a:cubicBezTo>
                      <a:pt x="391" y="309"/>
                      <a:pt x="391" y="309"/>
                      <a:pt x="391" y="309"/>
                    </a:cubicBezTo>
                    <a:cubicBezTo>
                      <a:pt x="389" y="312"/>
                      <a:pt x="387" y="316"/>
                      <a:pt x="387" y="321"/>
                    </a:cubicBezTo>
                    <a:cubicBezTo>
                      <a:pt x="387" y="322"/>
                      <a:pt x="387" y="322"/>
                      <a:pt x="387" y="322"/>
                    </a:cubicBezTo>
                    <a:cubicBezTo>
                      <a:pt x="387" y="322"/>
                      <a:pt x="387" y="322"/>
                      <a:pt x="387" y="322"/>
                    </a:cubicBezTo>
                    <a:cubicBezTo>
                      <a:pt x="387" y="323"/>
                      <a:pt x="387" y="323"/>
                      <a:pt x="387" y="324"/>
                    </a:cubicBezTo>
                    <a:cubicBezTo>
                      <a:pt x="387" y="327"/>
                      <a:pt x="387" y="332"/>
                      <a:pt x="386" y="334"/>
                    </a:cubicBezTo>
                    <a:cubicBezTo>
                      <a:pt x="380" y="348"/>
                      <a:pt x="380" y="348"/>
                      <a:pt x="380" y="348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8"/>
                    </a:cubicBezTo>
                    <a:cubicBezTo>
                      <a:pt x="356" y="286"/>
                      <a:pt x="356" y="286"/>
                      <a:pt x="356" y="286"/>
                    </a:cubicBezTo>
                    <a:cubicBezTo>
                      <a:pt x="355" y="284"/>
                      <a:pt x="354" y="283"/>
                      <a:pt x="353" y="282"/>
                    </a:cubicBezTo>
                    <a:cubicBezTo>
                      <a:pt x="352" y="281"/>
                      <a:pt x="351" y="280"/>
                      <a:pt x="349" y="280"/>
                    </a:cubicBezTo>
                    <a:cubicBezTo>
                      <a:pt x="348" y="280"/>
                      <a:pt x="347" y="280"/>
                      <a:pt x="347" y="281"/>
                    </a:cubicBezTo>
                    <a:cubicBezTo>
                      <a:pt x="346" y="281"/>
                      <a:pt x="346" y="281"/>
                      <a:pt x="346" y="281"/>
                    </a:cubicBezTo>
                    <a:cubicBezTo>
                      <a:pt x="345" y="281"/>
                      <a:pt x="344" y="281"/>
                      <a:pt x="342" y="279"/>
                    </a:cubicBezTo>
                    <a:cubicBezTo>
                      <a:pt x="331" y="268"/>
                      <a:pt x="331" y="268"/>
                      <a:pt x="331" y="268"/>
                    </a:cubicBezTo>
                    <a:cubicBezTo>
                      <a:pt x="330" y="266"/>
                      <a:pt x="328" y="265"/>
                      <a:pt x="326" y="264"/>
                    </a:cubicBezTo>
                    <a:cubicBezTo>
                      <a:pt x="325" y="263"/>
                      <a:pt x="323" y="263"/>
                      <a:pt x="321" y="263"/>
                    </a:cubicBezTo>
                    <a:cubicBezTo>
                      <a:pt x="304" y="263"/>
                      <a:pt x="304" y="263"/>
                      <a:pt x="304" y="263"/>
                    </a:cubicBezTo>
                    <a:cubicBezTo>
                      <a:pt x="303" y="263"/>
                      <a:pt x="301" y="262"/>
                      <a:pt x="300" y="262"/>
                    </a:cubicBezTo>
                    <a:cubicBezTo>
                      <a:pt x="298" y="261"/>
                      <a:pt x="297" y="261"/>
                      <a:pt x="296" y="260"/>
                    </a:cubicBezTo>
                    <a:cubicBezTo>
                      <a:pt x="260" y="232"/>
                      <a:pt x="260" y="232"/>
                      <a:pt x="260" y="232"/>
                    </a:cubicBezTo>
                    <a:cubicBezTo>
                      <a:pt x="259" y="231"/>
                      <a:pt x="257" y="231"/>
                      <a:pt x="256" y="231"/>
                    </a:cubicBezTo>
                    <a:cubicBezTo>
                      <a:pt x="253" y="231"/>
                      <a:pt x="251" y="232"/>
                      <a:pt x="249" y="234"/>
                    </a:cubicBezTo>
                    <a:cubicBezTo>
                      <a:pt x="249" y="235"/>
                      <a:pt x="249" y="235"/>
                      <a:pt x="249" y="235"/>
                    </a:cubicBezTo>
                    <a:cubicBezTo>
                      <a:pt x="249" y="235"/>
                      <a:pt x="249" y="235"/>
                      <a:pt x="249" y="235"/>
                    </a:cubicBezTo>
                    <a:cubicBezTo>
                      <a:pt x="249" y="235"/>
                      <a:pt x="249" y="235"/>
                      <a:pt x="249" y="235"/>
                    </a:cubicBezTo>
                    <a:cubicBezTo>
                      <a:pt x="248" y="236"/>
                      <a:pt x="247" y="238"/>
                      <a:pt x="247" y="240"/>
                    </a:cubicBezTo>
                    <a:cubicBezTo>
                      <a:pt x="247" y="242"/>
                      <a:pt x="248" y="245"/>
                      <a:pt x="249" y="246"/>
                    </a:cubicBezTo>
                    <a:cubicBezTo>
                      <a:pt x="268" y="265"/>
                      <a:pt x="268" y="265"/>
                      <a:pt x="268" y="265"/>
                    </a:cubicBezTo>
                    <a:cubicBezTo>
                      <a:pt x="269" y="266"/>
                      <a:pt x="271" y="267"/>
                      <a:pt x="273" y="268"/>
                    </a:cubicBezTo>
                    <a:cubicBezTo>
                      <a:pt x="275" y="269"/>
                      <a:pt x="277" y="269"/>
                      <a:pt x="279" y="269"/>
                    </a:cubicBezTo>
                    <a:cubicBezTo>
                      <a:pt x="282" y="269"/>
                      <a:pt x="282" y="269"/>
                      <a:pt x="282" y="269"/>
                    </a:cubicBezTo>
                    <a:cubicBezTo>
                      <a:pt x="283" y="269"/>
                      <a:pt x="285" y="270"/>
                      <a:pt x="286" y="270"/>
                    </a:cubicBezTo>
                    <a:cubicBezTo>
                      <a:pt x="288" y="271"/>
                      <a:pt x="289" y="272"/>
                      <a:pt x="290" y="272"/>
                    </a:cubicBezTo>
                    <a:cubicBezTo>
                      <a:pt x="295" y="275"/>
                      <a:pt x="295" y="275"/>
                      <a:pt x="295" y="275"/>
                    </a:cubicBezTo>
                    <a:cubicBezTo>
                      <a:pt x="296" y="276"/>
                      <a:pt x="296" y="277"/>
                      <a:pt x="296" y="278"/>
                    </a:cubicBezTo>
                    <a:cubicBezTo>
                      <a:pt x="296" y="279"/>
                      <a:pt x="296" y="280"/>
                      <a:pt x="295" y="281"/>
                    </a:cubicBezTo>
                    <a:cubicBezTo>
                      <a:pt x="271" y="317"/>
                      <a:pt x="271" y="317"/>
                      <a:pt x="271" y="317"/>
                    </a:cubicBezTo>
                    <a:cubicBezTo>
                      <a:pt x="270" y="318"/>
                      <a:pt x="269" y="319"/>
                      <a:pt x="267" y="320"/>
                    </a:cubicBezTo>
                    <a:cubicBezTo>
                      <a:pt x="266" y="320"/>
                      <a:pt x="265" y="321"/>
                      <a:pt x="264" y="321"/>
                    </a:cubicBezTo>
                    <a:cubicBezTo>
                      <a:pt x="257" y="321"/>
                      <a:pt x="257" y="321"/>
                      <a:pt x="257" y="321"/>
                    </a:cubicBezTo>
                    <a:cubicBezTo>
                      <a:pt x="256" y="321"/>
                      <a:pt x="255" y="320"/>
                      <a:pt x="253" y="320"/>
                    </a:cubicBezTo>
                    <a:cubicBezTo>
                      <a:pt x="252" y="319"/>
                      <a:pt x="250" y="318"/>
                      <a:pt x="249" y="317"/>
                    </a:cubicBezTo>
                    <a:cubicBezTo>
                      <a:pt x="240" y="309"/>
                      <a:pt x="240" y="309"/>
                      <a:pt x="240" y="309"/>
                    </a:cubicBezTo>
                    <a:cubicBezTo>
                      <a:pt x="238" y="307"/>
                      <a:pt x="235" y="303"/>
                      <a:pt x="234" y="300"/>
                    </a:cubicBezTo>
                    <a:cubicBezTo>
                      <a:pt x="214" y="254"/>
                      <a:pt x="214" y="254"/>
                      <a:pt x="214" y="254"/>
                    </a:cubicBezTo>
                    <a:cubicBezTo>
                      <a:pt x="213" y="253"/>
                      <a:pt x="212" y="251"/>
                      <a:pt x="211" y="250"/>
                    </a:cubicBezTo>
                    <a:cubicBezTo>
                      <a:pt x="209" y="248"/>
                      <a:pt x="208" y="247"/>
                      <a:pt x="206" y="247"/>
                    </a:cubicBezTo>
                    <a:cubicBezTo>
                      <a:pt x="205" y="247"/>
                      <a:pt x="203" y="248"/>
                      <a:pt x="203" y="249"/>
                    </a:cubicBezTo>
                    <a:cubicBezTo>
                      <a:pt x="202" y="250"/>
                      <a:pt x="202" y="251"/>
                      <a:pt x="202" y="252"/>
                    </a:cubicBezTo>
                    <a:cubicBezTo>
                      <a:pt x="202" y="254"/>
                      <a:pt x="202" y="255"/>
                      <a:pt x="203" y="256"/>
                    </a:cubicBezTo>
                    <a:cubicBezTo>
                      <a:pt x="232" y="331"/>
                      <a:pt x="232" y="331"/>
                      <a:pt x="232" y="331"/>
                    </a:cubicBezTo>
                    <a:cubicBezTo>
                      <a:pt x="233" y="333"/>
                      <a:pt x="234" y="334"/>
                      <a:pt x="236" y="336"/>
                    </a:cubicBezTo>
                    <a:cubicBezTo>
                      <a:pt x="237" y="337"/>
                      <a:pt x="239" y="338"/>
                      <a:pt x="241" y="338"/>
                    </a:cubicBezTo>
                    <a:cubicBezTo>
                      <a:pt x="242" y="338"/>
                      <a:pt x="242" y="338"/>
                      <a:pt x="242" y="338"/>
                    </a:cubicBezTo>
                    <a:cubicBezTo>
                      <a:pt x="266" y="336"/>
                      <a:pt x="266" y="336"/>
                      <a:pt x="266" y="336"/>
                    </a:cubicBezTo>
                    <a:cubicBezTo>
                      <a:pt x="266" y="336"/>
                      <a:pt x="266" y="336"/>
                      <a:pt x="266" y="336"/>
                    </a:cubicBezTo>
                    <a:cubicBezTo>
                      <a:pt x="267" y="336"/>
                      <a:pt x="267" y="336"/>
                      <a:pt x="267" y="336"/>
                    </a:cubicBezTo>
                    <a:cubicBezTo>
                      <a:pt x="267" y="337"/>
                      <a:pt x="267" y="337"/>
                      <a:pt x="267" y="337"/>
                    </a:cubicBezTo>
                    <a:cubicBezTo>
                      <a:pt x="267" y="338"/>
                      <a:pt x="267" y="338"/>
                      <a:pt x="266" y="339"/>
                    </a:cubicBezTo>
                    <a:cubicBezTo>
                      <a:pt x="250" y="380"/>
                      <a:pt x="250" y="380"/>
                      <a:pt x="250" y="380"/>
                    </a:cubicBezTo>
                    <a:cubicBezTo>
                      <a:pt x="248" y="383"/>
                      <a:pt x="246" y="388"/>
                      <a:pt x="244" y="390"/>
                    </a:cubicBezTo>
                    <a:cubicBezTo>
                      <a:pt x="223" y="415"/>
                      <a:pt x="223" y="415"/>
                      <a:pt x="223" y="415"/>
                    </a:cubicBezTo>
                    <a:cubicBezTo>
                      <a:pt x="222" y="417"/>
                      <a:pt x="221" y="419"/>
                      <a:pt x="220" y="421"/>
                    </a:cubicBezTo>
                    <a:cubicBezTo>
                      <a:pt x="220" y="423"/>
                      <a:pt x="219" y="426"/>
                      <a:pt x="219" y="428"/>
                    </a:cubicBezTo>
                    <a:cubicBezTo>
                      <a:pt x="219" y="437"/>
                      <a:pt x="219" y="437"/>
                      <a:pt x="219" y="437"/>
                    </a:cubicBezTo>
                    <a:cubicBezTo>
                      <a:pt x="219" y="441"/>
                      <a:pt x="220" y="447"/>
                      <a:pt x="222" y="450"/>
                    </a:cubicBezTo>
                    <a:cubicBezTo>
                      <a:pt x="222" y="450"/>
                      <a:pt x="222" y="450"/>
                      <a:pt x="222" y="450"/>
                    </a:cubicBezTo>
                    <a:cubicBezTo>
                      <a:pt x="223" y="451"/>
                      <a:pt x="223" y="451"/>
                      <a:pt x="223" y="451"/>
                    </a:cubicBezTo>
                    <a:cubicBezTo>
                      <a:pt x="223" y="451"/>
                      <a:pt x="223" y="451"/>
                      <a:pt x="223" y="451"/>
                    </a:cubicBezTo>
                    <a:cubicBezTo>
                      <a:pt x="224" y="454"/>
                      <a:pt x="225" y="459"/>
                      <a:pt x="225" y="462"/>
                    </a:cubicBezTo>
                    <a:cubicBezTo>
                      <a:pt x="225" y="481"/>
                      <a:pt x="225" y="481"/>
                      <a:pt x="225" y="481"/>
                    </a:cubicBezTo>
                    <a:cubicBezTo>
                      <a:pt x="225" y="482"/>
                      <a:pt x="225" y="484"/>
                      <a:pt x="224" y="486"/>
                    </a:cubicBezTo>
                    <a:cubicBezTo>
                      <a:pt x="224" y="488"/>
                      <a:pt x="223" y="489"/>
                      <a:pt x="222" y="490"/>
                    </a:cubicBezTo>
                    <a:cubicBezTo>
                      <a:pt x="206" y="506"/>
                      <a:pt x="206" y="506"/>
                      <a:pt x="206" y="506"/>
                    </a:cubicBezTo>
                    <a:cubicBezTo>
                      <a:pt x="204" y="507"/>
                      <a:pt x="203" y="509"/>
                      <a:pt x="202" y="511"/>
                    </a:cubicBezTo>
                    <a:cubicBezTo>
                      <a:pt x="202" y="513"/>
                      <a:pt x="201" y="516"/>
                      <a:pt x="201" y="518"/>
                    </a:cubicBezTo>
                    <a:cubicBezTo>
                      <a:pt x="201" y="526"/>
                      <a:pt x="201" y="526"/>
                      <a:pt x="201" y="526"/>
                    </a:cubicBezTo>
                    <a:cubicBezTo>
                      <a:pt x="201" y="527"/>
                      <a:pt x="201" y="529"/>
                      <a:pt x="200" y="531"/>
                    </a:cubicBezTo>
                    <a:cubicBezTo>
                      <a:pt x="199" y="533"/>
                      <a:pt x="199" y="535"/>
                      <a:pt x="198" y="536"/>
                    </a:cubicBezTo>
                    <a:cubicBezTo>
                      <a:pt x="170" y="570"/>
                      <a:pt x="170" y="570"/>
                      <a:pt x="170" y="570"/>
                    </a:cubicBezTo>
                    <a:cubicBezTo>
                      <a:pt x="169" y="571"/>
                      <a:pt x="168" y="573"/>
                      <a:pt x="166" y="574"/>
                    </a:cubicBezTo>
                    <a:cubicBezTo>
                      <a:pt x="165" y="575"/>
                      <a:pt x="163" y="576"/>
                      <a:pt x="162" y="576"/>
                    </a:cubicBezTo>
                    <a:cubicBezTo>
                      <a:pt x="142" y="582"/>
                      <a:pt x="142" y="582"/>
                      <a:pt x="142" y="582"/>
                    </a:cubicBezTo>
                    <a:cubicBezTo>
                      <a:pt x="142" y="582"/>
                      <a:pt x="142" y="582"/>
                      <a:pt x="142" y="582"/>
                    </a:cubicBezTo>
                    <a:cubicBezTo>
                      <a:pt x="141" y="582"/>
                      <a:pt x="141" y="582"/>
                      <a:pt x="140" y="582"/>
                    </a:cubicBezTo>
                    <a:cubicBezTo>
                      <a:pt x="139" y="581"/>
                      <a:pt x="139" y="580"/>
                      <a:pt x="138" y="579"/>
                    </a:cubicBezTo>
                    <a:cubicBezTo>
                      <a:pt x="111" y="492"/>
                      <a:pt x="111" y="492"/>
                      <a:pt x="111" y="492"/>
                    </a:cubicBezTo>
                    <a:cubicBezTo>
                      <a:pt x="111" y="491"/>
                      <a:pt x="111" y="489"/>
                      <a:pt x="111" y="487"/>
                    </a:cubicBezTo>
                    <a:cubicBezTo>
                      <a:pt x="111" y="485"/>
                      <a:pt x="111" y="483"/>
                      <a:pt x="112" y="481"/>
                    </a:cubicBezTo>
                    <a:cubicBezTo>
                      <a:pt x="117" y="467"/>
                      <a:pt x="117" y="467"/>
                      <a:pt x="117" y="467"/>
                    </a:cubicBezTo>
                    <a:cubicBezTo>
                      <a:pt x="118" y="465"/>
                      <a:pt x="118" y="462"/>
                      <a:pt x="118" y="459"/>
                    </a:cubicBezTo>
                    <a:cubicBezTo>
                      <a:pt x="118" y="457"/>
                      <a:pt x="118" y="455"/>
                      <a:pt x="118" y="453"/>
                    </a:cubicBezTo>
                    <a:cubicBezTo>
                      <a:pt x="108" y="415"/>
                      <a:pt x="108" y="415"/>
                      <a:pt x="108" y="415"/>
                    </a:cubicBezTo>
                    <a:cubicBezTo>
                      <a:pt x="108" y="412"/>
                      <a:pt x="107" y="406"/>
                      <a:pt x="107" y="403"/>
                    </a:cubicBezTo>
                    <a:cubicBezTo>
                      <a:pt x="107" y="388"/>
                      <a:pt x="107" y="388"/>
                      <a:pt x="107" y="388"/>
                    </a:cubicBezTo>
                    <a:cubicBezTo>
                      <a:pt x="107" y="385"/>
                      <a:pt x="106" y="383"/>
                      <a:pt x="105" y="381"/>
                    </a:cubicBezTo>
                    <a:cubicBezTo>
                      <a:pt x="104" y="379"/>
                      <a:pt x="103" y="377"/>
                      <a:pt x="102" y="376"/>
                    </a:cubicBezTo>
                    <a:cubicBezTo>
                      <a:pt x="82" y="361"/>
                      <a:pt x="82" y="361"/>
                      <a:pt x="82" y="361"/>
                    </a:cubicBezTo>
                    <a:cubicBezTo>
                      <a:pt x="81" y="360"/>
                      <a:pt x="78" y="359"/>
                      <a:pt x="76" y="359"/>
                    </a:cubicBezTo>
                    <a:cubicBezTo>
                      <a:pt x="74" y="359"/>
                      <a:pt x="73" y="360"/>
                      <a:pt x="71" y="361"/>
                    </a:cubicBezTo>
                    <a:cubicBezTo>
                      <a:pt x="58" y="368"/>
                      <a:pt x="58" y="368"/>
                      <a:pt x="58" y="368"/>
                    </a:cubicBezTo>
                    <a:cubicBezTo>
                      <a:pt x="56" y="369"/>
                      <a:pt x="53" y="370"/>
                      <a:pt x="51" y="370"/>
                    </a:cubicBezTo>
                    <a:cubicBezTo>
                      <a:pt x="50" y="370"/>
                      <a:pt x="50" y="370"/>
                      <a:pt x="50" y="370"/>
                    </a:cubicBezTo>
                    <a:cubicBezTo>
                      <a:pt x="19" y="363"/>
                      <a:pt x="19" y="363"/>
                      <a:pt x="19" y="363"/>
                    </a:cubicBezTo>
                    <a:cubicBezTo>
                      <a:pt x="18" y="363"/>
                      <a:pt x="17" y="363"/>
                      <a:pt x="16" y="361"/>
                    </a:cubicBezTo>
                    <a:cubicBezTo>
                      <a:pt x="15" y="360"/>
                      <a:pt x="15" y="359"/>
                      <a:pt x="14" y="358"/>
                    </a:cubicBezTo>
                    <a:cubicBezTo>
                      <a:pt x="5" y="311"/>
                      <a:pt x="5" y="311"/>
                      <a:pt x="5" y="311"/>
                    </a:cubicBezTo>
                    <a:cubicBezTo>
                      <a:pt x="3" y="312"/>
                      <a:pt x="3" y="312"/>
                      <a:pt x="3" y="312"/>
                    </a:cubicBezTo>
                    <a:cubicBezTo>
                      <a:pt x="0" y="312"/>
                      <a:pt x="0" y="312"/>
                      <a:pt x="0" y="312"/>
                    </a:cubicBezTo>
                    <a:cubicBezTo>
                      <a:pt x="10" y="358"/>
                      <a:pt x="10" y="358"/>
                      <a:pt x="10" y="358"/>
                    </a:cubicBezTo>
                    <a:cubicBezTo>
                      <a:pt x="11" y="361"/>
                      <a:pt x="12" y="363"/>
                      <a:pt x="13" y="364"/>
                    </a:cubicBezTo>
                    <a:cubicBezTo>
                      <a:pt x="14" y="366"/>
                      <a:pt x="16" y="367"/>
                      <a:pt x="18" y="368"/>
                    </a:cubicBezTo>
                    <a:cubicBezTo>
                      <a:pt x="49" y="374"/>
                      <a:pt x="49" y="374"/>
                      <a:pt x="49" y="374"/>
                    </a:cubicBezTo>
                    <a:cubicBezTo>
                      <a:pt x="50" y="374"/>
                      <a:pt x="50" y="374"/>
                      <a:pt x="51" y="374"/>
                    </a:cubicBezTo>
                    <a:cubicBezTo>
                      <a:pt x="54" y="374"/>
                      <a:pt x="57" y="373"/>
                      <a:pt x="60" y="372"/>
                    </a:cubicBezTo>
                    <a:cubicBezTo>
                      <a:pt x="73" y="364"/>
                      <a:pt x="73" y="364"/>
                      <a:pt x="73" y="364"/>
                    </a:cubicBezTo>
                    <a:cubicBezTo>
                      <a:pt x="74" y="364"/>
                      <a:pt x="75" y="364"/>
                      <a:pt x="76" y="364"/>
                    </a:cubicBezTo>
                    <a:cubicBezTo>
                      <a:pt x="77" y="364"/>
                      <a:pt x="79" y="364"/>
                      <a:pt x="80" y="365"/>
                    </a:cubicBezTo>
                    <a:cubicBezTo>
                      <a:pt x="99" y="379"/>
                      <a:pt x="99" y="379"/>
                      <a:pt x="99" y="379"/>
                    </a:cubicBezTo>
                    <a:cubicBezTo>
                      <a:pt x="100" y="380"/>
                      <a:pt x="101" y="381"/>
                      <a:pt x="101" y="383"/>
                    </a:cubicBezTo>
                    <a:cubicBezTo>
                      <a:pt x="102" y="384"/>
                      <a:pt x="103" y="386"/>
                      <a:pt x="103" y="388"/>
                    </a:cubicBezTo>
                    <a:cubicBezTo>
                      <a:pt x="103" y="403"/>
                      <a:pt x="103" y="403"/>
                      <a:pt x="103" y="403"/>
                    </a:cubicBezTo>
                    <a:cubicBezTo>
                      <a:pt x="103" y="407"/>
                      <a:pt x="103" y="413"/>
                      <a:pt x="104" y="416"/>
                    </a:cubicBezTo>
                    <a:cubicBezTo>
                      <a:pt x="114" y="454"/>
                      <a:pt x="114" y="454"/>
                      <a:pt x="114" y="454"/>
                    </a:cubicBezTo>
                    <a:cubicBezTo>
                      <a:pt x="114" y="456"/>
                      <a:pt x="114" y="457"/>
                      <a:pt x="114" y="459"/>
                    </a:cubicBezTo>
                    <a:cubicBezTo>
                      <a:pt x="114" y="461"/>
                      <a:pt x="114" y="464"/>
                      <a:pt x="113" y="466"/>
                    </a:cubicBezTo>
                    <a:cubicBezTo>
                      <a:pt x="108" y="480"/>
                      <a:pt x="108" y="480"/>
                      <a:pt x="108" y="480"/>
                    </a:cubicBezTo>
                    <a:cubicBezTo>
                      <a:pt x="107" y="482"/>
                      <a:pt x="107" y="485"/>
                      <a:pt x="107" y="487"/>
                    </a:cubicBezTo>
                    <a:cubicBezTo>
                      <a:pt x="107" y="489"/>
                      <a:pt x="107" y="491"/>
                      <a:pt x="107" y="493"/>
                    </a:cubicBezTo>
                    <a:cubicBezTo>
                      <a:pt x="134" y="580"/>
                      <a:pt x="134" y="580"/>
                      <a:pt x="134" y="580"/>
                    </a:cubicBezTo>
                    <a:cubicBezTo>
                      <a:pt x="135" y="582"/>
                      <a:pt x="136" y="584"/>
                      <a:pt x="137" y="585"/>
                    </a:cubicBezTo>
                    <a:cubicBezTo>
                      <a:pt x="138" y="586"/>
                      <a:pt x="140" y="587"/>
                      <a:pt x="142" y="587"/>
                    </a:cubicBezTo>
                    <a:cubicBezTo>
                      <a:pt x="142" y="587"/>
                      <a:pt x="143" y="587"/>
                      <a:pt x="144" y="586"/>
                    </a:cubicBezTo>
                    <a:cubicBezTo>
                      <a:pt x="164" y="580"/>
                      <a:pt x="164" y="580"/>
                      <a:pt x="164" y="580"/>
                    </a:cubicBezTo>
                    <a:cubicBezTo>
                      <a:pt x="165" y="579"/>
                      <a:pt x="167" y="578"/>
                      <a:pt x="169" y="577"/>
                    </a:cubicBezTo>
                    <a:cubicBezTo>
                      <a:pt x="171" y="576"/>
                      <a:pt x="172" y="575"/>
                      <a:pt x="173" y="573"/>
                    </a:cubicBezTo>
                    <a:cubicBezTo>
                      <a:pt x="201" y="539"/>
                      <a:pt x="201" y="539"/>
                      <a:pt x="201" y="539"/>
                    </a:cubicBezTo>
                    <a:cubicBezTo>
                      <a:pt x="202" y="537"/>
                      <a:pt x="203" y="535"/>
                      <a:pt x="204" y="533"/>
                    </a:cubicBezTo>
                    <a:cubicBezTo>
                      <a:pt x="205" y="530"/>
                      <a:pt x="205" y="528"/>
                      <a:pt x="205" y="526"/>
                    </a:cubicBezTo>
                    <a:cubicBezTo>
                      <a:pt x="205" y="518"/>
                      <a:pt x="205" y="518"/>
                      <a:pt x="205" y="518"/>
                    </a:cubicBezTo>
                    <a:cubicBezTo>
                      <a:pt x="205" y="516"/>
                      <a:pt x="206" y="515"/>
                      <a:pt x="206" y="513"/>
                    </a:cubicBezTo>
                    <a:cubicBezTo>
                      <a:pt x="207" y="511"/>
                      <a:pt x="208" y="510"/>
                      <a:pt x="209" y="509"/>
                    </a:cubicBezTo>
                    <a:cubicBezTo>
                      <a:pt x="225" y="493"/>
                      <a:pt x="225" y="493"/>
                      <a:pt x="225" y="493"/>
                    </a:cubicBezTo>
                    <a:cubicBezTo>
                      <a:pt x="226" y="492"/>
                      <a:pt x="227" y="490"/>
                      <a:pt x="228" y="488"/>
                    </a:cubicBezTo>
                    <a:cubicBezTo>
                      <a:pt x="229" y="485"/>
                      <a:pt x="230" y="483"/>
                      <a:pt x="230" y="481"/>
                    </a:cubicBezTo>
                    <a:cubicBezTo>
                      <a:pt x="230" y="462"/>
                      <a:pt x="230" y="462"/>
                      <a:pt x="230" y="462"/>
                    </a:cubicBezTo>
                    <a:cubicBezTo>
                      <a:pt x="230" y="458"/>
                      <a:pt x="228" y="453"/>
                      <a:pt x="226" y="449"/>
                    </a:cubicBezTo>
                    <a:cubicBezTo>
                      <a:pt x="226" y="449"/>
                      <a:pt x="226" y="449"/>
                      <a:pt x="226" y="449"/>
                    </a:cubicBezTo>
                    <a:cubicBezTo>
                      <a:pt x="226" y="448"/>
                      <a:pt x="226" y="448"/>
                      <a:pt x="226" y="448"/>
                    </a:cubicBezTo>
                    <a:cubicBezTo>
                      <a:pt x="226" y="448"/>
                      <a:pt x="226" y="448"/>
                      <a:pt x="226" y="448"/>
                    </a:cubicBezTo>
                    <a:cubicBezTo>
                      <a:pt x="225" y="446"/>
                      <a:pt x="223" y="440"/>
                      <a:pt x="223" y="437"/>
                    </a:cubicBezTo>
                    <a:cubicBezTo>
                      <a:pt x="223" y="428"/>
                      <a:pt x="223" y="428"/>
                      <a:pt x="223" y="428"/>
                    </a:cubicBezTo>
                    <a:cubicBezTo>
                      <a:pt x="223" y="426"/>
                      <a:pt x="224" y="424"/>
                      <a:pt x="224" y="423"/>
                    </a:cubicBezTo>
                    <a:cubicBezTo>
                      <a:pt x="225" y="421"/>
                      <a:pt x="226" y="419"/>
                      <a:pt x="227" y="418"/>
                    </a:cubicBezTo>
                    <a:cubicBezTo>
                      <a:pt x="247" y="393"/>
                      <a:pt x="247" y="393"/>
                      <a:pt x="247" y="393"/>
                    </a:cubicBezTo>
                    <a:cubicBezTo>
                      <a:pt x="249" y="390"/>
                      <a:pt x="252" y="385"/>
                      <a:pt x="254" y="382"/>
                    </a:cubicBezTo>
                    <a:cubicBezTo>
                      <a:pt x="270" y="340"/>
                      <a:pt x="270" y="340"/>
                      <a:pt x="270" y="340"/>
                    </a:cubicBezTo>
                    <a:cubicBezTo>
                      <a:pt x="271" y="339"/>
                      <a:pt x="271" y="338"/>
                      <a:pt x="271" y="337"/>
                    </a:cubicBezTo>
                    <a:cubicBezTo>
                      <a:pt x="271" y="336"/>
                      <a:pt x="271" y="334"/>
                      <a:pt x="270" y="333"/>
                    </a:cubicBezTo>
                    <a:cubicBezTo>
                      <a:pt x="269" y="332"/>
                      <a:pt x="267" y="332"/>
                      <a:pt x="266" y="332"/>
                    </a:cubicBezTo>
                    <a:cubicBezTo>
                      <a:pt x="266" y="332"/>
                      <a:pt x="266" y="332"/>
                      <a:pt x="266" y="332"/>
                    </a:cubicBezTo>
                    <a:cubicBezTo>
                      <a:pt x="242" y="334"/>
                      <a:pt x="242" y="334"/>
                      <a:pt x="242" y="334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41" y="334"/>
                      <a:pt x="240" y="333"/>
                      <a:pt x="239" y="332"/>
                    </a:cubicBezTo>
                    <a:cubicBezTo>
                      <a:pt x="238" y="332"/>
                      <a:pt x="237" y="330"/>
                      <a:pt x="236" y="329"/>
                    </a:cubicBezTo>
                    <a:cubicBezTo>
                      <a:pt x="207" y="255"/>
                      <a:pt x="207" y="255"/>
                      <a:pt x="207" y="255"/>
                    </a:cubicBezTo>
                    <a:cubicBezTo>
                      <a:pt x="206" y="254"/>
                      <a:pt x="206" y="253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7" y="252"/>
                      <a:pt x="208" y="253"/>
                    </a:cubicBezTo>
                    <a:cubicBezTo>
                      <a:pt x="209" y="254"/>
                      <a:pt x="210" y="255"/>
                      <a:pt x="210" y="256"/>
                    </a:cubicBezTo>
                    <a:cubicBezTo>
                      <a:pt x="230" y="301"/>
                      <a:pt x="230" y="301"/>
                      <a:pt x="230" y="301"/>
                    </a:cubicBezTo>
                    <a:cubicBezTo>
                      <a:pt x="232" y="305"/>
                      <a:pt x="235" y="309"/>
                      <a:pt x="237" y="312"/>
                    </a:cubicBezTo>
                    <a:cubicBezTo>
                      <a:pt x="246" y="321"/>
                      <a:pt x="246" y="321"/>
                      <a:pt x="246" y="321"/>
                    </a:cubicBezTo>
                    <a:cubicBezTo>
                      <a:pt x="248" y="322"/>
                      <a:pt x="249" y="323"/>
                      <a:pt x="251" y="324"/>
                    </a:cubicBezTo>
                    <a:cubicBezTo>
                      <a:pt x="253" y="325"/>
                      <a:pt x="255" y="325"/>
                      <a:pt x="257" y="325"/>
                    </a:cubicBezTo>
                    <a:cubicBezTo>
                      <a:pt x="264" y="325"/>
                      <a:pt x="264" y="325"/>
                      <a:pt x="264" y="325"/>
                    </a:cubicBezTo>
                    <a:cubicBezTo>
                      <a:pt x="266" y="325"/>
                      <a:pt x="268" y="324"/>
                      <a:pt x="270" y="323"/>
                    </a:cubicBezTo>
                    <a:cubicBezTo>
                      <a:pt x="271" y="322"/>
                      <a:pt x="273" y="321"/>
                      <a:pt x="274" y="319"/>
                    </a:cubicBezTo>
                    <a:cubicBezTo>
                      <a:pt x="299" y="283"/>
                      <a:pt x="299" y="283"/>
                      <a:pt x="299" y="283"/>
                    </a:cubicBezTo>
                    <a:cubicBezTo>
                      <a:pt x="300" y="282"/>
                      <a:pt x="301" y="280"/>
                      <a:pt x="301" y="278"/>
                    </a:cubicBezTo>
                    <a:cubicBezTo>
                      <a:pt x="301" y="276"/>
                      <a:pt x="299" y="273"/>
                      <a:pt x="297" y="272"/>
                    </a:cubicBezTo>
                    <a:cubicBezTo>
                      <a:pt x="293" y="269"/>
                      <a:pt x="293" y="269"/>
                      <a:pt x="293" y="269"/>
                    </a:cubicBezTo>
                    <a:cubicBezTo>
                      <a:pt x="291" y="268"/>
                      <a:pt x="289" y="267"/>
                      <a:pt x="288" y="266"/>
                    </a:cubicBezTo>
                    <a:cubicBezTo>
                      <a:pt x="286" y="266"/>
                      <a:pt x="284" y="265"/>
                      <a:pt x="282" y="265"/>
                    </a:cubicBezTo>
                    <a:cubicBezTo>
                      <a:pt x="279" y="265"/>
                      <a:pt x="279" y="265"/>
                      <a:pt x="279" y="265"/>
                    </a:cubicBezTo>
                    <a:cubicBezTo>
                      <a:pt x="278" y="265"/>
                      <a:pt x="276" y="265"/>
                      <a:pt x="275" y="264"/>
                    </a:cubicBezTo>
                    <a:cubicBezTo>
                      <a:pt x="273" y="264"/>
                      <a:pt x="272" y="263"/>
                      <a:pt x="271" y="262"/>
                    </a:cubicBezTo>
                    <a:cubicBezTo>
                      <a:pt x="253" y="243"/>
                      <a:pt x="253" y="243"/>
                      <a:pt x="253" y="243"/>
                    </a:cubicBezTo>
                    <a:cubicBezTo>
                      <a:pt x="252" y="242"/>
                      <a:pt x="251" y="241"/>
                      <a:pt x="251" y="240"/>
                    </a:cubicBezTo>
                    <a:cubicBezTo>
                      <a:pt x="251" y="239"/>
                      <a:pt x="252" y="238"/>
                      <a:pt x="252" y="237"/>
                    </a:cubicBezTo>
                    <a:cubicBezTo>
                      <a:pt x="252" y="237"/>
                      <a:pt x="252" y="237"/>
                      <a:pt x="252" y="237"/>
                    </a:cubicBezTo>
                    <a:cubicBezTo>
                      <a:pt x="253" y="237"/>
                      <a:pt x="253" y="237"/>
                      <a:pt x="253" y="237"/>
                    </a:cubicBezTo>
                    <a:cubicBezTo>
                      <a:pt x="253" y="236"/>
                      <a:pt x="255" y="235"/>
                      <a:pt x="256" y="235"/>
                    </a:cubicBezTo>
                    <a:cubicBezTo>
                      <a:pt x="256" y="235"/>
                      <a:pt x="257" y="235"/>
                      <a:pt x="258" y="236"/>
                    </a:cubicBezTo>
                    <a:cubicBezTo>
                      <a:pt x="293" y="263"/>
                      <a:pt x="293" y="263"/>
                      <a:pt x="293" y="263"/>
                    </a:cubicBezTo>
                    <a:cubicBezTo>
                      <a:pt x="295" y="264"/>
                      <a:pt x="296" y="265"/>
                      <a:pt x="298" y="266"/>
                    </a:cubicBezTo>
                    <a:cubicBezTo>
                      <a:pt x="300" y="267"/>
                      <a:pt x="302" y="267"/>
                      <a:pt x="304" y="267"/>
                    </a:cubicBezTo>
                    <a:cubicBezTo>
                      <a:pt x="321" y="267"/>
                      <a:pt x="321" y="267"/>
                      <a:pt x="321" y="267"/>
                    </a:cubicBezTo>
                    <a:cubicBezTo>
                      <a:pt x="322" y="267"/>
                      <a:pt x="323" y="267"/>
                      <a:pt x="325" y="268"/>
                    </a:cubicBezTo>
                    <a:cubicBezTo>
                      <a:pt x="326" y="269"/>
                      <a:pt x="327" y="270"/>
                      <a:pt x="328" y="271"/>
                    </a:cubicBezTo>
                    <a:cubicBezTo>
                      <a:pt x="339" y="282"/>
                      <a:pt x="339" y="282"/>
                      <a:pt x="339" y="282"/>
                    </a:cubicBezTo>
                    <a:cubicBezTo>
                      <a:pt x="341" y="284"/>
                      <a:pt x="344" y="285"/>
                      <a:pt x="346" y="285"/>
                    </a:cubicBezTo>
                    <a:cubicBezTo>
                      <a:pt x="347" y="285"/>
                      <a:pt x="348" y="285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50" y="284"/>
                      <a:pt x="350" y="285"/>
                    </a:cubicBezTo>
                    <a:cubicBezTo>
                      <a:pt x="351" y="285"/>
                      <a:pt x="351" y="286"/>
                      <a:pt x="352" y="287"/>
                    </a:cubicBezTo>
                    <a:cubicBezTo>
                      <a:pt x="376" y="350"/>
                      <a:pt x="376" y="350"/>
                      <a:pt x="376" y="350"/>
                    </a:cubicBezTo>
                    <a:cubicBezTo>
                      <a:pt x="376" y="351"/>
                      <a:pt x="377" y="352"/>
                      <a:pt x="377" y="352"/>
                    </a:cubicBezTo>
                    <a:cubicBezTo>
                      <a:pt x="378" y="353"/>
                      <a:pt x="379" y="354"/>
                      <a:pt x="380" y="354"/>
                    </a:cubicBezTo>
                    <a:cubicBezTo>
                      <a:pt x="381" y="354"/>
                      <a:pt x="382" y="353"/>
                      <a:pt x="383" y="352"/>
                    </a:cubicBezTo>
                    <a:cubicBezTo>
                      <a:pt x="384" y="352"/>
                      <a:pt x="384" y="351"/>
                      <a:pt x="384" y="350"/>
                    </a:cubicBezTo>
                    <a:cubicBezTo>
                      <a:pt x="390" y="336"/>
                      <a:pt x="390" y="336"/>
                      <a:pt x="390" y="336"/>
                    </a:cubicBezTo>
                    <a:cubicBezTo>
                      <a:pt x="391" y="332"/>
                      <a:pt x="392" y="327"/>
                      <a:pt x="392" y="324"/>
                    </a:cubicBezTo>
                    <a:cubicBezTo>
                      <a:pt x="392" y="323"/>
                      <a:pt x="392" y="323"/>
                      <a:pt x="392" y="322"/>
                    </a:cubicBezTo>
                    <a:cubicBezTo>
                      <a:pt x="392" y="321"/>
                      <a:pt x="392" y="321"/>
                      <a:pt x="392" y="321"/>
                    </a:cubicBezTo>
                    <a:cubicBezTo>
                      <a:pt x="392" y="321"/>
                      <a:pt x="392" y="321"/>
                      <a:pt x="392" y="321"/>
                    </a:cubicBezTo>
                    <a:cubicBezTo>
                      <a:pt x="392" y="317"/>
                      <a:pt x="393" y="313"/>
                      <a:pt x="394" y="311"/>
                    </a:cubicBezTo>
                    <a:cubicBezTo>
                      <a:pt x="418" y="279"/>
                      <a:pt x="418" y="279"/>
                      <a:pt x="418" y="279"/>
                    </a:cubicBezTo>
                    <a:cubicBezTo>
                      <a:pt x="419" y="278"/>
                      <a:pt x="419" y="278"/>
                      <a:pt x="420" y="278"/>
                    </a:cubicBezTo>
                    <a:cubicBezTo>
                      <a:pt x="420" y="278"/>
                      <a:pt x="421" y="278"/>
                      <a:pt x="422" y="279"/>
                    </a:cubicBezTo>
                    <a:cubicBezTo>
                      <a:pt x="456" y="325"/>
                      <a:pt x="456" y="325"/>
                      <a:pt x="456" y="325"/>
                    </a:cubicBezTo>
                    <a:cubicBezTo>
                      <a:pt x="457" y="326"/>
                      <a:pt x="458" y="328"/>
                      <a:pt x="458" y="330"/>
                    </a:cubicBezTo>
                    <a:cubicBezTo>
                      <a:pt x="459" y="332"/>
                      <a:pt x="459" y="334"/>
                      <a:pt x="459" y="336"/>
                    </a:cubicBezTo>
                    <a:cubicBezTo>
                      <a:pt x="459" y="340"/>
                      <a:pt x="459" y="340"/>
                      <a:pt x="459" y="340"/>
                    </a:cubicBezTo>
                    <a:cubicBezTo>
                      <a:pt x="459" y="344"/>
                      <a:pt x="460" y="350"/>
                      <a:pt x="462" y="353"/>
                    </a:cubicBezTo>
                    <a:cubicBezTo>
                      <a:pt x="473" y="376"/>
                      <a:pt x="473" y="376"/>
                      <a:pt x="473" y="376"/>
                    </a:cubicBezTo>
                    <a:cubicBezTo>
                      <a:pt x="474" y="378"/>
                      <a:pt x="475" y="380"/>
                      <a:pt x="477" y="381"/>
                    </a:cubicBezTo>
                    <a:cubicBezTo>
                      <a:pt x="478" y="383"/>
                      <a:pt x="480" y="384"/>
                      <a:pt x="481" y="385"/>
                    </a:cubicBezTo>
                    <a:cubicBezTo>
                      <a:pt x="486" y="388"/>
                      <a:pt x="486" y="388"/>
                      <a:pt x="486" y="388"/>
                    </a:cubicBezTo>
                    <a:cubicBezTo>
                      <a:pt x="487" y="388"/>
                      <a:pt x="488" y="388"/>
                      <a:pt x="489" y="388"/>
                    </a:cubicBezTo>
                    <a:cubicBezTo>
                      <a:pt x="490" y="388"/>
                      <a:pt x="491" y="388"/>
                      <a:pt x="491" y="387"/>
                    </a:cubicBezTo>
                    <a:cubicBezTo>
                      <a:pt x="492" y="387"/>
                      <a:pt x="492" y="386"/>
                      <a:pt x="492" y="385"/>
                    </a:cubicBezTo>
                    <a:cubicBezTo>
                      <a:pt x="492" y="384"/>
                      <a:pt x="492" y="383"/>
                      <a:pt x="491" y="382"/>
                    </a:cubicBezTo>
                    <a:cubicBezTo>
                      <a:pt x="476" y="352"/>
                      <a:pt x="476" y="352"/>
                      <a:pt x="476" y="352"/>
                    </a:cubicBezTo>
                    <a:cubicBezTo>
                      <a:pt x="475" y="350"/>
                      <a:pt x="473" y="344"/>
                      <a:pt x="473" y="341"/>
                    </a:cubicBezTo>
                    <a:cubicBezTo>
                      <a:pt x="473" y="337"/>
                      <a:pt x="473" y="337"/>
                      <a:pt x="473" y="337"/>
                    </a:cubicBezTo>
                    <a:cubicBezTo>
                      <a:pt x="473" y="336"/>
                      <a:pt x="474" y="335"/>
                      <a:pt x="474" y="335"/>
                    </a:cubicBezTo>
                    <a:cubicBezTo>
                      <a:pt x="474" y="335"/>
                      <a:pt x="474" y="335"/>
                      <a:pt x="474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4" y="335"/>
                      <a:pt x="474" y="335"/>
                      <a:pt x="474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4"/>
                      <a:pt x="473" y="334"/>
                      <a:pt x="473" y="334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4"/>
                      <a:pt x="473" y="334"/>
                      <a:pt x="473" y="334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6"/>
                      <a:pt x="473" y="336"/>
                      <a:pt x="473" y="336"/>
                    </a:cubicBezTo>
                    <a:cubicBezTo>
                      <a:pt x="486" y="352"/>
                      <a:pt x="486" y="352"/>
                      <a:pt x="486" y="352"/>
                    </a:cubicBezTo>
                    <a:cubicBezTo>
                      <a:pt x="487" y="353"/>
                      <a:pt x="489" y="354"/>
                      <a:pt x="491" y="354"/>
                    </a:cubicBezTo>
                    <a:cubicBezTo>
                      <a:pt x="493" y="354"/>
                      <a:pt x="495" y="353"/>
                      <a:pt x="496" y="351"/>
                    </a:cubicBezTo>
                    <a:cubicBezTo>
                      <a:pt x="506" y="334"/>
                      <a:pt x="506" y="334"/>
                      <a:pt x="506" y="334"/>
                    </a:cubicBezTo>
                    <a:cubicBezTo>
                      <a:pt x="507" y="332"/>
                      <a:pt x="508" y="330"/>
                      <a:pt x="508" y="328"/>
                    </a:cubicBezTo>
                    <a:cubicBezTo>
                      <a:pt x="508" y="326"/>
                      <a:pt x="507" y="323"/>
                      <a:pt x="506" y="321"/>
                    </a:cubicBezTo>
                    <a:cubicBezTo>
                      <a:pt x="493" y="300"/>
                      <a:pt x="493" y="300"/>
                      <a:pt x="493" y="300"/>
                    </a:cubicBezTo>
                    <a:cubicBezTo>
                      <a:pt x="491" y="298"/>
                      <a:pt x="490" y="292"/>
                      <a:pt x="490" y="289"/>
                    </a:cubicBezTo>
                    <a:cubicBezTo>
                      <a:pt x="490" y="282"/>
                      <a:pt x="490" y="282"/>
                      <a:pt x="490" y="282"/>
                    </a:cubicBezTo>
                    <a:cubicBezTo>
                      <a:pt x="490" y="281"/>
                      <a:pt x="490" y="280"/>
                      <a:pt x="491" y="279"/>
                    </a:cubicBezTo>
                    <a:cubicBezTo>
                      <a:pt x="491" y="278"/>
                      <a:pt x="492" y="278"/>
                      <a:pt x="493" y="278"/>
                    </a:cubicBezTo>
                    <a:cubicBezTo>
                      <a:pt x="510" y="278"/>
                      <a:pt x="510" y="278"/>
                      <a:pt x="510" y="278"/>
                    </a:cubicBezTo>
                    <a:cubicBezTo>
                      <a:pt x="512" y="278"/>
                      <a:pt x="514" y="277"/>
                      <a:pt x="515" y="275"/>
                    </a:cubicBezTo>
                    <a:cubicBezTo>
                      <a:pt x="517" y="274"/>
                      <a:pt x="517" y="271"/>
                      <a:pt x="517" y="269"/>
                    </a:cubicBezTo>
                    <a:cubicBezTo>
                      <a:pt x="517" y="269"/>
                      <a:pt x="517" y="269"/>
                      <a:pt x="517" y="269"/>
                    </a:cubicBezTo>
                    <a:cubicBezTo>
                      <a:pt x="516" y="242"/>
                      <a:pt x="516" y="242"/>
                      <a:pt x="516" y="242"/>
                    </a:cubicBezTo>
                    <a:cubicBezTo>
                      <a:pt x="516" y="240"/>
                      <a:pt x="515" y="237"/>
                      <a:pt x="515" y="235"/>
                    </a:cubicBezTo>
                    <a:cubicBezTo>
                      <a:pt x="514" y="233"/>
                      <a:pt x="513" y="231"/>
                      <a:pt x="511" y="230"/>
                    </a:cubicBezTo>
                    <a:cubicBezTo>
                      <a:pt x="496" y="214"/>
                      <a:pt x="496" y="214"/>
                      <a:pt x="496" y="214"/>
                    </a:cubicBezTo>
                    <a:cubicBezTo>
                      <a:pt x="494" y="212"/>
                      <a:pt x="491" y="208"/>
                      <a:pt x="490" y="205"/>
                    </a:cubicBezTo>
                    <a:cubicBezTo>
                      <a:pt x="490" y="202"/>
                      <a:pt x="490" y="202"/>
                      <a:pt x="490" y="202"/>
                    </a:cubicBezTo>
                    <a:cubicBezTo>
                      <a:pt x="489" y="200"/>
                      <a:pt x="488" y="198"/>
                      <a:pt x="487" y="197"/>
                    </a:cubicBezTo>
                    <a:cubicBezTo>
                      <a:pt x="485" y="196"/>
                      <a:pt x="484" y="195"/>
                      <a:pt x="482" y="195"/>
                    </a:cubicBezTo>
                    <a:cubicBezTo>
                      <a:pt x="481" y="195"/>
                      <a:pt x="481" y="195"/>
                      <a:pt x="481" y="195"/>
                    </a:cubicBezTo>
                    <a:cubicBezTo>
                      <a:pt x="480" y="195"/>
                      <a:pt x="480" y="195"/>
                      <a:pt x="480" y="195"/>
                    </a:cubicBezTo>
                    <a:cubicBezTo>
                      <a:pt x="479" y="195"/>
                      <a:pt x="479" y="195"/>
                      <a:pt x="478" y="195"/>
                    </a:cubicBezTo>
                    <a:cubicBezTo>
                      <a:pt x="477" y="194"/>
                      <a:pt x="476" y="193"/>
                      <a:pt x="475" y="192"/>
                    </a:cubicBezTo>
                    <a:cubicBezTo>
                      <a:pt x="474" y="191"/>
                      <a:pt x="474" y="191"/>
                      <a:pt x="474" y="191"/>
                    </a:cubicBezTo>
                    <a:cubicBezTo>
                      <a:pt x="473" y="189"/>
                      <a:pt x="473" y="186"/>
                      <a:pt x="473" y="184"/>
                    </a:cubicBezTo>
                    <a:cubicBezTo>
                      <a:pt x="473" y="183"/>
                      <a:pt x="473" y="182"/>
                      <a:pt x="473" y="181"/>
                    </a:cubicBezTo>
                    <a:cubicBezTo>
                      <a:pt x="473" y="181"/>
                      <a:pt x="473" y="180"/>
                      <a:pt x="474" y="180"/>
                    </a:cubicBezTo>
                    <a:cubicBezTo>
                      <a:pt x="475" y="179"/>
                      <a:pt x="475" y="179"/>
                      <a:pt x="475" y="179"/>
                    </a:cubicBezTo>
                    <a:cubicBezTo>
                      <a:pt x="475" y="179"/>
                      <a:pt x="475" y="179"/>
                      <a:pt x="476" y="180"/>
                    </a:cubicBezTo>
                    <a:cubicBezTo>
                      <a:pt x="483" y="184"/>
                      <a:pt x="483" y="184"/>
                      <a:pt x="483" y="184"/>
                    </a:cubicBezTo>
                    <a:cubicBezTo>
                      <a:pt x="485" y="185"/>
                      <a:pt x="489" y="188"/>
                      <a:pt x="491" y="190"/>
                    </a:cubicBezTo>
                    <a:cubicBezTo>
                      <a:pt x="512" y="214"/>
                      <a:pt x="512" y="214"/>
                      <a:pt x="512" y="214"/>
                    </a:cubicBezTo>
                    <a:cubicBezTo>
                      <a:pt x="513" y="215"/>
                      <a:pt x="515" y="216"/>
                      <a:pt x="517" y="216"/>
                    </a:cubicBezTo>
                    <a:cubicBezTo>
                      <a:pt x="519" y="216"/>
                      <a:pt x="521" y="215"/>
                      <a:pt x="521" y="213"/>
                    </a:cubicBezTo>
                    <a:cubicBezTo>
                      <a:pt x="522" y="212"/>
                      <a:pt x="522" y="211"/>
                      <a:pt x="522" y="210"/>
                    </a:cubicBezTo>
                    <a:cubicBezTo>
                      <a:pt x="522" y="207"/>
                      <a:pt x="521" y="204"/>
                      <a:pt x="520" y="202"/>
                    </a:cubicBezTo>
                    <a:cubicBezTo>
                      <a:pt x="505" y="185"/>
                      <a:pt x="505" y="185"/>
                      <a:pt x="505" y="185"/>
                    </a:cubicBezTo>
                    <a:cubicBezTo>
                      <a:pt x="504" y="184"/>
                      <a:pt x="503" y="182"/>
                      <a:pt x="503" y="180"/>
                    </a:cubicBezTo>
                    <a:cubicBezTo>
                      <a:pt x="503" y="179"/>
                      <a:pt x="503" y="178"/>
                      <a:pt x="504" y="177"/>
                    </a:cubicBezTo>
                    <a:cubicBezTo>
                      <a:pt x="508" y="167"/>
                      <a:pt x="508" y="167"/>
                      <a:pt x="508" y="167"/>
                    </a:cubicBezTo>
                    <a:cubicBezTo>
                      <a:pt x="509" y="165"/>
                      <a:pt x="509" y="161"/>
                      <a:pt x="509" y="158"/>
                    </a:cubicBezTo>
                    <a:cubicBezTo>
                      <a:pt x="509" y="157"/>
                      <a:pt x="509" y="155"/>
                      <a:pt x="509" y="154"/>
                    </a:cubicBezTo>
                    <a:cubicBezTo>
                      <a:pt x="504" y="129"/>
                      <a:pt x="504" y="129"/>
                      <a:pt x="504" y="129"/>
                    </a:cubicBezTo>
                    <a:cubicBezTo>
                      <a:pt x="503" y="127"/>
                      <a:pt x="502" y="125"/>
                      <a:pt x="501" y="123"/>
                    </a:cubicBezTo>
                    <a:cubicBezTo>
                      <a:pt x="499" y="121"/>
                      <a:pt x="497" y="120"/>
                      <a:pt x="495" y="120"/>
                    </a:cubicBezTo>
                    <a:cubicBezTo>
                      <a:pt x="485" y="118"/>
                      <a:pt x="485" y="118"/>
                      <a:pt x="485" y="118"/>
                    </a:cubicBezTo>
                    <a:cubicBezTo>
                      <a:pt x="484" y="118"/>
                      <a:pt x="483" y="117"/>
                      <a:pt x="482" y="116"/>
                    </a:cubicBezTo>
                    <a:cubicBezTo>
                      <a:pt x="481" y="115"/>
                      <a:pt x="480" y="114"/>
                      <a:pt x="479" y="112"/>
                    </a:cubicBezTo>
                    <a:cubicBezTo>
                      <a:pt x="474" y="96"/>
                      <a:pt x="474" y="96"/>
                      <a:pt x="474" y="96"/>
                    </a:cubicBezTo>
                    <a:cubicBezTo>
                      <a:pt x="474" y="96"/>
                      <a:pt x="474" y="95"/>
                      <a:pt x="474" y="94"/>
                    </a:cubicBezTo>
                    <a:cubicBezTo>
                      <a:pt x="474" y="92"/>
                      <a:pt x="475" y="91"/>
                      <a:pt x="476" y="90"/>
                    </a:cubicBezTo>
                    <a:cubicBezTo>
                      <a:pt x="495" y="79"/>
                      <a:pt x="495" y="79"/>
                      <a:pt x="495" y="79"/>
                    </a:cubicBezTo>
                    <a:cubicBezTo>
                      <a:pt x="496" y="79"/>
                      <a:pt x="496" y="79"/>
                      <a:pt x="496" y="79"/>
                    </a:cubicBezTo>
                    <a:cubicBezTo>
                      <a:pt x="498" y="78"/>
                      <a:pt x="499" y="79"/>
                      <a:pt x="500" y="81"/>
                    </a:cubicBezTo>
                    <a:cubicBezTo>
                      <a:pt x="533" y="131"/>
                      <a:pt x="533" y="131"/>
                      <a:pt x="533" y="131"/>
                    </a:cubicBezTo>
                    <a:cubicBezTo>
                      <a:pt x="534" y="133"/>
                      <a:pt x="536" y="134"/>
                      <a:pt x="538" y="134"/>
                    </a:cubicBezTo>
                    <a:cubicBezTo>
                      <a:pt x="539" y="134"/>
                      <a:pt x="540" y="133"/>
                      <a:pt x="541" y="133"/>
                    </a:cubicBezTo>
                    <a:cubicBezTo>
                      <a:pt x="541" y="132"/>
                      <a:pt x="542" y="131"/>
                      <a:pt x="543" y="130"/>
                    </a:cubicBezTo>
                    <a:cubicBezTo>
                      <a:pt x="544" y="129"/>
                      <a:pt x="544" y="127"/>
                      <a:pt x="544" y="125"/>
                    </a:cubicBezTo>
                    <a:cubicBezTo>
                      <a:pt x="544" y="122"/>
                      <a:pt x="543" y="120"/>
                      <a:pt x="542" y="118"/>
                    </a:cubicBezTo>
                    <a:cubicBezTo>
                      <a:pt x="522" y="84"/>
                      <a:pt x="522" y="84"/>
                      <a:pt x="522" y="84"/>
                    </a:cubicBezTo>
                    <a:cubicBezTo>
                      <a:pt x="522" y="84"/>
                      <a:pt x="522" y="83"/>
                      <a:pt x="522" y="82"/>
                    </a:cubicBezTo>
                    <a:cubicBezTo>
                      <a:pt x="522" y="81"/>
                      <a:pt x="522" y="80"/>
                      <a:pt x="523" y="80"/>
                    </a:cubicBezTo>
                    <a:cubicBezTo>
                      <a:pt x="526" y="78"/>
                      <a:pt x="526" y="78"/>
                      <a:pt x="526" y="78"/>
                    </a:cubicBezTo>
                    <a:cubicBezTo>
                      <a:pt x="528" y="78"/>
                      <a:pt x="530" y="76"/>
                      <a:pt x="529" y="73"/>
                    </a:cubicBezTo>
                    <a:cubicBezTo>
                      <a:pt x="529" y="72"/>
                      <a:pt x="529" y="70"/>
                      <a:pt x="527" y="69"/>
                    </a:cubicBezTo>
                    <a:cubicBezTo>
                      <a:pt x="514" y="55"/>
                      <a:pt x="514" y="55"/>
                      <a:pt x="514" y="55"/>
                    </a:cubicBezTo>
                    <a:cubicBezTo>
                      <a:pt x="513" y="54"/>
                      <a:pt x="511" y="53"/>
                      <a:pt x="509" y="52"/>
                    </a:cubicBezTo>
                    <a:cubicBezTo>
                      <a:pt x="508" y="51"/>
                      <a:pt x="506" y="50"/>
                      <a:pt x="504" y="49"/>
                    </a:cubicBezTo>
                    <a:cubicBezTo>
                      <a:pt x="393" y="22"/>
                      <a:pt x="393" y="22"/>
                      <a:pt x="393" y="22"/>
                    </a:cubicBezTo>
                    <a:cubicBezTo>
                      <a:pt x="392" y="22"/>
                      <a:pt x="391" y="21"/>
                      <a:pt x="390" y="21"/>
                    </a:cubicBezTo>
                    <a:cubicBezTo>
                      <a:pt x="389" y="21"/>
                      <a:pt x="387" y="22"/>
                      <a:pt x="386" y="22"/>
                    </a:cubicBezTo>
                    <a:cubicBezTo>
                      <a:pt x="385" y="23"/>
                      <a:pt x="383" y="24"/>
                      <a:pt x="383" y="25"/>
                    </a:cubicBezTo>
                    <a:cubicBezTo>
                      <a:pt x="382" y="26"/>
                      <a:pt x="381" y="26"/>
                      <a:pt x="379" y="26"/>
                    </a:cubicBezTo>
                    <a:cubicBezTo>
                      <a:pt x="378" y="26"/>
                      <a:pt x="378" y="26"/>
                      <a:pt x="377" y="26"/>
                    </a:cubicBezTo>
                    <a:cubicBezTo>
                      <a:pt x="299" y="0"/>
                      <a:pt x="299" y="0"/>
                      <a:pt x="299" y="0"/>
                    </a:cubicBezTo>
                    <a:cubicBezTo>
                      <a:pt x="298" y="0"/>
                      <a:pt x="297" y="0"/>
                      <a:pt x="296" y="0"/>
                    </a:cubicBezTo>
                    <a:cubicBezTo>
                      <a:pt x="295" y="0"/>
                      <a:pt x="294" y="0"/>
                      <a:pt x="293" y="1"/>
                    </a:cubicBezTo>
                    <a:cubicBezTo>
                      <a:pt x="292" y="2"/>
                      <a:pt x="291" y="4"/>
                      <a:pt x="291" y="5"/>
                    </a:cubicBezTo>
                    <a:cubicBezTo>
                      <a:pt x="291" y="6"/>
                      <a:pt x="291" y="8"/>
                      <a:pt x="290" y="10"/>
                    </a:cubicBezTo>
                    <a:cubicBezTo>
                      <a:pt x="290" y="11"/>
                      <a:pt x="289" y="13"/>
                      <a:pt x="288" y="15"/>
                    </a:cubicBezTo>
                    <a:cubicBezTo>
                      <a:pt x="282" y="28"/>
                      <a:pt x="282" y="28"/>
                      <a:pt x="282" y="28"/>
                    </a:cubicBezTo>
                    <a:cubicBezTo>
                      <a:pt x="281" y="31"/>
                      <a:pt x="277" y="34"/>
                      <a:pt x="275" y="36"/>
                    </a:cubicBezTo>
                    <a:cubicBezTo>
                      <a:pt x="265" y="42"/>
                      <a:pt x="265" y="42"/>
                      <a:pt x="265" y="42"/>
                    </a:cubicBezTo>
                    <a:cubicBezTo>
                      <a:pt x="264" y="43"/>
                      <a:pt x="262" y="44"/>
                      <a:pt x="260" y="44"/>
                    </a:cubicBezTo>
                    <a:cubicBezTo>
                      <a:pt x="259" y="45"/>
                      <a:pt x="257" y="45"/>
                      <a:pt x="256" y="45"/>
                    </a:cubicBezTo>
                    <a:cubicBezTo>
                      <a:pt x="221" y="45"/>
                      <a:pt x="221" y="45"/>
                      <a:pt x="221" y="45"/>
                    </a:cubicBezTo>
                    <a:cubicBezTo>
                      <a:pt x="219" y="45"/>
                      <a:pt x="217" y="46"/>
                      <a:pt x="215" y="47"/>
                    </a:cubicBezTo>
                    <a:cubicBezTo>
                      <a:pt x="214" y="48"/>
                      <a:pt x="212" y="50"/>
                      <a:pt x="212" y="52"/>
                    </a:cubicBezTo>
                    <a:cubicBezTo>
                      <a:pt x="211" y="53"/>
                      <a:pt x="210" y="54"/>
                      <a:pt x="209" y="54"/>
                    </a:cubicBezTo>
                    <a:cubicBezTo>
                      <a:pt x="209" y="54"/>
                      <a:pt x="209" y="54"/>
                      <a:pt x="208" y="54"/>
                    </a:cubicBezTo>
                    <a:cubicBezTo>
                      <a:pt x="199" y="48"/>
                      <a:pt x="199" y="48"/>
                      <a:pt x="199" y="48"/>
                    </a:cubicBezTo>
                    <a:cubicBezTo>
                      <a:pt x="198" y="48"/>
                      <a:pt x="198" y="47"/>
                      <a:pt x="198" y="47"/>
                    </a:cubicBezTo>
                    <a:cubicBezTo>
                      <a:pt x="198" y="47"/>
                      <a:pt x="198" y="47"/>
                      <a:pt x="198" y="47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198" y="47"/>
                      <a:pt x="198" y="47"/>
                      <a:pt x="198" y="47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8" y="50"/>
                      <a:pt x="198" y="50"/>
                      <a:pt x="198" y="50"/>
                    </a:cubicBezTo>
                    <a:cubicBezTo>
                      <a:pt x="198" y="50"/>
                      <a:pt x="198" y="50"/>
                      <a:pt x="198" y="50"/>
                    </a:cubicBezTo>
                    <a:cubicBezTo>
                      <a:pt x="201" y="50"/>
                      <a:pt x="201" y="50"/>
                      <a:pt x="201" y="50"/>
                    </a:cubicBezTo>
                    <a:cubicBezTo>
                      <a:pt x="201" y="50"/>
                      <a:pt x="201" y="50"/>
                      <a:pt x="201" y="50"/>
                    </a:cubicBezTo>
                    <a:cubicBezTo>
                      <a:pt x="203" y="50"/>
                      <a:pt x="205" y="49"/>
                      <a:pt x="206" y="49"/>
                    </a:cubicBezTo>
                    <a:cubicBezTo>
                      <a:pt x="208" y="48"/>
                      <a:pt x="209" y="47"/>
                      <a:pt x="210" y="46"/>
                    </a:cubicBezTo>
                    <a:cubicBezTo>
                      <a:pt x="210" y="45"/>
                      <a:pt x="211" y="44"/>
                      <a:pt x="211" y="43"/>
                    </a:cubicBezTo>
                    <a:cubicBezTo>
                      <a:pt x="211" y="42"/>
                      <a:pt x="210" y="41"/>
                      <a:pt x="209" y="40"/>
                    </a:cubicBezTo>
                    <a:cubicBezTo>
                      <a:pt x="208" y="39"/>
                      <a:pt x="207" y="38"/>
                      <a:pt x="206" y="38"/>
                    </a:cubicBezTo>
                    <a:cubicBezTo>
                      <a:pt x="197" y="35"/>
                      <a:pt x="197" y="35"/>
                      <a:pt x="197" y="35"/>
                    </a:cubicBezTo>
                    <a:cubicBezTo>
                      <a:pt x="195" y="35"/>
                      <a:pt x="190" y="33"/>
                      <a:pt x="188" y="31"/>
                    </a:cubicBezTo>
                    <a:cubicBezTo>
                      <a:pt x="183" y="28"/>
                      <a:pt x="183" y="28"/>
                      <a:pt x="183" y="28"/>
                    </a:cubicBezTo>
                    <a:cubicBezTo>
                      <a:pt x="181" y="27"/>
                      <a:pt x="180" y="26"/>
                      <a:pt x="178" y="26"/>
                    </a:cubicBezTo>
                    <a:cubicBezTo>
                      <a:pt x="176" y="26"/>
                      <a:pt x="173" y="27"/>
                      <a:pt x="171" y="29"/>
                    </a:cubicBezTo>
                    <a:cubicBezTo>
                      <a:pt x="136" y="64"/>
                      <a:pt x="136" y="64"/>
                      <a:pt x="136" y="64"/>
                    </a:cubicBezTo>
                    <a:cubicBezTo>
                      <a:pt x="133" y="66"/>
                      <a:pt x="131" y="71"/>
                      <a:pt x="130" y="75"/>
                    </a:cubicBezTo>
                    <a:cubicBezTo>
                      <a:pt x="130" y="76"/>
                      <a:pt x="130" y="76"/>
                      <a:pt x="130" y="76"/>
                    </a:cubicBezTo>
                    <a:cubicBezTo>
                      <a:pt x="130" y="76"/>
                      <a:pt x="130" y="77"/>
                      <a:pt x="130" y="78"/>
                    </a:cubicBezTo>
                    <a:cubicBezTo>
                      <a:pt x="130" y="79"/>
                      <a:pt x="130" y="81"/>
                      <a:pt x="131" y="82"/>
                    </a:cubicBezTo>
                    <a:cubicBezTo>
                      <a:pt x="132" y="83"/>
                      <a:pt x="133" y="84"/>
                      <a:pt x="13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7" y="84"/>
                      <a:pt x="138" y="84"/>
                      <a:pt x="138" y="85"/>
                    </a:cubicBezTo>
                    <a:cubicBezTo>
                      <a:pt x="139" y="86"/>
                      <a:pt x="140" y="87"/>
                      <a:pt x="140" y="88"/>
                    </a:cubicBezTo>
                    <a:cubicBezTo>
                      <a:pt x="141" y="91"/>
                      <a:pt x="141" y="91"/>
                      <a:pt x="141" y="91"/>
                    </a:cubicBezTo>
                    <a:cubicBezTo>
                      <a:pt x="142" y="92"/>
                      <a:pt x="143" y="93"/>
                      <a:pt x="143" y="94"/>
                    </a:cubicBezTo>
                    <a:cubicBezTo>
                      <a:pt x="144" y="95"/>
                      <a:pt x="145" y="95"/>
                      <a:pt x="147" y="95"/>
                    </a:cubicBezTo>
                    <a:cubicBezTo>
                      <a:pt x="148" y="95"/>
                      <a:pt x="150" y="94"/>
                      <a:pt x="151" y="93"/>
                    </a:cubicBezTo>
                    <a:cubicBezTo>
                      <a:pt x="156" y="86"/>
                      <a:pt x="156" y="86"/>
                      <a:pt x="156" y="86"/>
                    </a:cubicBezTo>
                    <a:cubicBezTo>
                      <a:pt x="158" y="83"/>
                      <a:pt x="160" y="78"/>
                      <a:pt x="160" y="74"/>
                    </a:cubicBezTo>
                    <a:cubicBezTo>
                      <a:pt x="161" y="71"/>
                      <a:pt x="163" y="66"/>
                      <a:pt x="164" y="64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67" y="59"/>
                      <a:pt x="168" y="59"/>
                      <a:pt x="169" y="58"/>
                    </a:cubicBezTo>
                    <a:cubicBezTo>
                      <a:pt x="170" y="58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8"/>
                      <a:pt x="170" y="59"/>
                      <a:pt x="169" y="60"/>
                    </a:cubicBezTo>
                    <a:cubicBezTo>
                      <a:pt x="168" y="62"/>
                      <a:pt x="167" y="65"/>
                      <a:pt x="167" y="67"/>
                    </a:cubicBezTo>
                    <a:cubicBezTo>
                      <a:pt x="167" y="69"/>
                      <a:pt x="168" y="70"/>
                      <a:pt x="168" y="71"/>
                    </a:cubicBezTo>
                    <a:cubicBezTo>
                      <a:pt x="169" y="74"/>
                      <a:pt x="172" y="75"/>
                      <a:pt x="175" y="75"/>
                    </a:cubicBezTo>
                    <a:cubicBezTo>
                      <a:pt x="176" y="75"/>
                      <a:pt x="177" y="75"/>
                      <a:pt x="178" y="75"/>
                    </a:cubicBezTo>
                    <a:cubicBezTo>
                      <a:pt x="179" y="75"/>
                      <a:pt x="179" y="75"/>
                      <a:pt x="179" y="75"/>
                    </a:cubicBezTo>
                    <a:cubicBezTo>
                      <a:pt x="180" y="74"/>
                      <a:pt x="180" y="74"/>
                      <a:pt x="181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5"/>
                      <a:pt x="181" y="76"/>
                    </a:cubicBezTo>
                    <a:cubicBezTo>
                      <a:pt x="181" y="76"/>
                      <a:pt x="180" y="77"/>
                      <a:pt x="179" y="78"/>
                    </a:cubicBezTo>
                    <a:cubicBezTo>
                      <a:pt x="176" y="80"/>
                      <a:pt x="176" y="80"/>
                      <a:pt x="176" y="80"/>
                    </a:cubicBezTo>
                    <a:cubicBezTo>
                      <a:pt x="173" y="82"/>
                      <a:pt x="170" y="85"/>
                      <a:pt x="167" y="88"/>
                    </a:cubicBezTo>
                    <a:cubicBezTo>
                      <a:pt x="152" y="104"/>
                      <a:pt x="152" y="104"/>
                      <a:pt x="152" y="104"/>
                    </a:cubicBezTo>
                    <a:cubicBezTo>
                      <a:pt x="150" y="105"/>
                      <a:pt x="148" y="106"/>
                      <a:pt x="146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4" y="106"/>
                      <a:pt x="143" y="105"/>
                      <a:pt x="142" y="104"/>
                    </a:cubicBezTo>
                    <a:cubicBezTo>
                      <a:pt x="141" y="103"/>
                      <a:pt x="140" y="102"/>
                      <a:pt x="140" y="100"/>
                    </a:cubicBezTo>
                    <a:cubicBezTo>
                      <a:pt x="139" y="96"/>
                      <a:pt x="139" y="96"/>
                      <a:pt x="139" y="96"/>
                    </a:cubicBezTo>
                    <a:cubicBezTo>
                      <a:pt x="139" y="95"/>
                      <a:pt x="138" y="94"/>
                      <a:pt x="138" y="94"/>
                    </a:cubicBezTo>
                    <a:cubicBezTo>
                      <a:pt x="138" y="93"/>
                      <a:pt x="137" y="93"/>
                      <a:pt x="137" y="93"/>
                    </a:cubicBezTo>
                    <a:cubicBezTo>
                      <a:pt x="136" y="92"/>
                      <a:pt x="136" y="92"/>
                      <a:pt x="135" y="92"/>
                    </a:cubicBezTo>
                    <a:cubicBezTo>
                      <a:pt x="134" y="92"/>
                      <a:pt x="133" y="93"/>
                      <a:pt x="132" y="93"/>
                    </a:cubicBezTo>
                    <a:cubicBezTo>
                      <a:pt x="132" y="94"/>
                      <a:pt x="131" y="95"/>
                      <a:pt x="131" y="96"/>
                    </a:cubicBezTo>
                    <a:cubicBezTo>
                      <a:pt x="129" y="101"/>
                      <a:pt x="129" y="101"/>
                      <a:pt x="129" y="101"/>
                    </a:cubicBezTo>
                    <a:cubicBezTo>
                      <a:pt x="128" y="103"/>
                      <a:pt x="127" y="104"/>
                      <a:pt x="126" y="105"/>
                    </a:cubicBezTo>
                    <a:cubicBezTo>
                      <a:pt x="126" y="105"/>
                      <a:pt x="126" y="105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4" y="106"/>
                      <a:pt x="124" y="106"/>
                      <a:pt x="123" y="106"/>
                    </a:cubicBezTo>
                    <a:cubicBezTo>
                      <a:pt x="121" y="107"/>
                      <a:pt x="119" y="109"/>
                      <a:pt x="117" y="111"/>
                    </a:cubicBezTo>
                    <a:cubicBezTo>
                      <a:pt x="114" y="115"/>
                      <a:pt x="114" y="115"/>
                      <a:pt x="114" y="115"/>
                    </a:cubicBezTo>
                    <a:cubicBezTo>
                      <a:pt x="113" y="117"/>
                      <a:pt x="109" y="121"/>
                      <a:pt x="107" y="122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86" y="134"/>
                      <a:pt x="85" y="136"/>
                      <a:pt x="85" y="138"/>
                    </a:cubicBezTo>
                    <a:cubicBezTo>
                      <a:pt x="85" y="140"/>
                      <a:pt x="85" y="141"/>
                      <a:pt x="86" y="142"/>
                    </a:cubicBezTo>
                    <a:cubicBezTo>
                      <a:pt x="87" y="143"/>
                      <a:pt x="87" y="145"/>
                      <a:pt x="87" y="147"/>
                    </a:cubicBezTo>
                    <a:cubicBezTo>
                      <a:pt x="87" y="148"/>
                      <a:pt x="87" y="149"/>
                      <a:pt x="87" y="150"/>
                    </a:cubicBezTo>
                    <a:cubicBezTo>
                      <a:pt x="86" y="152"/>
                      <a:pt x="86" y="152"/>
                      <a:pt x="86" y="152"/>
                    </a:cubicBezTo>
                    <a:cubicBezTo>
                      <a:pt x="86" y="153"/>
                      <a:pt x="85" y="154"/>
                      <a:pt x="84" y="155"/>
                    </a:cubicBezTo>
                    <a:cubicBezTo>
                      <a:pt x="83" y="156"/>
                      <a:pt x="82" y="157"/>
                      <a:pt x="81" y="157"/>
                    </a:cubicBezTo>
                    <a:cubicBezTo>
                      <a:pt x="68" y="160"/>
                      <a:pt x="68" y="160"/>
                      <a:pt x="68" y="160"/>
                    </a:cubicBezTo>
                    <a:cubicBezTo>
                      <a:pt x="66" y="160"/>
                      <a:pt x="65" y="162"/>
                      <a:pt x="63" y="163"/>
                    </a:cubicBezTo>
                    <a:cubicBezTo>
                      <a:pt x="62" y="165"/>
                      <a:pt x="61" y="167"/>
                      <a:pt x="60" y="169"/>
                    </a:cubicBezTo>
                    <a:cubicBezTo>
                      <a:pt x="56" y="188"/>
                      <a:pt x="56" y="188"/>
                      <a:pt x="56" y="188"/>
                    </a:cubicBezTo>
                    <a:cubicBezTo>
                      <a:pt x="56" y="189"/>
                      <a:pt x="56" y="189"/>
                      <a:pt x="56" y="190"/>
                    </a:cubicBezTo>
                    <a:cubicBezTo>
                      <a:pt x="56" y="192"/>
                      <a:pt x="56" y="193"/>
                      <a:pt x="57" y="195"/>
                    </a:cubicBezTo>
                    <a:cubicBezTo>
                      <a:pt x="58" y="196"/>
                      <a:pt x="60" y="197"/>
                      <a:pt x="61" y="197"/>
                    </a:cubicBezTo>
                    <a:cubicBezTo>
                      <a:pt x="62" y="197"/>
                      <a:pt x="62" y="197"/>
                      <a:pt x="62" y="197"/>
                    </a:cubicBezTo>
                    <a:cubicBezTo>
                      <a:pt x="79" y="196"/>
                      <a:pt x="79" y="196"/>
                      <a:pt x="79" y="196"/>
                    </a:cubicBezTo>
                    <a:cubicBezTo>
                      <a:pt x="81" y="195"/>
                      <a:pt x="83" y="195"/>
                      <a:pt x="85" y="194"/>
                    </a:cubicBezTo>
                    <a:cubicBezTo>
                      <a:pt x="87" y="193"/>
                      <a:pt x="88" y="191"/>
                      <a:pt x="90" y="189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101" y="173"/>
                      <a:pt x="105" y="170"/>
                      <a:pt x="107" y="169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2"/>
                      <a:pt x="121" y="162"/>
                      <a:pt x="121" y="162"/>
                    </a:cubicBezTo>
                    <a:cubicBezTo>
                      <a:pt x="122" y="162"/>
                      <a:pt x="124" y="163"/>
                      <a:pt x="125" y="165"/>
                    </a:cubicBezTo>
                    <a:cubicBezTo>
                      <a:pt x="134" y="185"/>
                      <a:pt x="134" y="185"/>
                      <a:pt x="134" y="185"/>
                    </a:cubicBezTo>
                    <a:cubicBezTo>
                      <a:pt x="134" y="186"/>
                      <a:pt x="135" y="187"/>
                      <a:pt x="136" y="188"/>
                    </a:cubicBezTo>
                    <a:cubicBezTo>
                      <a:pt x="137" y="188"/>
                      <a:pt x="138" y="189"/>
                      <a:pt x="139" y="189"/>
                    </a:cubicBezTo>
                    <a:cubicBezTo>
                      <a:pt x="141" y="189"/>
                      <a:pt x="143" y="188"/>
                      <a:pt x="144" y="186"/>
                    </a:cubicBezTo>
                    <a:cubicBezTo>
                      <a:pt x="144" y="185"/>
                      <a:pt x="144" y="185"/>
                      <a:pt x="144" y="185"/>
                    </a:cubicBezTo>
                    <a:cubicBezTo>
                      <a:pt x="144" y="185"/>
                      <a:pt x="144" y="185"/>
                      <a:pt x="144" y="185"/>
                    </a:cubicBezTo>
                    <a:cubicBezTo>
                      <a:pt x="144" y="185"/>
                      <a:pt x="144" y="185"/>
                      <a:pt x="144" y="185"/>
                    </a:cubicBezTo>
                    <a:cubicBezTo>
                      <a:pt x="145" y="183"/>
                      <a:pt x="146" y="181"/>
                      <a:pt x="146" y="179"/>
                    </a:cubicBezTo>
                    <a:cubicBezTo>
                      <a:pt x="146" y="176"/>
                      <a:pt x="146" y="174"/>
                      <a:pt x="144" y="172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39" y="163"/>
                      <a:pt x="138" y="160"/>
                      <a:pt x="138" y="159"/>
                    </a:cubicBezTo>
                    <a:cubicBezTo>
                      <a:pt x="138" y="158"/>
                      <a:pt x="138" y="157"/>
                      <a:pt x="139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8" y="156"/>
                      <a:pt x="138" y="156"/>
                      <a:pt x="138" y="156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8" y="156"/>
                      <a:pt x="138" y="156"/>
                      <a:pt x="138" y="156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9" y="157"/>
                      <a:pt x="139" y="158"/>
                      <a:pt x="140" y="158"/>
                    </a:cubicBezTo>
                    <a:cubicBezTo>
                      <a:pt x="157" y="187"/>
                      <a:pt x="157" y="187"/>
                      <a:pt x="157" y="187"/>
                    </a:cubicBezTo>
                    <a:cubicBezTo>
                      <a:pt x="159" y="189"/>
                      <a:pt x="160" y="191"/>
                      <a:pt x="163" y="191"/>
                    </a:cubicBezTo>
                    <a:cubicBezTo>
                      <a:pt x="165" y="191"/>
                      <a:pt x="166" y="189"/>
                      <a:pt x="168" y="187"/>
                    </a:cubicBezTo>
                    <a:cubicBezTo>
                      <a:pt x="171" y="182"/>
                      <a:pt x="171" y="182"/>
                      <a:pt x="171" y="182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2" y="181"/>
                      <a:pt x="172" y="181"/>
                      <a:pt x="172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2" y="181"/>
                      <a:pt x="172" y="181"/>
                      <a:pt x="172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2" y="182"/>
                      <a:pt x="172" y="183"/>
                    </a:cubicBezTo>
                    <a:cubicBezTo>
                      <a:pt x="173" y="187"/>
                      <a:pt x="173" y="187"/>
                      <a:pt x="173" y="187"/>
                    </a:cubicBezTo>
                    <a:cubicBezTo>
                      <a:pt x="174" y="189"/>
                      <a:pt x="175" y="191"/>
                      <a:pt x="176" y="193"/>
                    </a:cubicBezTo>
                    <a:cubicBezTo>
                      <a:pt x="178" y="195"/>
                      <a:pt x="179" y="196"/>
                      <a:pt x="181" y="197"/>
                    </a:cubicBezTo>
                    <a:cubicBezTo>
                      <a:pt x="194" y="200"/>
                      <a:pt x="194" y="200"/>
                      <a:pt x="194" y="200"/>
                    </a:cubicBezTo>
                    <a:cubicBezTo>
                      <a:pt x="195" y="200"/>
                      <a:pt x="196" y="201"/>
                      <a:pt x="197" y="202"/>
                    </a:cubicBezTo>
                    <a:cubicBezTo>
                      <a:pt x="197" y="203"/>
                      <a:pt x="198" y="205"/>
                      <a:pt x="198" y="206"/>
                    </a:cubicBezTo>
                    <a:cubicBezTo>
                      <a:pt x="198" y="229"/>
                      <a:pt x="198" y="229"/>
                      <a:pt x="198" y="229"/>
                    </a:cubicBezTo>
                    <a:cubicBezTo>
                      <a:pt x="198" y="230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5" y="229"/>
                      <a:pt x="195" y="229"/>
                      <a:pt x="195" y="229"/>
                    </a:cubicBezTo>
                    <a:cubicBezTo>
                      <a:pt x="193" y="228"/>
                      <a:pt x="191" y="227"/>
                      <a:pt x="188" y="227"/>
                    </a:cubicBezTo>
                    <a:cubicBezTo>
                      <a:pt x="187" y="227"/>
                      <a:pt x="185" y="228"/>
                      <a:pt x="183" y="229"/>
                    </a:cubicBezTo>
                    <a:cubicBezTo>
                      <a:pt x="182" y="230"/>
                      <a:pt x="182" y="230"/>
                      <a:pt x="182" y="230"/>
                    </a:cubicBezTo>
                    <a:cubicBezTo>
                      <a:pt x="181" y="230"/>
                      <a:pt x="180" y="230"/>
                      <a:pt x="179" y="230"/>
                    </a:cubicBezTo>
                    <a:cubicBezTo>
                      <a:pt x="177" y="230"/>
                      <a:pt x="176" y="230"/>
                      <a:pt x="175" y="229"/>
                    </a:cubicBezTo>
                    <a:cubicBezTo>
                      <a:pt x="168" y="225"/>
                      <a:pt x="168" y="225"/>
                      <a:pt x="168" y="225"/>
                    </a:cubicBezTo>
                    <a:cubicBezTo>
                      <a:pt x="167" y="223"/>
                      <a:pt x="165" y="223"/>
                      <a:pt x="163" y="223"/>
                    </a:cubicBezTo>
                    <a:cubicBezTo>
                      <a:pt x="161" y="223"/>
                      <a:pt x="159" y="224"/>
                      <a:pt x="157" y="225"/>
                    </a:cubicBezTo>
                    <a:cubicBezTo>
                      <a:pt x="154" y="227"/>
                      <a:pt x="154" y="227"/>
                      <a:pt x="154" y="227"/>
                    </a:cubicBezTo>
                    <a:cubicBezTo>
                      <a:pt x="153" y="228"/>
                      <a:pt x="151" y="229"/>
                      <a:pt x="149" y="229"/>
                    </a:cubicBezTo>
                    <a:cubicBezTo>
                      <a:pt x="148" y="229"/>
                      <a:pt x="147" y="229"/>
                      <a:pt x="147" y="228"/>
                    </a:cubicBezTo>
                    <a:cubicBezTo>
                      <a:pt x="129" y="219"/>
                      <a:pt x="129" y="219"/>
                      <a:pt x="129" y="219"/>
                    </a:cubicBezTo>
                    <a:cubicBezTo>
                      <a:pt x="128" y="219"/>
                      <a:pt x="127" y="217"/>
                      <a:pt x="126" y="216"/>
                    </a:cubicBezTo>
                    <a:cubicBezTo>
                      <a:pt x="125" y="215"/>
                      <a:pt x="125" y="213"/>
                      <a:pt x="125" y="212"/>
                    </a:cubicBezTo>
                    <a:cubicBezTo>
                      <a:pt x="124" y="201"/>
                      <a:pt x="124" y="201"/>
                      <a:pt x="124" y="201"/>
                    </a:cubicBezTo>
                    <a:cubicBezTo>
                      <a:pt x="124" y="199"/>
                      <a:pt x="123" y="197"/>
                      <a:pt x="122" y="196"/>
                    </a:cubicBezTo>
                    <a:cubicBezTo>
                      <a:pt x="121" y="195"/>
                      <a:pt x="119" y="194"/>
                      <a:pt x="118" y="194"/>
                    </a:cubicBezTo>
                    <a:cubicBezTo>
                      <a:pt x="117" y="194"/>
                      <a:pt x="117" y="194"/>
                      <a:pt x="116" y="194"/>
                    </a:cubicBezTo>
                    <a:cubicBezTo>
                      <a:pt x="51" y="210"/>
                      <a:pt x="51" y="210"/>
                      <a:pt x="51" y="210"/>
                    </a:cubicBezTo>
                    <a:cubicBezTo>
                      <a:pt x="50" y="211"/>
                      <a:pt x="48" y="212"/>
                      <a:pt x="46" y="213"/>
                    </a:cubicBezTo>
                    <a:cubicBezTo>
                      <a:pt x="45" y="215"/>
                      <a:pt x="43" y="216"/>
                      <a:pt x="42" y="218"/>
                    </a:cubicBezTo>
                    <a:cubicBezTo>
                      <a:pt x="2" y="299"/>
                      <a:pt x="2" y="299"/>
                      <a:pt x="2" y="299"/>
                    </a:cubicBezTo>
                    <a:cubicBezTo>
                      <a:pt x="1" y="301"/>
                      <a:pt x="0" y="305"/>
                      <a:pt x="0" y="308"/>
                    </a:cubicBezTo>
                    <a:cubicBezTo>
                      <a:pt x="0" y="310"/>
                      <a:pt x="0" y="311"/>
                      <a:pt x="0" y="312"/>
                    </a:cubicBezTo>
                    <a:lnTo>
                      <a:pt x="3" y="3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284"/>
              <p:cNvSpPr>
                <a:spLocks/>
              </p:cNvSpPr>
              <p:nvPr/>
            </p:nvSpPr>
            <p:spPr bwMode="auto">
              <a:xfrm>
                <a:off x="-3751950" y="2445673"/>
                <a:ext cx="507902" cy="324692"/>
              </a:xfrm>
              <a:custGeom>
                <a:avLst/>
                <a:gdLst/>
                <a:ahLst/>
                <a:cxnLst>
                  <a:cxn ang="0">
                    <a:pos x="6" y="86"/>
                  </a:cxn>
                  <a:cxn ang="0">
                    <a:pos x="11" y="85"/>
                  </a:cxn>
                  <a:cxn ang="0">
                    <a:pos x="10" y="84"/>
                  </a:cxn>
                  <a:cxn ang="0">
                    <a:pos x="10" y="84"/>
                  </a:cxn>
                  <a:cxn ang="0">
                    <a:pos x="10" y="84"/>
                  </a:cxn>
                  <a:cxn ang="0">
                    <a:pos x="11" y="86"/>
                  </a:cxn>
                  <a:cxn ang="0">
                    <a:pos x="19" y="83"/>
                  </a:cxn>
                  <a:cxn ang="0">
                    <a:pos x="34" y="70"/>
                  </a:cxn>
                  <a:cxn ang="0">
                    <a:pos x="69" y="53"/>
                  </a:cxn>
                  <a:cxn ang="0">
                    <a:pos x="84" y="55"/>
                  </a:cxn>
                  <a:cxn ang="0">
                    <a:pos x="87" y="47"/>
                  </a:cxn>
                  <a:cxn ang="0">
                    <a:pos x="84" y="42"/>
                  </a:cxn>
                  <a:cxn ang="0">
                    <a:pos x="84" y="42"/>
                  </a:cxn>
                  <a:cxn ang="0">
                    <a:pos x="84" y="41"/>
                  </a:cxn>
                  <a:cxn ang="0">
                    <a:pos x="84" y="41"/>
                  </a:cxn>
                  <a:cxn ang="0">
                    <a:pos x="88" y="41"/>
                  </a:cxn>
                  <a:cxn ang="0">
                    <a:pos x="93" y="40"/>
                  </a:cxn>
                  <a:cxn ang="0">
                    <a:pos x="134" y="12"/>
                  </a:cxn>
                  <a:cxn ang="0">
                    <a:pos x="131" y="5"/>
                  </a:cxn>
                  <a:cxn ang="0">
                    <a:pos x="130" y="9"/>
                  </a:cxn>
                  <a:cxn ang="0">
                    <a:pos x="131" y="10"/>
                  </a:cxn>
                  <a:cxn ang="0">
                    <a:pos x="131" y="10"/>
                  </a:cxn>
                  <a:cxn ang="0">
                    <a:pos x="131" y="10"/>
                  </a:cxn>
                  <a:cxn ang="0">
                    <a:pos x="131" y="9"/>
                  </a:cxn>
                  <a:cxn ang="0">
                    <a:pos x="131" y="9"/>
                  </a:cxn>
                  <a:cxn ang="0">
                    <a:pos x="130" y="10"/>
                  </a:cxn>
                  <a:cxn ang="0">
                    <a:pos x="89" y="37"/>
                  </a:cxn>
                  <a:cxn ang="0">
                    <a:pos x="84" y="37"/>
                  </a:cxn>
                  <a:cxn ang="0">
                    <a:pos x="82" y="48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69" y="49"/>
                  </a:cxn>
                  <a:cxn ang="0">
                    <a:pos x="31" y="66"/>
                  </a:cxn>
                  <a:cxn ang="0">
                    <a:pos x="16" y="80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13" y="83"/>
                  </a:cxn>
                  <a:cxn ang="0">
                    <a:pos x="13" y="83"/>
                  </a:cxn>
                  <a:cxn ang="0">
                    <a:pos x="11" y="80"/>
                  </a:cxn>
                  <a:cxn ang="0">
                    <a:pos x="5" y="82"/>
                  </a:cxn>
                </a:cxnLst>
                <a:rect l="0" t="0" r="r" b="b"/>
                <a:pathLst>
                  <a:path w="135" h="86">
                    <a:moveTo>
                      <a:pt x="0" y="83"/>
                    </a:moveTo>
                    <a:cubicBezTo>
                      <a:pt x="0" y="83"/>
                      <a:pt x="1" y="84"/>
                      <a:pt x="2" y="85"/>
                    </a:cubicBezTo>
                    <a:cubicBezTo>
                      <a:pt x="3" y="86"/>
                      <a:pt x="5" y="86"/>
                      <a:pt x="6" y="86"/>
                    </a:cubicBezTo>
                    <a:cubicBezTo>
                      <a:pt x="7" y="86"/>
                      <a:pt x="9" y="86"/>
                      <a:pt x="10" y="8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5"/>
                      <a:pt x="11" y="85"/>
                      <a:pt x="11" y="86"/>
                    </a:cubicBezTo>
                    <a:cubicBezTo>
                      <a:pt x="12" y="86"/>
                      <a:pt x="13" y="86"/>
                      <a:pt x="13" y="86"/>
                    </a:cubicBezTo>
                    <a:cubicBezTo>
                      <a:pt x="14" y="86"/>
                      <a:pt x="15" y="86"/>
                      <a:pt x="16" y="85"/>
                    </a:cubicBezTo>
                    <a:cubicBezTo>
                      <a:pt x="17" y="85"/>
                      <a:pt x="18" y="84"/>
                      <a:pt x="19" y="83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2" y="80"/>
                      <a:pt x="26" y="76"/>
                      <a:pt x="28" y="75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6" y="68"/>
                      <a:pt x="40" y="65"/>
                      <a:pt x="43" y="6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4" y="54"/>
                      <a:pt x="67" y="53"/>
                      <a:pt x="69" y="53"/>
                    </a:cubicBezTo>
                    <a:cubicBezTo>
                      <a:pt x="70" y="53"/>
                      <a:pt x="70" y="53"/>
                      <a:pt x="71" y="53"/>
                    </a:cubicBezTo>
                    <a:cubicBezTo>
                      <a:pt x="83" y="55"/>
                      <a:pt x="83" y="55"/>
                      <a:pt x="83" y="55"/>
                    </a:cubicBezTo>
                    <a:cubicBezTo>
                      <a:pt x="84" y="55"/>
                      <a:pt x="84" y="55"/>
                      <a:pt x="84" y="55"/>
                    </a:cubicBezTo>
                    <a:cubicBezTo>
                      <a:pt x="85" y="55"/>
                      <a:pt x="86" y="55"/>
                      <a:pt x="87" y="54"/>
                    </a:cubicBezTo>
                    <a:cubicBezTo>
                      <a:pt x="88" y="53"/>
                      <a:pt x="88" y="52"/>
                      <a:pt x="88" y="51"/>
                    </a:cubicBezTo>
                    <a:cubicBezTo>
                      <a:pt x="88" y="50"/>
                      <a:pt x="87" y="48"/>
                      <a:pt x="87" y="47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5" y="45"/>
                      <a:pt x="84" y="43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86" y="41"/>
                      <a:pt x="87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9" y="41"/>
                      <a:pt x="89" y="41"/>
                      <a:pt x="89" y="41"/>
                    </a:cubicBezTo>
                    <a:cubicBezTo>
                      <a:pt x="90" y="41"/>
                      <a:pt x="92" y="41"/>
                      <a:pt x="93" y="40"/>
                    </a:cubicBezTo>
                    <a:cubicBezTo>
                      <a:pt x="95" y="39"/>
                      <a:pt x="96" y="39"/>
                      <a:pt x="98" y="38"/>
                    </a:cubicBezTo>
                    <a:cubicBezTo>
                      <a:pt x="133" y="13"/>
                      <a:pt x="133" y="13"/>
                      <a:pt x="133" y="13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1"/>
                      <a:pt x="135" y="10"/>
                      <a:pt x="135" y="9"/>
                    </a:cubicBezTo>
                    <a:cubicBezTo>
                      <a:pt x="135" y="8"/>
                      <a:pt x="135" y="7"/>
                      <a:pt x="134" y="6"/>
                    </a:cubicBezTo>
                    <a:cubicBezTo>
                      <a:pt x="133" y="6"/>
                      <a:pt x="132" y="5"/>
                      <a:pt x="131" y="5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0" y="10"/>
                    </a:cubicBezTo>
                    <a:cubicBezTo>
                      <a:pt x="95" y="34"/>
                      <a:pt x="95" y="34"/>
                      <a:pt x="95" y="34"/>
                    </a:cubicBezTo>
                    <a:cubicBezTo>
                      <a:pt x="94" y="35"/>
                      <a:pt x="93" y="36"/>
                      <a:pt x="92" y="36"/>
                    </a:cubicBezTo>
                    <a:cubicBezTo>
                      <a:pt x="91" y="36"/>
                      <a:pt x="89" y="37"/>
                      <a:pt x="89" y="37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86" y="37"/>
                      <a:pt x="85" y="37"/>
                      <a:pt x="84" y="37"/>
                    </a:cubicBezTo>
                    <a:cubicBezTo>
                      <a:pt x="83" y="37"/>
                      <a:pt x="82" y="38"/>
                      <a:pt x="81" y="39"/>
                    </a:cubicBezTo>
                    <a:cubicBezTo>
                      <a:pt x="80" y="40"/>
                      <a:pt x="80" y="41"/>
                      <a:pt x="80" y="42"/>
                    </a:cubicBezTo>
                    <a:cubicBezTo>
                      <a:pt x="80" y="44"/>
                      <a:pt x="81" y="46"/>
                      <a:pt x="82" y="48"/>
                    </a:cubicBezTo>
                    <a:cubicBezTo>
                      <a:pt x="83" y="50"/>
                      <a:pt x="83" y="50"/>
                      <a:pt x="83" y="50"/>
                    </a:cubicBezTo>
                    <a:cubicBezTo>
                      <a:pt x="84" y="50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71" y="49"/>
                      <a:pt x="70" y="49"/>
                      <a:pt x="69" y="49"/>
                    </a:cubicBezTo>
                    <a:cubicBezTo>
                      <a:pt x="66" y="49"/>
                      <a:pt x="63" y="49"/>
                      <a:pt x="60" y="51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38" y="62"/>
                      <a:pt x="34" y="64"/>
                      <a:pt x="31" y="66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19" y="77"/>
                      <a:pt x="17" y="79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81"/>
                      <a:pt x="14" y="81"/>
                      <a:pt x="14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82"/>
                      <a:pt x="13" y="81"/>
                      <a:pt x="13" y="81"/>
                    </a:cubicBezTo>
                    <a:cubicBezTo>
                      <a:pt x="12" y="80"/>
                      <a:pt x="11" y="80"/>
                      <a:pt x="11" y="80"/>
                    </a:cubicBezTo>
                    <a:cubicBezTo>
                      <a:pt x="9" y="80"/>
                      <a:pt x="8" y="81"/>
                      <a:pt x="7" y="82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4" y="81"/>
                      <a:pt x="3" y="79"/>
                      <a:pt x="3" y="79"/>
                    </a:cubicBezTo>
                    <a:lnTo>
                      <a:pt x="0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285"/>
              <p:cNvSpPr>
                <a:spLocks/>
              </p:cNvSpPr>
              <p:nvPr/>
            </p:nvSpPr>
            <p:spPr bwMode="auto">
              <a:xfrm>
                <a:off x="-1826256" y="3864971"/>
                <a:ext cx="149241" cy="223842"/>
              </a:xfrm>
              <a:custGeom>
                <a:avLst/>
                <a:gdLst/>
                <a:ahLst/>
                <a:cxnLst>
                  <a:cxn ang="0">
                    <a:pos x="4" y="37"/>
                  </a:cxn>
                  <a:cxn ang="0">
                    <a:pos x="6" y="36"/>
                  </a:cxn>
                  <a:cxn ang="0">
                    <a:pos x="4" y="33"/>
                  </a:cxn>
                  <a:cxn ang="0">
                    <a:pos x="5" y="30"/>
                  </a:cxn>
                  <a:cxn ang="0">
                    <a:pos x="25" y="6"/>
                  </a:cxn>
                  <a:cxn ang="0">
                    <a:pos x="28" y="5"/>
                  </a:cxn>
                  <a:cxn ang="0">
                    <a:pos x="30" y="5"/>
                  </a:cxn>
                  <a:cxn ang="0">
                    <a:pos x="33" y="8"/>
                  </a:cxn>
                  <a:cxn ang="0">
                    <a:pos x="35" y="10"/>
                  </a:cxn>
                  <a:cxn ang="0">
                    <a:pos x="35" y="14"/>
                  </a:cxn>
                  <a:cxn ang="0">
                    <a:pos x="35" y="15"/>
                  </a:cxn>
                  <a:cxn ang="0">
                    <a:pos x="26" y="54"/>
                  </a:cxn>
                  <a:cxn ang="0">
                    <a:pos x="26" y="55"/>
                  </a:cxn>
                  <a:cxn ang="0">
                    <a:pos x="25" y="55"/>
                  </a:cxn>
                  <a:cxn ang="0">
                    <a:pos x="24" y="55"/>
                  </a:cxn>
                  <a:cxn ang="0">
                    <a:pos x="6" y="36"/>
                  </a:cxn>
                  <a:cxn ang="0">
                    <a:pos x="4" y="37"/>
                  </a:cxn>
                  <a:cxn ang="0">
                    <a:pos x="2" y="39"/>
                  </a:cxn>
                  <a:cxn ang="0">
                    <a:pos x="21" y="58"/>
                  </a:cxn>
                  <a:cxn ang="0">
                    <a:pos x="25" y="60"/>
                  </a:cxn>
                  <a:cxn ang="0">
                    <a:pos x="29" y="58"/>
                  </a:cxn>
                  <a:cxn ang="0">
                    <a:pos x="31" y="55"/>
                  </a:cxn>
                  <a:cxn ang="0">
                    <a:pos x="39" y="16"/>
                  </a:cxn>
                  <a:cxn ang="0">
                    <a:pos x="40" y="14"/>
                  </a:cxn>
                  <a:cxn ang="0">
                    <a:pos x="39" y="9"/>
                  </a:cxn>
                  <a:cxn ang="0">
                    <a:pos x="36" y="4"/>
                  </a:cxn>
                  <a:cxn ang="0">
                    <a:pos x="33" y="2"/>
                  </a:cxn>
                  <a:cxn ang="0">
                    <a:pos x="28" y="0"/>
                  </a:cxn>
                  <a:cxn ang="0">
                    <a:pos x="22" y="3"/>
                  </a:cxn>
                  <a:cxn ang="0">
                    <a:pos x="2" y="27"/>
                  </a:cxn>
                  <a:cxn ang="0">
                    <a:pos x="0" y="33"/>
                  </a:cxn>
                  <a:cxn ang="0">
                    <a:pos x="2" y="39"/>
                  </a:cxn>
                  <a:cxn ang="0">
                    <a:pos x="4" y="37"/>
                  </a:cxn>
                </a:cxnLst>
                <a:rect l="0" t="0" r="r" b="b"/>
                <a:pathLst>
                  <a:path w="40" h="60">
                    <a:moveTo>
                      <a:pt x="4" y="37"/>
                    </a:moveTo>
                    <a:cubicBezTo>
                      <a:pt x="6" y="36"/>
                      <a:pt x="6" y="36"/>
                      <a:pt x="6" y="36"/>
                    </a:cubicBezTo>
                    <a:cubicBezTo>
                      <a:pt x="5" y="35"/>
                      <a:pt x="4" y="34"/>
                      <a:pt x="4" y="33"/>
                    </a:cubicBezTo>
                    <a:cubicBezTo>
                      <a:pt x="4" y="32"/>
                      <a:pt x="5" y="31"/>
                      <a:pt x="5" y="3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6" y="5"/>
                      <a:pt x="27" y="5"/>
                      <a:pt x="28" y="5"/>
                    </a:cubicBezTo>
                    <a:cubicBezTo>
                      <a:pt x="29" y="5"/>
                      <a:pt x="29" y="5"/>
                      <a:pt x="30" y="5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4" y="8"/>
                      <a:pt x="34" y="9"/>
                      <a:pt x="35" y="10"/>
                    </a:cubicBezTo>
                    <a:cubicBezTo>
                      <a:pt x="35" y="11"/>
                      <a:pt x="35" y="13"/>
                      <a:pt x="35" y="14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5" y="55"/>
                      <a:pt x="25" y="55"/>
                      <a:pt x="24" y="55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3" y="59"/>
                      <a:pt x="24" y="60"/>
                      <a:pt x="25" y="60"/>
                    </a:cubicBezTo>
                    <a:cubicBezTo>
                      <a:pt x="27" y="60"/>
                      <a:pt x="28" y="59"/>
                      <a:pt x="29" y="58"/>
                    </a:cubicBezTo>
                    <a:cubicBezTo>
                      <a:pt x="30" y="57"/>
                      <a:pt x="30" y="56"/>
                      <a:pt x="31" y="55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6"/>
                      <a:pt x="40" y="15"/>
                      <a:pt x="40" y="14"/>
                    </a:cubicBezTo>
                    <a:cubicBezTo>
                      <a:pt x="40" y="12"/>
                      <a:pt x="39" y="10"/>
                      <a:pt x="39" y="9"/>
                    </a:cubicBezTo>
                    <a:cubicBezTo>
                      <a:pt x="38" y="7"/>
                      <a:pt x="37" y="5"/>
                      <a:pt x="36" y="4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1" y="1"/>
                      <a:pt x="30" y="0"/>
                      <a:pt x="28" y="0"/>
                    </a:cubicBezTo>
                    <a:cubicBezTo>
                      <a:pt x="26" y="0"/>
                      <a:pt x="23" y="1"/>
                      <a:pt x="22" y="3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9"/>
                      <a:pt x="0" y="31"/>
                      <a:pt x="0" y="33"/>
                    </a:cubicBezTo>
                    <a:cubicBezTo>
                      <a:pt x="0" y="35"/>
                      <a:pt x="1" y="37"/>
                      <a:pt x="2" y="39"/>
                    </a:cubicBezTo>
                    <a:lnTo>
                      <a:pt x="4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286"/>
              <p:cNvSpPr>
                <a:spLocks/>
              </p:cNvSpPr>
              <p:nvPr/>
            </p:nvSpPr>
            <p:spPr bwMode="auto">
              <a:xfrm>
                <a:off x="-2038082" y="3899408"/>
                <a:ext cx="180535" cy="250899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3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5" y="5"/>
                  </a:cxn>
                  <a:cxn ang="0">
                    <a:pos x="13" y="10"/>
                  </a:cxn>
                  <a:cxn ang="0">
                    <a:pos x="44" y="61"/>
                  </a:cxn>
                  <a:cxn ang="0">
                    <a:pos x="44" y="63"/>
                  </a:cxn>
                  <a:cxn ang="0">
                    <a:pos x="45" y="64"/>
                  </a:cxn>
                  <a:cxn ang="0">
                    <a:pos x="44" y="63"/>
                  </a:cxn>
                  <a:cxn ang="0">
                    <a:pos x="45" y="63"/>
                  </a:cxn>
                  <a:cxn ang="0">
                    <a:pos x="45" y="63"/>
                  </a:cxn>
                  <a:cxn ang="0">
                    <a:pos x="45" y="64"/>
                  </a:cxn>
                  <a:cxn ang="0">
                    <a:pos x="45" y="63"/>
                  </a:cxn>
                  <a:cxn ang="0">
                    <a:pos x="45" y="63"/>
                  </a:cxn>
                  <a:cxn ang="0">
                    <a:pos x="45" y="63"/>
                  </a:cxn>
                  <a:cxn ang="0">
                    <a:pos x="44" y="62"/>
                  </a:cxn>
                  <a:cxn ang="0">
                    <a:pos x="3" y="6"/>
                  </a:cxn>
                  <a:cxn ang="0">
                    <a:pos x="41" y="64"/>
                  </a:cxn>
                  <a:cxn ang="0">
                    <a:pos x="45" y="67"/>
                  </a:cxn>
                  <a:cxn ang="0">
                    <a:pos x="48" y="64"/>
                  </a:cxn>
                  <a:cxn ang="0">
                    <a:pos x="48" y="61"/>
                  </a:cxn>
                  <a:cxn ang="0">
                    <a:pos x="16" y="8"/>
                  </a:cxn>
                  <a:cxn ang="0">
                    <a:pos x="7" y="0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3" y="6"/>
                  </a:cxn>
                </a:cxnLst>
                <a:rect l="0" t="0" r="r" b="b"/>
                <a:pathLst>
                  <a:path w="48" h="67">
                    <a:moveTo>
                      <a:pt x="3" y="6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8" y="6"/>
                      <a:pt x="9" y="7"/>
                    </a:cubicBezTo>
                    <a:cubicBezTo>
                      <a:pt x="10" y="8"/>
                      <a:pt x="12" y="9"/>
                      <a:pt x="13" y="1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2" y="52"/>
                      <a:pt x="44" y="57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2"/>
                      <a:pt x="44" y="63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2"/>
                      <a:pt x="44" y="6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1" y="65"/>
                      <a:pt x="42" y="65"/>
                      <a:pt x="42" y="66"/>
                    </a:cubicBezTo>
                    <a:cubicBezTo>
                      <a:pt x="43" y="66"/>
                      <a:pt x="44" y="67"/>
                      <a:pt x="45" y="67"/>
                    </a:cubicBezTo>
                    <a:cubicBezTo>
                      <a:pt x="45" y="67"/>
                      <a:pt x="46" y="67"/>
                      <a:pt x="47" y="66"/>
                    </a:cubicBezTo>
                    <a:cubicBezTo>
                      <a:pt x="47" y="65"/>
                      <a:pt x="48" y="65"/>
                      <a:pt x="48" y="64"/>
                    </a:cubicBezTo>
                    <a:cubicBezTo>
                      <a:pt x="48" y="63"/>
                      <a:pt x="48" y="62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56"/>
                      <a:pt x="47" y="51"/>
                      <a:pt x="44" y="4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5" y="6"/>
                      <a:pt x="13" y="5"/>
                      <a:pt x="12" y="3"/>
                    </a:cubicBezTo>
                    <a:cubicBezTo>
                      <a:pt x="10" y="2"/>
                      <a:pt x="8" y="1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7"/>
                    </a:cubicBezTo>
                    <a:lnTo>
                      <a:pt x="3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287"/>
              <p:cNvSpPr>
                <a:spLocks/>
              </p:cNvSpPr>
              <p:nvPr/>
            </p:nvSpPr>
            <p:spPr bwMode="auto">
              <a:xfrm>
                <a:off x="-1486852" y="4024859"/>
                <a:ext cx="305703" cy="201703"/>
              </a:xfrm>
              <a:custGeom>
                <a:avLst/>
                <a:gdLst/>
                <a:ahLst/>
                <a:cxnLst>
                  <a:cxn ang="0">
                    <a:pos x="4" y="8"/>
                  </a:cxn>
                  <a:cxn ang="0">
                    <a:pos x="5" y="5"/>
                  </a:cxn>
                  <a:cxn ang="0">
                    <a:pos x="9" y="4"/>
                  </a:cxn>
                  <a:cxn ang="0">
                    <a:pos x="16" y="8"/>
                  </a:cxn>
                  <a:cxn ang="0">
                    <a:pos x="27" y="9"/>
                  </a:cxn>
                  <a:cxn ang="0">
                    <a:pos x="32" y="7"/>
                  </a:cxn>
                  <a:cxn ang="0">
                    <a:pos x="66" y="27"/>
                  </a:cxn>
                  <a:cxn ang="0">
                    <a:pos x="69" y="33"/>
                  </a:cxn>
                  <a:cxn ang="0">
                    <a:pos x="69" y="33"/>
                  </a:cxn>
                  <a:cxn ang="0">
                    <a:pos x="69" y="34"/>
                  </a:cxn>
                  <a:cxn ang="0">
                    <a:pos x="76" y="50"/>
                  </a:cxn>
                  <a:cxn ang="0">
                    <a:pos x="77" y="51"/>
                  </a:cxn>
                  <a:cxn ang="0">
                    <a:pos x="77" y="51"/>
                  </a:cxn>
                  <a:cxn ang="0">
                    <a:pos x="78" y="51"/>
                  </a:cxn>
                  <a:cxn ang="0">
                    <a:pos x="79" y="51"/>
                  </a:cxn>
                  <a:cxn ang="0">
                    <a:pos x="77" y="51"/>
                  </a:cxn>
                  <a:cxn ang="0">
                    <a:pos x="77" y="49"/>
                  </a:cxn>
                  <a:cxn ang="0">
                    <a:pos x="78" y="49"/>
                  </a:cxn>
                  <a:cxn ang="0">
                    <a:pos x="78" y="51"/>
                  </a:cxn>
                  <a:cxn ang="0">
                    <a:pos x="78" y="49"/>
                  </a:cxn>
                  <a:cxn ang="0">
                    <a:pos x="78" y="49"/>
                  </a:cxn>
                  <a:cxn ang="0">
                    <a:pos x="79" y="49"/>
                  </a:cxn>
                  <a:cxn ang="0">
                    <a:pos x="61" y="39"/>
                  </a:cxn>
                  <a:cxn ang="0">
                    <a:pos x="49" y="39"/>
                  </a:cxn>
                  <a:cxn ang="0">
                    <a:pos x="42" y="43"/>
                  </a:cxn>
                  <a:cxn ang="0">
                    <a:pos x="26" y="23"/>
                  </a:cxn>
                  <a:cxn ang="0">
                    <a:pos x="16" y="16"/>
                  </a:cxn>
                  <a:cxn ang="0">
                    <a:pos x="6" y="15"/>
                  </a:cxn>
                  <a:cxn ang="0">
                    <a:pos x="4" y="8"/>
                  </a:cxn>
                  <a:cxn ang="0">
                    <a:pos x="0" y="9"/>
                  </a:cxn>
                  <a:cxn ang="0">
                    <a:pos x="3" y="18"/>
                  </a:cxn>
                  <a:cxn ang="0">
                    <a:pos x="16" y="21"/>
                  </a:cxn>
                  <a:cxn ang="0">
                    <a:pos x="22" y="25"/>
                  </a:cxn>
                  <a:cxn ang="0">
                    <a:pos x="42" y="47"/>
                  </a:cxn>
                  <a:cxn ang="0">
                    <a:pos x="51" y="43"/>
                  </a:cxn>
                  <a:cxn ang="0">
                    <a:pos x="59" y="43"/>
                  </a:cxn>
                  <a:cxn ang="0">
                    <a:pos x="78" y="53"/>
                  </a:cxn>
                  <a:cxn ang="0">
                    <a:pos x="81" y="51"/>
                  </a:cxn>
                  <a:cxn ang="0">
                    <a:pos x="79" y="47"/>
                  </a:cxn>
                  <a:cxn ang="0">
                    <a:pos x="73" y="34"/>
                  </a:cxn>
                  <a:cxn ang="0">
                    <a:pos x="73" y="34"/>
                  </a:cxn>
                  <a:cxn ang="0">
                    <a:pos x="73" y="33"/>
                  </a:cxn>
                  <a:cxn ang="0">
                    <a:pos x="68" y="23"/>
                  </a:cxn>
                  <a:cxn ang="0">
                    <a:pos x="32" y="3"/>
                  </a:cxn>
                  <a:cxn ang="0">
                    <a:pos x="24" y="6"/>
                  </a:cxn>
                  <a:cxn ang="0">
                    <a:pos x="19" y="5"/>
                  </a:cxn>
                  <a:cxn ang="0">
                    <a:pos x="9" y="0"/>
                  </a:cxn>
                  <a:cxn ang="0">
                    <a:pos x="1" y="2"/>
                  </a:cxn>
                  <a:cxn ang="0">
                    <a:pos x="0" y="9"/>
                  </a:cxn>
                </a:cxnLst>
                <a:rect l="0" t="0" r="r" b="b"/>
                <a:pathLst>
                  <a:path w="81" h="53">
                    <a:moveTo>
                      <a:pt x="2" y="9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6"/>
                      <a:pt x="5" y="5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4"/>
                      <a:pt x="12" y="5"/>
                      <a:pt x="13" y="5"/>
                    </a:cubicBezTo>
                    <a:cubicBezTo>
                      <a:pt x="14" y="6"/>
                      <a:pt x="15" y="7"/>
                      <a:pt x="16" y="8"/>
                    </a:cubicBezTo>
                    <a:cubicBezTo>
                      <a:pt x="18" y="9"/>
                      <a:pt x="20" y="10"/>
                      <a:pt x="22" y="10"/>
                    </a:cubicBezTo>
                    <a:cubicBezTo>
                      <a:pt x="24" y="10"/>
                      <a:pt x="25" y="10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9" y="7"/>
                      <a:pt x="31" y="7"/>
                      <a:pt x="32" y="7"/>
                    </a:cubicBezTo>
                    <a:cubicBezTo>
                      <a:pt x="33" y="7"/>
                      <a:pt x="34" y="7"/>
                      <a:pt x="35" y="8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8"/>
                      <a:pt x="67" y="28"/>
                      <a:pt x="68" y="30"/>
                    </a:cubicBezTo>
                    <a:cubicBezTo>
                      <a:pt x="69" y="31"/>
                      <a:pt x="69" y="32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8"/>
                      <a:pt x="70" y="42"/>
                      <a:pt x="72" y="45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76" y="50"/>
                      <a:pt x="77" y="50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0"/>
                      <a:pt x="77" y="50"/>
                      <a:pt x="77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7" y="49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59" y="39"/>
                      <a:pt x="57" y="38"/>
                      <a:pt x="55" y="38"/>
                    </a:cubicBezTo>
                    <a:cubicBezTo>
                      <a:pt x="53" y="38"/>
                      <a:pt x="51" y="39"/>
                      <a:pt x="49" y="39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3" y="43"/>
                      <a:pt x="43" y="43"/>
                      <a:pt x="42" y="43"/>
                    </a:cubicBezTo>
                    <a:cubicBezTo>
                      <a:pt x="41" y="43"/>
                      <a:pt x="39" y="42"/>
                      <a:pt x="38" y="41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5" y="21"/>
                      <a:pt x="23" y="19"/>
                      <a:pt x="21" y="18"/>
                    </a:cubicBezTo>
                    <a:cubicBezTo>
                      <a:pt x="20" y="17"/>
                      <a:pt x="18" y="17"/>
                      <a:pt x="16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6" y="16"/>
                      <a:pt x="6" y="15"/>
                    </a:cubicBezTo>
                    <a:cubicBezTo>
                      <a:pt x="5" y="14"/>
                      <a:pt x="4" y="13"/>
                      <a:pt x="4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1" y="17"/>
                      <a:pt x="3" y="18"/>
                    </a:cubicBezTo>
                    <a:cubicBezTo>
                      <a:pt x="4" y="20"/>
                      <a:pt x="6" y="21"/>
                      <a:pt x="8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8" y="21"/>
                      <a:pt x="19" y="22"/>
                    </a:cubicBezTo>
                    <a:cubicBezTo>
                      <a:pt x="21" y="23"/>
                      <a:pt x="22" y="24"/>
                      <a:pt x="22" y="25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6" y="46"/>
                      <a:pt x="39" y="47"/>
                      <a:pt x="42" y="47"/>
                    </a:cubicBezTo>
                    <a:cubicBezTo>
                      <a:pt x="43" y="47"/>
                      <a:pt x="44" y="47"/>
                      <a:pt x="46" y="46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2" y="43"/>
                      <a:pt x="54" y="42"/>
                      <a:pt x="55" y="42"/>
                    </a:cubicBezTo>
                    <a:cubicBezTo>
                      <a:pt x="57" y="42"/>
                      <a:pt x="58" y="43"/>
                      <a:pt x="59" y="43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7" y="53"/>
                      <a:pt x="77" y="53"/>
                      <a:pt x="78" y="53"/>
                    </a:cubicBezTo>
                    <a:cubicBezTo>
                      <a:pt x="79" y="53"/>
                      <a:pt x="80" y="53"/>
                      <a:pt x="80" y="53"/>
                    </a:cubicBezTo>
                    <a:cubicBezTo>
                      <a:pt x="81" y="52"/>
                      <a:pt x="81" y="51"/>
                      <a:pt x="81" y="51"/>
                    </a:cubicBezTo>
                    <a:cubicBezTo>
                      <a:pt x="81" y="50"/>
                      <a:pt x="81" y="49"/>
                      <a:pt x="81" y="49"/>
                    </a:cubicBezTo>
                    <a:cubicBezTo>
                      <a:pt x="80" y="48"/>
                      <a:pt x="80" y="48"/>
                      <a:pt x="79" y="47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4" y="40"/>
                      <a:pt x="73" y="36"/>
                      <a:pt x="73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1"/>
                      <a:pt x="73" y="29"/>
                      <a:pt x="72" y="28"/>
                    </a:cubicBezTo>
                    <a:cubicBezTo>
                      <a:pt x="71" y="26"/>
                      <a:pt x="70" y="24"/>
                      <a:pt x="68" y="23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3"/>
                      <a:pt x="34" y="3"/>
                      <a:pt x="32" y="3"/>
                    </a:cubicBezTo>
                    <a:cubicBezTo>
                      <a:pt x="30" y="3"/>
                      <a:pt x="28" y="3"/>
                      <a:pt x="26" y="4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3" y="6"/>
                      <a:pt x="22" y="6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8" y="3"/>
                      <a:pt x="17" y="2"/>
                      <a:pt x="15" y="1"/>
                    </a:cubicBezTo>
                    <a:cubicBezTo>
                      <a:pt x="13" y="0"/>
                      <a:pt x="11" y="0"/>
                      <a:pt x="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1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lnTo>
                      <a:pt x="2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288"/>
              <p:cNvSpPr>
                <a:spLocks/>
              </p:cNvSpPr>
              <p:nvPr/>
            </p:nvSpPr>
            <p:spPr bwMode="auto">
              <a:xfrm>
                <a:off x="-1710715" y="4251159"/>
                <a:ext cx="572894" cy="568211"/>
              </a:xfrm>
              <a:custGeom>
                <a:avLst/>
                <a:gdLst/>
                <a:ahLst/>
                <a:cxnLst>
                  <a:cxn ang="0">
                    <a:pos x="5" y="60"/>
                  </a:cxn>
                  <a:cxn ang="0">
                    <a:pos x="6" y="53"/>
                  </a:cxn>
                  <a:cxn ang="0">
                    <a:pos x="45" y="21"/>
                  </a:cxn>
                  <a:cxn ang="0">
                    <a:pos x="50" y="20"/>
                  </a:cxn>
                  <a:cxn ang="0">
                    <a:pos x="59" y="12"/>
                  </a:cxn>
                  <a:cxn ang="0">
                    <a:pos x="62" y="5"/>
                  </a:cxn>
                  <a:cxn ang="0">
                    <a:pos x="65" y="4"/>
                  </a:cxn>
                  <a:cxn ang="0">
                    <a:pos x="82" y="8"/>
                  </a:cxn>
                  <a:cxn ang="0">
                    <a:pos x="83" y="14"/>
                  </a:cxn>
                  <a:cxn ang="0">
                    <a:pos x="89" y="25"/>
                  </a:cxn>
                  <a:cxn ang="0">
                    <a:pos x="99" y="32"/>
                  </a:cxn>
                  <a:cxn ang="0">
                    <a:pos x="104" y="25"/>
                  </a:cxn>
                  <a:cxn ang="0">
                    <a:pos x="104" y="4"/>
                  </a:cxn>
                  <a:cxn ang="0">
                    <a:pos x="104" y="4"/>
                  </a:cxn>
                  <a:cxn ang="0">
                    <a:pos x="104" y="4"/>
                  </a:cxn>
                  <a:cxn ang="0">
                    <a:pos x="104" y="4"/>
                  </a:cxn>
                  <a:cxn ang="0">
                    <a:pos x="103" y="4"/>
                  </a:cxn>
                  <a:cxn ang="0">
                    <a:pos x="103" y="3"/>
                  </a:cxn>
                  <a:cxn ang="0">
                    <a:pos x="103" y="3"/>
                  </a:cxn>
                  <a:cxn ang="0">
                    <a:pos x="103" y="4"/>
                  </a:cxn>
                  <a:cxn ang="0">
                    <a:pos x="103" y="4"/>
                  </a:cxn>
                  <a:cxn ang="0">
                    <a:pos x="104" y="5"/>
                  </a:cxn>
                  <a:cxn ang="0">
                    <a:pos x="119" y="26"/>
                  </a:cxn>
                  <a:cxn ang="0">
                    <a:pos x="120" y="37"/>
                  </a:cxn>
                  <a:cxn ang="0">
                    <a:pos x="124" y="50"/>
                  </a:cxn>
                  <a:cxn ang="0">
                    <a:pos x="147" y="83"/>
                  </a:cxn>
                  <a:cxn ang="0">
                    <a:pos x="148" y="108"/>
                  </a:cxn>
                  <a:cxn ang="0">
                    <a:pos x="127" y="145"/>
                  </a:cxn>
                  <a:cxn ang="0">
                    <a:pos x="122" y="147"/>
                  </a:cxn>
                  <a:cxn ang="0">
                    <a:pos x="72" y="111"/>
                  </a:cxn>
                  <a:cxn ang="0">
                    <a:pos x="31" y="125"/>
                  </a:cxn>
                  <a:cxn ang="0">
                    <a:pos x="27" y="122"/>
                  </a:cxn>
                  <a:cxn ang="0">
                    <a:pos x="3" y="61"/>
                  </a:cxn>
                  <a:cxn ang="0">
                    <a:pos x="23" y="124"/>
                  </a:cxn>
                  <a:cxn ang="0">
                    <a:pos x="32" y="129"/>
                  </a:cxn>
                  <a:cxn ang="0">
                    <a:pos x="72" y="115"/>
                  </a:cxn>
                  <a:cxn ang="0">
                    <a:pos x="119" y="150"/>
                  </a:cxn>
                  <a:cxn ang="0">
                    <a:pos x="130" y="148"/>
                  </a:cxn>
                  <a:cxn ang="0">
                    <a:pos x="153" y="108"/>
                  </a:cxn>
                  <a:cxn ang="0">
                    <a:pos x="151" y="82"/>
                  </a:cxn>
                  <a:cxn ang="0">
                    <a:pos x="128" y="47"/>
                  </a:cxn>
                  <a:cxn ang="0">
                    <a:pos x="125" y="37"/>
                  </a:cxn>
                  <a:cxn ang="0">
                    <a:pos x="123" y="25"/>
                  </a:cxn>
                  <a:cxn ang="0">
                    <a:pos x="107" y="2"/>
                  </a:cxn>
                  <a:cxn ang="0">
                    <a:pos x="103" y="0"/>
                  </a:cxn>
                  <a:cxn ang="0">
                    <a:pos x="100" y="3"/>
                  </a:cxn>
                  <a:cxn ang="0">
                    <a:pos x="100" y="25"/>
                  </a:cxn>
                  <a:cxn ang="0">
                    <a:pos x="99" y="27"/>
                  </a:cxn>
                  <a:cxn ang="0">
                    <a:pos x="99" y="28"/>
                  </a:cxn>
                  <a:cxn ang="0">
                    <a:pos x="99" y="27"/>
                  </a:cxn>
                  <a:cxn ang="0">
                    <a:pos x="99" y="27"/>
                  </a:cxn>
                  <a:cxn ang="0">
                    <a:pos x="91" y="22"/>
                  </a:cxn>
                  <a:cxn ang="0">
                    <a:pos x="88" y="14"/>
                  </a:cxn>
                  <a:cxn ang="0">
                    <a:pos x="86" y="5"/>
                  </a:cxn>
                  <a:cxn ang="0">
                    <a:pos x="66" y="0"/>
                  </a:cxn>
                  <a:cxn ang="0">
                    <a:pos x="59" y="2"/>
                  </a:cxn>
                  <a:cxn ang="0">
                    <a:pos x="55" y="11"/>
                  </a:cxn>
                  <a:cxn ang="0">
                    <a:pos x="50" y="16"/>
                  </a:cxn>
                  <a:cxn ang="0">
                    <a:pos x="43" y="17"/>
                  </a:cxn>
                  <a:cxn ang="0">
                    <a:pos x="3" y="49"/>
                  </a:cxn>
                  <a:cxn ang="0">
                    <a:pos x="1" y="61"/>
                  </a:cxn>
                </a:cxnLst>
                <a:rect l="0" t="0" r="r" b="b"/>
                <a:pathLst>
                  <a:path w="153" h="151">
                    <a:moveTo>
                      <a:pt x="3" y="61"/>
                    </a:moveTo>
                    <a:cubicBezTo>
                      <a:pt x="5" y="60"/>
                      <a:pt x="5" y="60"/>
                      <a:pt x="5" y="60"/>
                    </a:cubicBezTo>
                    <a:cubicBezTo>
                      <a:pt x="4" y="59"/>
                      <a:pt x="4" y="58"/>
                      <a:pt x="4" y="58"/>
                    </a:cubicBezTo>
                    <a:cubicBezTo>
                      <a:pt x="4" y="55"/>
                      <a:pt x="5" y="53"/>
                      <a:pt x="6" y="5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2" y="22"/>
                      <a:pt x="43" y="22"/>
                      <a:pt x="45" y="21"/>
                    </a:cubicBezTo>
                    <a:cubicBezTo>
                      <a:pt x="46" y="20"/>
                      <a:pt x="48" y="20"/>
                      <a:pt x="49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2" y="20"/>
                      <a:pt x="54" y="19"/>
                      <a:pt x="55" y="18"/>
                    </a:cubicBezTo>
                    <a:cubicBezTo>
                      <a:pt x="57" y="16"/>
                      <a:pt x="58" y="14"/>
                      <a:pt x="59" y="12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1" y="7"/>
                      <a:pt x="61" y="6"/>
                      <a:pt x="62" y="5"/>
                    </a:cubicBezTo>
                    <a:cubicBezTo>
                      <a:pt x="63" y="4"/>
                      <a:pt x="64" y="4"/>
                      <a:pt x="65" y="4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1" y="6"/>
                      <a:pt x="81" y="7"/>
                      <a:pt x="82" y="8"/>
                    </a:cubicBezTo>
                    <a:cubicBezTo>
                      <a:pt x="83" y="9"/>
                      <a:pt x="83" y="10"/>
                      <a:pt x="83" y="12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6"/>
                      <a:pt x="84" y="18"/>
                      <a:pt x="85" y="20"/>
                    </a:cubicBezTo>
                    <a:cubicBezTo>
                      <a:pt x="86" y="22"/>
                      <a:pt x="87" y="24"/>
                      <a:pt x="89" y="25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7" y="31"/>
                      <a:pt x="98" y="32"/>
                      <a:pt x="99" y="32"/>
                    </a:cubicBezTo>
                    <a:cubicBezTo>
                      <a:pt x="101" y="32"/>
                      <a:pt x="102" y="31"/>
                      <a:pt x="103" y="30"/>
                    </a:cubicBezTo>
                    <a:cubicBezTo>
                      <a:pt x="104" y="28"/>
                      <a:pt x="104" y="27"/>
                      <a:pt x="104" y="25"/>
                    </a:cubicBezTo>
                    <a:cubicBezTo>
                      <a:pt x="104" y="6"/>
                      <a:pt x="104" y="6"/>
                      <a:pt x="104" y="6"/>
                    </a:cubicBezTo>
                    <a:cubicBezTo>
                      <a:pt x="104" y="5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4" y="5"/>
                    </a:cubicBezTo>
                    <a:cubicBezTo>
                      <a:pt x="117" y="22"/>
                      <a:pt x="117" y="22"/>
                      <a:pt x="117" y="22"/>
                    </a:cubicBezTo>
                    <a:cubicBezTo>
                      <a:pt x="118" y="23"/>
                      <a:pt x="119" y="24"/>
                      <a:pt x="119" y="26"/>
                    </a:cubicBezTo>
                    <a:cubicBezTo>
                      <a:pt x="120" y="28"/>
                      <a:pt x="120" y="30"/>
                      <a:pt x="120" y="32"/>
                    </a:cubicBezTo>
                    <a:cubicBezTo>
                      <a:pt x="120" y="37"/>
                      <a:pt x="120" y="37"/>
                      <a:pt x="120" y="37"/>
                    </a:cubicBezTo>
                    <a:cubicBezTo>
                      <a:pt x="120" y="39"/>
                      <a:pt x="121" y="42"/>
                      <a:pt x="121" y="44"/>
                    </a:cubicBezTo>
                    <a:cubicBezTo>
                      <a:pt x="122" y="46"/>
                      <a:pt x="123" y="48"/>
                      <a:pt x="124" y="50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6" y="79"/>
                      <a:pt x="147" y="81"/>
                      <a:pt x="147" y="83"/>
                    </a:cubicBezTo>
                    <a:cubicBezTo>
                      <a:pt x="148" y="85"/>
                      <a:pt x="148" y="87"/>
                      <a:pt x="148" y="89"/>
                    </a:cubicBezTo>
                    <a:cubicBezTo>
                      <a:pt x="148" y="108"/>
                      <a:pt x="148" y="108"/>
                      <a:pt x="148" y="108"/>
                    </a:cubicBezTo>
                    <a:cubicBezTo>
                      <a:pt x="148" y="111"/>
                      <a:pt x="147" y="117"/>
                      <a:pt x="145" y="119"/>
                    </a:cubicBezTo>
                    <a:cubicBezTo>
                      <a:pt x="127" y="145"/>
                      <a:pt x="127" y="145"/>
                      <a:pt x="127" y="145"/>
                    </a:cubicBezTo>
                    <a:cubicBezTo>
                      <a:pt x="126" y="147"/>
                      <a:pt x="125" y="147"/>
                      <a:pt x="124" y="147"/>
                    </a:cubicBezTo>
                    <a:cubicBezTo>
                      <a:pt x="123" y="147"/>
                      <a:pt x="123" y="147"/>
                      <a:pt x="122" y="147"/>
                    </a:cubicBezTo>
                    <a:cubicBezTo>
                      <a:pt x="79" y="113"/>
                      <a:pt x="79" y="113"/>
                      <a:pt x="79" y="113"/>
                    </a:cubicBezTo>
                    <a:cubicBezTo>
                      <a:pt x="77" y="111"/>
                      <a:pt x="74" y="111"/>
                      <a:pt x="72" y="111"/>
                    </a:cubicBezTo>
                    <a:cubicBezTo>
                      <a:pt x="70" y="111"/>
                      <a:pt x="69" y="111"/>
                      <a:pt x="68" y="111"/>
                    </a:cubicBezTo>
                    <a:cubicBezTo>
                      <a:pt x="31" y="125"/>
                      <a:pt x="31" y="125"/>
                      <a:pt x="31" y="125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29" y="125"/>
                      <a:pt x="27" y="124"/>
                      <a:pt x="27" y="122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4" y="127"/>
                      <a:pt x="27" y="130"/>
                      <a:pt x="30" y="130"/>
                    </a:cubicBezTo>
                    <a:cubicBezTo>
                      <a:pt x="31" y="130"/>
                      <a:pt x="32" y="130"/>
                      <a:pt x="32" y="129"/>
                    </a:cubicBezTo>
                    <a:cubicBezTo>
                      <a:pt x="70" y="115"/>
                      <a:pt x="70" y="115"/>
                      <a:pt x="70" y="115"/>
                    </a:cubicBezTo>
                    <a:cubicBezTo>
                      <a:pt x="70" y="115"/>
                      <a:pt x="71" y="115"/>
                      <a:pt x="72" y="115"/>
                    </a:cubicBezTo>
                    <a:cubicBezTo>
                      <a:pt x="73" y="115"/>
                      <a:pt x="76" y="116"/>
                      <a:pt x="77" y="117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21" y="151"/>
                      <a:pt x="122" y="151"/>
                      <a:pt x="124" y="151"/>
                    </a:cubicBezTo>
                    <a:cubicBezTo>
                      <a:pt x="126" y="151"/>
                      <a:pt x="129" y="150"/>
                      <a:pt x="130" y="148"/>
                    </a:cubicBezTo>
                    <a:cubicBezTo>
                      <a:pt x="149" y="121"/>
                      <a:pt x="149" y="121"/>
                      <a:pt x="149" y="121"/>
                    </a:cubicBezTo>
                    <a:cubicBezTo>
                      <a:pt x="151" y="118"/>
                      <a:pt x="152" y="113"/>
                      <a:pt x="153" y="108"/>
                    </a:cubicBezTo>
                    <a:cubicBezTo>
                      <a:pt x="153" y="89"/>
                      <a:pt x="153" y="89"/>
                      <a:pt x="153" y="89"/>
                    </a:cubicBezTo>
                    <a:cubicBezTo>
                      <a:pt x="153" y="86"/>
                      <a:pt x="152" y="84"/>
                      <a:pt x="151" y="82"/>
                    </a:cubicBezTo>
                    <a:cubicBezTo>
                      <a:pt x="151" y="79"/>
                      <a:pt x="150" y="77"/>
                      <a:pt x="149" y="76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27" y="46"/>
                      <a:pt x="126" y="45"/>
                      <a:pt x="126" y="43"/>
                    </a:cubicBezTo>
                    <a:cubicBezTo>
                      <a:pt x="125" y="41"/>
                      <a:pt x="125" y="39"/>
                      <a:pt x="125" y="37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5" y="30"/>
                      <a:pt x="124" y="27"/>
                      <a:pt x="123" y="25"/>
                    </a:cubicBezTo>
                    <a:cubicBezTo>
                      <a:pt x="123" y="23"/>
                      <a:pt x="122" y="21"/>
                      <a:pt x="120" y="19"/>
                    </a:cubicBezTo>
                    <a:cubicBezTo>
                      <a:pt x="107" y="2"/>
                      <a:pt x="107" y="2"/>
                      <a:pt x="107" y="2"/>
                    </a:cubicBezTo>
                    <a:cubicBezTo>
                      <a:pt x="107" y="2"/>
                      <a:pt x="106" y="1"/>
                      <a:pt x="105" y="1"/>
                    </a:cubicBezTo>
                    <a:cubicBezTo>
                      <a:pt x="105" y="0"/>
                      <a:pt x="104" y="0"/>
                      <a:pt x="103" y="0"/>
                    </a:cubicBezTo>
                    <a:cubicBezTo>
                      <a:pt x="103" y="0"/>
                      <a:pt x="102" y="0"/>
                      <a:pt x="101" y="1"/>
                    </a:cubicBezTo>
                    <a:cubicBezTo>
                      <a:pt x="100" y="1"/>
                      <a:pt x="100" y="2"/>
                      <a:pt x="100" y="3"/>
                    </a:cubicBezTo>
                    <a:cubicBezTo>
                      <a:pt x="100" y="4"/>
                      <a:pt x="100" y="5"/>
                      <a:pt x="100" y="6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6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8" y="27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0" y="21"/>
                      <a:pt x="89" y="20"/>
                      <a:pt x="89" y="18"/>
                    </a:cubicBezTo>
                    <a:cubicBezTo>
                      <a:pt x="88" y="17"/>
                      <a:pt x="88" y="15"/>
                      <a:pt x="88" y="14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9"/>
                      <a:pt x="87" y="7"/>
                      <a:pt x="86" y="5"/>
                    </a:cubicBezTo>
                    <a:cubicBezTo>
                      <a:pt x="85" y="4"/>
                      <a:pt x="83" y="2"/>
                      <a:pt x="81" y="2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3" y="0"/>
                      <a:pt x="61" y="1"/>
                      <a:pt x="59" y="2"/>
                    </a:cubicBezTo>
                    <a:cubicBezTo>
                      <a:pt x="58" y="3"/>
                      <a:pt x="57" y="5"/>
                      <a:pt x="56" y="7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2"/>
                      <a:pt x="53" y="14"/>
                      <a:pt x="52" y="14"/>
                    </a:cubicBezTo>
                    <a:cubicBezTo>
                      <a:pt x="51" y="15"/>
                      <a:pt x="50" y="16"/>
                      <a:pt x="50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7" y="16"/>
                      <a:pt x="45" y="16"/>
                      <a:pt x="43" y="17"/>
                    </a:cubicBezTo>
                    <a:cubicBezTo>
                      <a:pt x="41" y="18"/>
                      <a:pt x="40" y="19"/>
                      <a:pt x="38" y="20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1" y="51"/>
                      <a:pt x="0" y="54"/>
                      <a:pt x="0" y="58"/>
                    </a:cubicBezTo>
                    <a:cubicBezTo>
                      <a:pt x="0" y="59"/>
                      <a:pt x="0" y="60"/>
                      <a:pt x="1" y="61"/>
                    </a:cubicBezTo>
                    <a:lnTo>
                      <a:pt x="3" y="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289"/>
              <p:cNvSpPr>
                <a:spLocks/>
              </p:cNvSpPr>
              <p:nvPr/>
            </p:nvSpPr>
            <p:spPr bwMode="auto">
              <a:xfrm>
                <a:off x="-5229920" y="2526846"/>
                <a:ext cx="50550" cy="46737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5" y="9"/>
                  </a:cxn>
                  <a:cxn ang="0">
                    <a:pos x="4" y="9"/>
                  </a:cxn>
                  <a:cxn ang="0">
                    <a:pos x="4" y="8"/>
                  </a:cxn>
                  <a:cxn ang="0">
                    <a:pos x="5" y="6"/>
                  </a:cxn>
                  <a:cxn ang="0">
                    <a:pos x="8" y="4"/>
                  </a:cxn>
                  <a:cxn ang="0">
                    <a:pos x="9" y="4"/>
                  </a:cxn>
                  <a:cxn ang="0">
                    <a:pos x="10" y="6"/>
                  </a:cxn>
                  <a:cxn ang="0">
                    <a:pos x="9" y="8"/>
                  </a:cxn>
                  <a:cxn ang="0">
                    <a:pos x="6" y="9"/>
                  </a:cxn>
                  <a:cxn ang="0">
                    <a:pos x="5" y="9"/>
                  </a:cxn>
                  <a:cxn ang="0">
                    <a:pos x="4" y="11"/>
                  </a:cxn>
                  <a:cxn ang="0">
                    <a:pos x="3" y="13"/>
                  </a:cxn>
                  <a:cxn ang="0">
                    <a:pos x="6" y="13"/>
                  </a:cxn>
                  <a:cxn ang="0">
                    <a:pos x="13" y="11"/>
                  </a:cxn>
                  <a:cxn ang="0">
                    <a:pos x="14" y="6"/>
                  </a:cxn>
                  <a:cxn ang="0">
                    <a:pos x="12" y="1"/>
                  </a:cxn>
                  <a:cxn ang="0">
                    <a:pos x="8" y="0"/>
                  </a:cxn>
                  <a:cxn ang="0">
                    <a:pos x="2" y="3"/>
                  </a:cxn>
                  <a:cxn ang="0">
                    <a:pos x="0" y="8"/>
                  </a:cxn>
                  <a:cxn ang="0">
                    <a:pos x="1" y="11"/>
                  </a:cxn>
                  <a:cxn ang="0">
                    <a:pos x="3" y="13"/>
                  </a:cxn>
                  <a:cxn ang="0">
                    <a:pos x="4" y="11"/>
                  </a:cxn>
                </a:cxnLst>
                <a:rect l="0" t="0" r="r" b="b"/>
                <a:pathLst>
                  <a:path w="14" h="13">
                    <a:moveTo>
                      <a:pt x="4" y="11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5" y="6"/>
                    </a:cubicBezTo>
                    <a:cubicBezTo>
                      <a:pt x="6" y="4"/>
                      <a:pt x="7" y="4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10" y="7"/>
                      <a:pt x="10" y="7"/>
                      <a:pt x="9" y="8"/>
                    </a:cubicBezTo>
                    <a:cubicBezTo>
                      <a:pt x="9" y="9"/>
                      <a:pt x="7" y="9"/>
                      <a:pt x="6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5" y="13"/>
                      <a:pt x="6" y="13"/>
                    </a:cubicBezTo>
                    <a:cubicBezTo>
                      <a:pt x="8" y="13"/>
                      <a:pt x="11" y="12"/>
                      <a:pt x="13" y="11"/>
                    </a:cubicBezTo>
                    <a:cubicBezTo>
                      <a:pt x="14" y="9"/>
                      <a:pt x="14" y="8"/>
                      <a:pt x="14" y="6"/>
                    </a:cubicBezTo>
                    <a:cubicBezTo>
                      <a:pt x="14" y="4"/>
                      <a:pt x="13" y="2"/>
                      <a:pt x="12" y="1"/>
                    </a:cubicBezTo>
                    <a:cubicBezTo>
                      <a:pt x="11" y="0"/>
                      <a:pt x="9" y="0"/>
                      <a:pt x="8" y="0"/>
                    </a:cubicBezTo>
                    <a:cubicBezTo>
                      <a:pt x="6" y="0"/>
                      <a:pt x="3" y="1"/>
                      <a:pt x="2" y="3"/>
                    </a:cubicBezTo>
                    <a:cubicBezTo>
                      <a:pt x="0" y="5"/>
                      <a:pt x="0" y="6"/>
                      <a:pt x="0" y="8"/>
                    </a:cubicBezTo>
                    <a:cubicBezTo>
                      <a:pt x="0" y="9"/>
                      <a:pt x="0" y="10"/>
                      <a:pt x="1" y="11"/>
                    </a:cubicBezTo>
                    <a:cubicBezTo>
                      <a:pt x="1" y="12"/>
                      <a:pt x="2" y="12"/>
                      <a:pt x="3" y="13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290"/>
              <p:cNvSpPr>
                <a:spLocks/>
              </p:cNvSpPr>
              <p:nvPr/>
            </p:nvSpPr>
            <p:spPr bwMode="auto">
              <a:xfrm>
                <a:off x="-5172149" y="2558824"/>
                <a:ext cx="86656" cy="56574"/>
              </a:xfrm>
              <a:custGeom>
                <a:avLst/>
                <a:gdLst/>
                <a:ahLst/>
                <a:cxnLst>
                  <a:cxn ang="0">
                    <a:pos x="3" y="6"/>
                  </a:cxn>
                  <a:cxn ang="0">
                    <a:pos x="5" y="6"/>
                  </a:cxn>
                  <a:cxn ang="0">
                    <a:pos x="5" y="5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8" y="5"/>
                  </a:cxn>
                  <a:cxn ang="0">
                    <a:pos x="17" y="8"/>
                  </a:cxn>
                  <a:cxn ang="0">
                    <a:pos x="19" y="10"/>
                  </a:cxn>
                  <a:cxn ang="0">
                    <a:pos x="19" y="10"/>
                  </a:cxn>
                  <a:cxn ang="0">
                    <a:pos x="17" y="11"/>
                  </a:cxn>
                  <a:cxn ang="0">
                    <a:pos x="15" y="11"/>
                  </a:cxn>
                  <a:cxn ang="0">
                    <a:pos x="13" y="11"/>
                  </a:cxn>
                  <a:cxn ang="0">
                    <a:pos x="8" y="10"/>
                  </a:cxn>
                  <a:cxn ang="0">
                    <a:pos x="6" y="8"/>
                  </a:cxn>
                  <a:cxn ang="0">
                    <a:pos x="5" y="6"/>
                  </a:cxn>
                  <a:cxn ang="0">
                    <a:pos x="3" y="6"/>
                  </a:cxn>
                  <a:cxn ang="0">
                    <a:pos x="0" y="6"/>
                  </a:cxn>
                  <a:cxn ang="0">
                    <a:pos x="2" y="11"/>
                  </a:cxn>
                  <a:cxn ang="0">
                    <a:pos x="7" y="14"/>
                  </a:cxn>
                  <a:cxn ang="0">
                    <a:pos x="12" y="15"/>
                  </a:cxn>
                  <a:cxn ang="0">
                    <a:pos x="15" y="15"/>
                  </a:cxn>
                  <a:cxn ang="0">
                    <a:pos x="19" y="15"/>
                  </a:cxn>
                  <a:cxn ang="0">
                    <a:pos x="22" y="13"/>
                  </a:cxn>
                  <a:cxn ang="0">
                    <a:pos x="23" y="10"/>
                  </a:cxn>
                  <a:cxn ang="0">
                    <a:pos x="19" y="4"/>
                  </a:cxn>
                  <a:cxn ang="0">
                    <a:pos x="9" y="0"/>
                  </a:cxn>
                  <a:cxn ang="0">
                    <a:pos x="8" y="0"/>
                  </a:cxn>
                  <a:cxn ang="0">
                    <a:pos x="7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3" y="6"/>
                  </a:cxn>
                </a:cxnLst>
                <a:rect l="0" t="0" r="r" b="b"/>
                <a:pathLst>
                  <a:path w="23" h="15">
                    <a:moveTo>
                      <a:pt x="3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6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0" y="5"/>
                      <a:pt x="15" y="7"/>
                      <a:pt x="17" y="8"/>
                    </a:cubicBezTo>
                    <a:cubicBezTo>
                      <a:pt x="18" y="9"/>
                      <a:pt x="19" y="10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17" y="11"/>
                      <a:pt x="16" y="11"/>
                      <a:pt x="15" y="11"/>
                    </a:cubicBezTo>
                    <a:cubicBezTo>
                      <a:pt x="14" y="11"/>
                      <a:pt x="14" y="11"/>
                      <a:pt x="13" y="11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7" y="10"/>
                      <a:pt x="6" y="9"/>
                      <a:pt x="6" y="8"/>
                    </a:cubicBezTo>
                    <a:cubicBezTo>
                      <a:pt x="5" y="8"/>
                      <a:pt x="5" y="7"/>
                      <a:pt x="5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10"/>
                      <a:pt x="2" y="11"/>
                    </a:cubicBezTo>
                    <a:cubicBezTo>
                      <a:pt x="4" y="12"/>
                      <a:pt x="5" y="14"/>
                      <a:pt x="7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5" y="15"/>
                    </a:cubicBezTo>
                    <a:cubicBezTo>
                      <a:pt x="16" y="15"/>
                      <a:pt x="18" y="15"/>
                      <a:pt x="19" y="15"/>
                    </a:cubicBezTo>
                    <a:cubicBezTo>
                      <a:pt x="20" y="14"/>
                      <a:pt x="21" y="14"/>
                      <a:pt x="22" y="13"/>
                    </a:cubicBezTo>
                    <a:cubicBezTo>
                      <a:pt x="23" y="12"/>
                      <a:pt x="23" y="11"/>
                      <a:pt x="23" y="10"/>
                    </a:cubicBezTo>
                    <a:cubicBezTo>
                      <a:pt x="23" y="7"/>
                      <a:pt x="21" y="5"/>
                      <a:pt x="19" y="4"/>
                    </a:cubicBezTo>
                    <a:cubicBezTo>
                      <a:pt x="16" y="3"/>
                      <a:pt x="12" y="1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1"/>
                      <a:pt x="2" y="2"/>
                    </a:cubicBezTo>
                    <a:cubicBezTo>
                      <a:pt x="1" y="3"/>
                      <a:pt x="0" y="4"/>
                      <a:pt x="0" y="6"/>
                    </a:cubicBezTo>
                    <a:lnTo>
                      <a:pt x="3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291"/>
              <p:cNvSpPr>
                <a:spLocks/>
              </p:cNvSpPr>
              <p:nvPr/>
            </p:nvSpPr>
            <p:spPr bwMode="auto">
              <a:xfrm>
                <a:off x="-5030128" y="2418615"/>
                <a:ext cx="79434" cy="91013"/>
              </a:xfrm>
              <a:custGeom>
                <a:avLst/>
                <a:gdLst/>
                <a:ahLst/>
                <a:cxnLst>
                  <a:cxn ang="0">
                    <a:pos x="4" y="13"/>
                  </a:cxn>
                  <a:cxn ang="0">
                    <a:pos x="5" y="12"/>
                  </a:cxn>
                  <a:cxn ang="0">
                    <a:pos x="5" y="10"/>
                  </a:cxn>
                  <a:cxn ang="0">
                    <a:pos x="6" y="9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5"/>
                  </a:cxn>
                  <a:cxn ang="0">
                    <a:pos x="16" y="6"/>
                  </a:cxn>
                  <a:cxn ang="0">
                    <a:pos x="14" y="18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2" y="19"/>
                  </a:cxn>
                  <a:cxn ang="0">
                    <a:pos x="5" y="12"/>
                  </a:cxn>
                  <a:cxn ang="0">
                    <a:pos x="4" y="13"/>
                  </a:cxn>
                  <a:cxn ang="0">
                    <a:pos x="2" y="14"/>
                  </a:cxn>
                  <a:cxn ang="0">
                    <a:pos x="9" y="22"/>
                  </a:cxn>
                  <a:cxn ang="0">
                    <a:pos x="13" y="24"/>
                  </a:cxn>
                  <a:cxn ang="0">
                    <a:pos x="16" y="23"/>
                  </a:cxn>
                  <a:cxn ang="0">
                    <a:pos x="18" y="19"/>
                  </a:cxn>
                  <a:cxn ang="0">
                    <a:pos x="20" y="7"/>
                  </a:cxn>
                  <a:cxn ang="0">
                    <a:pos x="21" y="5"/>
                  </a:cxn>
                  <a:cxn ang="0">
                    <a:pos x="20" y="2"/>
                  </a:cxn>
                  <a:cxn ang="0">
                    <a:pos x="16" y="0"/>
                  </a:cxn>
                  <a:cxn ang="0">
                    <a:pos x="14" y="0"/>
                  </a:cxn>
                  <a:cxn ang="0">
                    <a:pos x="4" y="5"/>
                  </a:cxn>
                  <a:cxn ang="0">
                    <a:pos x="0" y="10"/>
                  </a:cxn>
                  <a:cxn ang="0">
                    <a:pos x="2" y="14"/>
                  </a:cxn>
                  <a:cxn ang="0">
                    <a:pos x="4" y="13"/>
                  </a:cxn>
                </a:cxnLst>
                <a:rect l="0" t="0" r="r" b="b"/>
                <a:pathLst>
                  <a:path w="21" h="24">
                    <a:moveTo>
                      <a:pt x="4" y="13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1"/>
                      <a:pt x="5" y="10"/>
                      <a:pt x="5" y="10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9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0" y="23"/>
                      <a:pt x="11" y="24"/>
                      <a:pt x="13" y="24"/>
                    </a:cubicBezTo>
                    <a:cubicBezTo>
                      <a:pt x="14" y="24"/>
                      <a:pt x="15" y="24"/>
                      <a:pt x="16" y="23"/>
                    </a:cubicBezTo>
                    <a:cubicBezTo>
                      <a:pt x="17" y="22"/>
                      <a:pt x="17" y="21"/>
                      <a:pt x="18" y="19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1" y="7"/>
                      <a:pt x="21" y="6"/>
                      <a:pt x="21" y="5"/>
                    </a:cubicBezTo>
                    <a:cubicBezTo>
                      <a:pt x="21" y="4"/>
                      <a:pt x="20" y="3"/>
                      <a:pt x="20" y="2"/>
                    </a:cubicBezTo>
                    <a:cubicBezTo>
                      <a:pt x="19" y="1"/>
                      <a:pt x="17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2" y="6"/>
                      <a:pt x="0" y="8"/>
                      <a:pt x="0" y="10"/>
                    </a:cubicBezTo>
                    <a:cubicBezTo>
                      <a:pt x="0" y="12"/>
                      <a:pt x="1" y="13"/>
                      <a:pt x="2" y="14"/>
                    </a:cubicBezTo>
                    <a:lnTo>
                      <a:pt x="4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292"/>
              <p:cNvSpPr>
                <a:spLocks/>
              </p:cNvSpPr>
              <p:nvPr/>
            </p:nvSpPr>
            <p:spPr bwMode="auto">
              <a:xfrm>
                <a:off x="-5054199" y="2553904"/>
                <a:ext cx="113134" cy="127909"/>
              </a:xfrm>
              <a:custGeom>
                <a:avLst/>
                <a:gdLst/>
                <a:ahLst/>
                <a:cxnLst>
                  <a:cxn ang="0">
                    <a:pos x="7" y="6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7" y="4"/>
                  </a:cxn>
                  <a:cxn ang="0">
                    <a:pos x="6" y="5"/>
                  </a:cxn>
                  <a:cxn ang="0">
                    <a:pos x="5" y="4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5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5" y="6"/>
                  </a:cxn>
                  <a:cxn ang="0">
                    <a:pos x="7" y="14"/>
                  </a:cxn>
                  <a:cxn ang="0">
                    <a:pos x="15" y="21"/>
                  </a:cxn>
                  <a:cxn ang="0">
                    <a:pos x="23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5" y="27"/>
                  </a:cxn>
                  <a:cxn ang="0">
                    <a:pos x="25" y="29"/>
                  </a:cxn>
                  <a:cxn ang="0">
                    <a:pos x="19" y="29"/>
                  </a:cxn>
                  <a:cxn ang="0">
                    <a:pos x="7" y="22"/>
                  </a:cxn>
                  <a:cxn ang="0">
                    <a:pos x="5" y="17"/>
                  </a:cxn>
                  <a:cxn ang="0">
                    <a:pos x="7" y="6"/>
                  </a:cxn>
                  <a:cxn ang="0">
                    <a:pos x="3" y="5"/>
                  </a:cxn>
                  <a:cxn ang="0">
                    <a:pos x="0" y="17"/>
                  </a:cxn>
                  <a:cxn ang="0">
                    <a:pos x="5" y="26"/>
                  </a:cxn>
                  <a:cxn ang="0">
                    <a:pos x="18" y="33"/>
                  </a:cxn>
                  <a:cxn ang="0">
                    <a:pos x="28" y="32"/>
                  </a:cxn>
                  <a:cxn ang="0">
                    <a:pos x="30" y="26"/>
                  </a:cxn>
                  <a:cxn ang="0">
                    <a:pos x="24" y="20"/>
                  </a:cxn>
                  <a:cxn ang="0">
                    <a:pos x="23" y="20"/>
                  </a:cxn>
                  <a:cxn ang="0">
                    <a:pos x="20" y="19"/>
                  </a:cxn>
                  <a:cxn ang="0">
                    <a:pos x="13" y="15"/>
                  </a:cxn>
                  <a:cxn ang="0">
                    <a:pos x="9" y="7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5" y="1"/>
                  </a:cxn>
                  <a:cxn ang="0">
                    <a:pos x="3" y="5"/>
                  </a:cxn>
                </a:cxnLst>
                <a:rect l="0" t="0" r="r" b="b"/>
                <a:pathLst>
                  <a:path w="30" h="34">
                    <a:moveTo>
                      <a:pt x="5" y="5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6" y="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5" y="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10"/>
                      <a:pt x="6" y="12"/>
                      <a:pt x="7" y="14"/>
                    </a:cubicBezTo>
                    <a:cubicBezTo>
                      <a:pt x="8" y="16"/>
                      <a:pt x="9" y="18"/>
                      <a:pt x="11" y="19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2"/>
                      <a:pt x="17" y="23"/>
                      <a:pt x="19" y="23"/>
                    </a:cubicBezTo>
                    <a:cubicBezTo>
                      <a:pt x="20" y="24"/>
                      <a:pt x="22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5" y="25"/>
                    </a:cubicBezTo>
                    <a:cubicBezTo>
                      <a:pt x="25" y="25"/>
                      <a:pt x="25" y="26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5" y="29"/>
                      <a:pt x="25" y="29"/>
                    </a:cubicBezTo>
                    <a:cubicBezTo>
                      <a:pt x="25" y="30"/>
                      <a:pt x="24" y="30"/>
                      <a:pt x="24" y="30"/>
                    </a:cubicBezTo>
                    <a:cubicBezTo>
                      <a:pt x="22" y="30"/>
                      <a:pt x="21" y="29"/>
                      <a:pt x="19" y="29"/>
                    </a:cubicBezTo>
                    <a:cubicBezTo>
                      <a:pt x="18" y="29"/>
                      <a:pt x="16" y="28"/>
                      <a:pt x="15" y="27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5" y="19"/>
                      <a:pt x="5" y="18"/>
                      <a:pt x="5" y="17"/>
                    </a:cubicBezTo>
                    <a:cubicBezTo>
                      <a:pt x="5" y="16"/>
                      <a:pt x="5" y="16"/>
                      <a:pt x="5" y="1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8"/>
                      <a:pt x="1" y="20"/>
                      <a:pt x="2" y="22"/>
                    </a:cubicBezTo>
                    <a:cubicBezTo>
                      <a:pt x="2" y="24"/>
                      <a:pt x="3" y="25"/>
                      <a:pt x="5" y="26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4" y="32"/>
                      <a:pt x="16" y="33"/>
                      <a:pt x="18" y="33"/>
                    </a:cubicBezTo>
                    <a:cubicBezTo>
                      <a:pt x="20" y="34"/>
                      <a:pt x="22" y="34"/>
                      <a:pt x="24" y="34"/>
                    </a:cubicBezTo>
                    <a:cubicBezTo>
                      <a:pt x="25" y="34"/>
                      <a:pt x="27" y="33"/>
                      <a:pt x="28" y="32"/>
                    </a:cubicBezTo>
                    <a:cubicBezTo>
                      <a:pt x="29" y="31"/>
                      <a:pt x="30" y="29"/>
                      <a:pt x="30" y="27"/>
                    </a:cubicBezTo>
                    <a:cubicBezTo>
                      <a:pt x="30" y="27"/>
                      <a:pt x="30" y="27"/>
                      <a:pt x="30" y="26"/>
                    </a:cubicBezTo>
                    <a:cubicBezTo>
                      <a:pt x="29" y="25"/>
                      <a:pt x="29" y="23"/>
                      <a:pt x="28" y="22"/>
                    </a:cubicBezTo>
                    <a:cubicBezTo>
                      <a:pt x="27" y="21"/>
                      <a:pt x="26" y="20"/>
                      <a:pt x="24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20"/>
                      <a:pt x="21" y="20"/>
                      <a:pt x="20" y="19"/>
                    </a:cubicBezTo>
                    <a:cubicBezTo>
                      <a:pt x="19" y="19"/>
                      <a:pt x="18" y="18"/>
                      <a:pt x="17" y="18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2" y="14"/>
                      <a:pt x="11" y="12"/>
                    </a:cubicBezTo>
                    <a:cubicBezTo>
                      <a:pt x="10" y="10"/>
                      <a:pt x="9" y="9"/>
                      <a:pt x="9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8" y="3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3" y="3"/>
                      <a:pt x="3" y="4"/>
                      <a:pt x="3" y="5"/>
                    </a:cubicBez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293"/>
              <p:cNvSpPr>
                <a:spLocks/>
              </p:cNvSpPr>
              <p:nvPr/>
            </p:nvSpPr>
            <p:spPr bwMode="auto">
              <a:xfrm>
                <a:off x="-5126413" y="2482569"/>
                <a:ext cx="52957" cy="61496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4" y="8"/>
                  </a:cxn>
                  <a:cxn ang="0">
                    <a:pos x="5" y="6"/>
                  </a:cxn>
                  <a:cxn ang="0">
                    <a:pos x="7" y="4"/>
                  </a:cxn>
                  <a:cxn ang="0">
                    <a:pos x="9" y="5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11"/>
                  </a:cxn>
                  <a:cxn ang="0">
                    <a:pos x="6" y="12"/>
                  </a:cxn>
                  <a:cxn ang="0">
                    <a:pos x="5" y="11"/>
                  </a:cxn>
                  <a:cxn ang="0">
                    <a:pos x="4" y="9"/>
                  </a:cxn>
                  <a:cxn ang="0">
                    <a:pos x="4" y="8"/>
                  </a:cxn>
                  <a:cxn ang="0">
                    <a:pos x="2" y="8"/>
                  </a:cxn>
                  <a:cxn ang="0">
                    <a:pos x="0" y="8"/>
                  </a:cxn>
                  <a:cxn ang="0">
                    <a:pos x="0" y="9"/>
                  </a:cxn>
                  <a:cxn ang="0">
                    <a:pos x="2" y="14"/>
                  </a:cxn>
                  <a:cxn ang="0">
                    <a:pos x="6" y="16"/>
                  </a:cxn>
                  <a:cxn ang="0">
                    <a:pos x="12" y="14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12" y="3"/>
                  </a:cxn>
                  <a:cxn ang="0">
                    <a:pos x="7" y="0"/>
                  </a:cxn>
                  <a:cxn ang="0">
                    <a:pos x="2" y="3"/>
                  </a:cxn>
                  <a:cxn ang="0">
                    <a:pos x="0" y="8"/>
                  </a:cxn>
                  <a:cxn ang="0">
                    <a:pos x="2" y="8"/>
                  </a:cxn>
                </a:cxnLst>
                <a:rect l="0" t="0" r="r" b="b"/>
                <a:pathLst>
                  <a:path w="14" h="16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5" y="6"/>
                      <a:pt x="5" y="6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8" y="4"/>
                      <a:pt x="8" y="5"/>
                      <a:pt x="9" y="5"/>
                    </a:cubicBezTo>
                    <a:cubicBezTo>
                      <a:pt x="9" y="6"/>
                      <a:pt x="10" y="7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8" y="12"/>
                      <a:pt x="7" y="12"/>
                      <a:pt x="6" y="12"/>
                    </a:cubicBezTo>
                    <a:cubicBezTo>
                      <a:pt x="6" y="12"/>
                      <a:pt x="5" y="12"/>
                      <a:pt x="5" y="11"/>
                    </a:cubicBezTo>
                    <a:cubicBezTo>
                      <a:pt x="4" y="11"/>
                      <a:pt x="4" y="10"/>
                      <a:pt x="4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1"/>
                      <a:pt x="0" y="13"/>
                      <a:pt x="2" y="14"/>
                    </a:cubicBezTo>
                    <a:cubicBezTo>
                      <a:pt x="3" y="15"/>
                      <a:pt x="4" y="16"/>
                      <a:pt x="6" y="16"/>
                    </a:cubicBezTo>
                    <a:cubicBezTo>
                      <a:pt x="9" y="16"/>
                      <a:pt x="10" y="15"/>
                      <a:pt x="12" y="14"/>
                    </a:cubicBezTo>
                    <a:cubicBezTo>
                      <a:pt x="13" y="12"/>
                      <a:pt x="14" y="11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6"/>
                      <a:pt x="13" y="4"/>
                      <a:pt x="12" y="3"/>
                    </a:cubicBez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3" y="1"/>
                      <a:pt x="2" y="3"/>
                    </a:cubicBezTo>
                    <a:cubicBezTo>
                      <a:pt x="1" y="4"/>
                      <a:pt x="0" y="6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294"/>
              <p:cNvSpPr>
                <a:spLocks/>
              </p:cNvSpPr>
              <p:nvPr/>
            </p:nvSpPr>
            <p:spPr bwMode="auto">
              <a:xfrm>
                <a:off x="-4844781" y="3505842"/>
                <a:ext cx="117949" cy="98392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5" y="4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4" y="4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15" y="6"/>
                  </a:cxn>
                  <a:cxn ang="0">
                    <a:pos x="18" y="8"/>
                  </a:cxn>
                  <a:cxn ang="0">
                    <a:pos x="22" y="11"/>
                  </a:cxn>
                  <a:cxn ang="0">
                    <a:pos x="26" y="17"/>
                  </a:cxn>
                  <a:cxn ang="0">
                    <a:pos x="27" y="19"/>
                  </a:cxn>
                  <a:cxn ang="0">
                    <a:pos x="26" y="21"/>
                  </a:cxn>
                  <a:cxn ang="0">
                    <a:pos x="25" y="22"/>
                  </a:cxn>
                  <a:cxn ang="0">
                    <a:pos x="21" y="20"/>
                  </a:cxn>
                  <a:cxn ang="0">
                    <a:pos x="5" y="4"/>
                  </a:cxn>
                  <a:cxn ang="0">
                    <a:pos x="4" y="6"/>
                  </a:cxn>
                  <a:cxn ang="0">
                    <a:pos x="2" y="7"/>
                  </a:cxn>
                  <a:cxn ang="0">
                    <a:pos x="18" y="23"/>
                  </a:cxn>
                  <a:cxn ang="0">
                    <a:pos x="25" y="26"/>
                  </a:cxn>
                  <a:cxn ang="0">
                    <a:pos x="29" y="25"/>
                  </a:cxn>
                  <a:cxn ang="0">
                    <a:pos x="31" y="19"/>
                  </a:cxn>
                  <a:cxn ang="0">
                    <a:pos x="30" y="14"/>
                  </a:cxn>
                  <a:cxn ang="0">
                    <a:pos x="25" y="9"/>
                  </a:cxn>
                  <a:cxn ang="0">
                    <a:pos x="21" y="4"/>
                  </a:cxn>
                  <a:cxn ang="0">
                    <a:pos x="15" y="2"/>
                  </a:cxn>
                  <a:cxn ang="0">
                    <a:pos x="5" y="1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4"/>
                  </a:cxn>
                  <a:cxn ang="0">
                    <a:pos x="1" y="6"/>
                  </a:cxn>
                  <a:cxn ang="0">
                    <a:pos x="2" y="7"/>
                  </a:cxn>
                  <a:cxn ang="0">
                    <a:pos x="4" y="6"/>
                  </a:cxn>
                </a:cxnLst>
                <a:rect l="0" t="0" r="r" b="b"/>
                <a:pathLst>
                  <a:path w="31" h="26">
                    <a:moveTo>
                      <a:pt x="4" y="6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7"/>
                      <a:pt x="17" y="7"/>
                      <a:pt x="18" y="8"/>
                    </a:cubicBezTo>
                    <a:cubicBezTo>
                      <a:pt x="20" y="9"/>
                      <a:pt x="21" y="10"/>
                      <a:pt x="22" y="11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7" y="18"/>
                      <a:pt x="27" y="18"/>
                      <a:pt x="27" y="19"/>
                    </a:cubicBezTo>
                    <a:cubicBezTo>
                      <a:pt x="27" y="20"/>
                      <a:pt x="27" y="21"/>
                      <a:pt x="26" y="21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3" y="22"/>
                      <a:pt x="22" y="21"/>
                      <a:pt x="21" y="20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20" y="25"/>
                      <a:pt x="22" y="26"/>
                      <a:pt x="25" y="26"/>
                    </a:cubicBezTo>
                    <a:cubicBezTo>
                      <a:pt x="26" y="26"/>
                      <a:pt x="28" y="25"/>
                      <a:pt x="29" y="25"/>
                    </a:cubicBezTo>
                    <a:cubicBezTo>
                      <a:pt x="31" y="23"/>
                      <a:pt x="31" y="21"/>
                      <a:pt x="31" y="19"/>
                    </a:cubicBezTo>
                    <a:cubicBezTo>
                      <a:pt x="31" y="17"/>
                      <a:pt x="31" y="16"/>
                      <a:pt x="30" y="14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4" y="7"/>
                      <a:pt x="23" y="6"/>
                      <a:pt x="21" y="4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295"/>
              <p:cNvSpPr>
                <a:spLocks/>
              </p:cNvSpPr>
              <p:nvPr/>
            </p:nvSpPr>
            <p:spPr bwMode="auto">
              <a:xfrm>
                <a:off x="-4454828" y="2664594"/>
                <a:ext cx="96285" cy="56576"/>
              </a:xfrm>
              <a:custGeom>
                <a:avLst/>
                <a:gdLst/>
                <a:ahLst/>
                <a:cxnLst>
                  <a:cxn ang="0">
                    <a:pos x="3" y="7"/>
                  </a:cxn>
                  <a:cxn ang="0">
                    <a:pos x="5" y="7"/>
                  </a:cxn>
                  <a:cxn ang="0">
                    <a:pos x="5" y="6"/>
                  </a:cxn>
                  <a:cxn ang="0">
                    <a:pos x="5" y="4"/>
                  </a:cxn>
                  <a:cxn ang="0">
                    <a:pos x="7" y="4"/>
                  </a:cxn>
                  <a:cxn ang="0">
                    <a:pos x="17" y="4"/>
                  </a:cxn>
                  <a:cxn ang="0">
                    <a:pos x="19" y="5"/>
                  </a:cxn>
                  <a:cxn ang="0">
                    <a:pos x="20" y="7"/>
                  </a:cxn>
                  <a:cxn ang="0">
                    <a:pos x="20" y="8"/>
                  </a:cxn>
                  <a:cxn ang="0">
                    <a:pos x="20" y="10"/>
                  </a:cxn>
                  <a:cxn ang="0">
                    <a:pos x="18" y="11"/>
                  </a:cxn>
                  <a:cxn ang="0">
                    <a:pos x="9" y="11"/>
                  </a:cxn>
                  <a:cxn ang="0">
                    <a:pos x="6" y="10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1" y="8"/>
                  </a:cxn>
                  <a:cxn ang="0">
                    <a:pos x="4" y="13"/>
                  </a:cxn>
                  <a:cxn ang="0">
                    <a:pos x="9" y="15"/>
                  </a:cxn>
                  <a:cxn ang="0">
                    <a:pos x="18" y="15"/>
                  </a:cxn>
                  <a:cxn ang="0">
                    <a:pos x="23" y="13"/>
                  </a:cxn>
                  <a:cxn ang="0">
                    <a:pos x="25" y="8"/>
                  </a:cxn>
                  <a:cxn ang="0">
                    <a:pos x="25" y="7"/>
                  </a:cxn>
                  <a:cxn ang="0">
                    <a:pos x="22" y="2"/>
                  </a:cxn>
                  <a:cxn ang="0">
                    <a:pos x="17" y="0"/>
                  </a:cxn>
                  <a:cxn ang="0">
                    <a:pos x="7" y="0"/>
                  </a:cxn>
                  <a:cxn ang="0">
                    <a:pos x="2" y="1"/>
                  </a:cxn>
                  <a:cxn ang="0">
                    <a:pos x="0" y="6"/>
                  </a:cxn>
                  <a:cxn ang="0">
                    <a:pos x="1" y="8"/>
                  </a:cxn>
                  <a:cxn ang="0">
                    <a:pos x="3" y="7"/>
                  </a:cxn>
                </a:cxnLst>
                <a:rect l="0" t="0" r="r" b="b"/>
                <a:pathLst>
                  <a:path w="25" h="15">
                    <a:moveTo>
                      <a:pt x="3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5" y="5"/>
                      <a:pt x="5" y="4"/>
                    </a:cubicBezTo>
                    <a:cubicBezTo>
                      <a:pt x="6" y="4"/>
                      <a:pt x="6" y="4"/>
                      <a:pt x="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9" y="5"/>
                    </a:cubicBezTo>
                    <a:cubicBezTo>
                      <a:pt x="20" y="6"/>
                      <a:pt x="20" y="6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9"/>
                      <a:pt x="20" y="9"/>
                      <a:pt x="20" y="10"/>
                    </a:cubicBezTo>
                    <a:cubicBezTo>
                      <a:pt x="19" y="10"/>
                      <a:pt x="19" y="11"/>
                      <a:pt x="1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8" y="11"/>
                      <a:pt x="7" y="10"/>
                      <a:pt x="6" y="10"/>
                    </a:cubicBezTo>
                    <a:cubicBezTo>
                      <a:pt x="6" y="9"/>
                      <a:pt x="5" y="8"/>
                      <a:pt x="5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10"/>
                      <a:pt x="2" y="11"/>
                      <a:pt x="4" y="13"/>
                    </a:cubicBezTo>
                    <a:cubicBezTo>
                      <a:pt x="5" y="14"/>
                      <a:pt x="7" y="15"/>
                      <a:pt x="9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20" y="15"/>
                      <a:pt x="22" y="14"/>
                      <a:pt x="23" y="13"/>
                    </a:cubicBezTo>
                    <a:cubicBezTo>
                      <a:pt x="24" y="12"/>
                      <a:pt x="25" y="10"/>
                      <a:pt x="25" y="8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5"/>
                      <a:pt x="24" y="3"/>
                      <a:pt x="22" y="2"/>
                    </a:cubicBezTo>
                    <a:cubicBezTo>
                      <a:pt x="21" y="0"/>
                      <a:pt x="19" y="0"/>
                      <a:pt x="1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0"/>
                      <a:pt x="2" y="1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0" y="7"/>
                      <a:pt x="0" y="7"/>
                      <a:pt x="1" y="8"/>
                    </a:cubicBezTo>
                    <a:lnTo>
                      <a:pt x="3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296"/>
              <p:cNvSpPr>
                <a:spLocks/>
              </p:cNvSpPr>
              <p:nvPr/>
            </p:nvSpPr>
            <p:spPr bwMode="auto">
              <a:xfrm>
                <a:off x="-3431802" y="2822020"/>
                <a:ext cx="86656" cy="164807"/>
              </a:xfrm>
              <a:custGeom>
                <a:avLst/>
                <a:gdLst/>
                <a:ahLst/>
                <a:cxnLst>
                  <a:cxn ang="0">
                    <a:pos x="3" y="9"/>
                  </a:cxn>
                  <a:cxn ang="0">
                    <a:pos x="1" y="15"/>
                  </a:cxn>
                  <a:cxn ang="0">
                    <a:pos x="6" y="21"/>
                  </a:cxn>
                  <a:cxn ang="0">
                    <a:pos x="6" y="23"/>
                  </a:cxn>
                  <a:cxn ang="0">
                    <a:pos x="2" y="34"/>
                  </a:cxn>
                  <a:cxn ang="0">
                    <a:pos x="0" y="40"/>
                  </a:cxn>
                  <a:cxn ang="0">
                    <a:pos x="0" y="42"/>
                  </a:cxn>
                  <a:cxn ang="0">
                    <a:pos x="2" y="44"/>
                  </a:cxn>
                  <a:cxn ang="0">
                    <a:pos x="4" y="43"/>
                  </a:cxn>
                  <a:cxn ang="0">
                    <a:pos x="15" y="37"/>
                  </a:cxn>
                  <a:cxn ang="0">
                    <a:pos x="23" y="24"/>
                  </a:cxn>
                  <a:cxn ang="0">
                    <a:pos x="14" y="7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3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5" y="9"/>
                  </a:cxn>
                  <a:cxn ang="0">
                    <a:pos x="8" y="6"/>
                  </a:cxn>
                  <a:cxn ang="0">
                    <a:pos x="10" y="5"/>
                  </a:cxn>
                  <a:cxn ang="0">
                    <a:pos x="10" y="4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4"/>
                  </a:cxn>
                  <a:cxn ang="0">
                    <a:pos x="10" y="3"/>
                  </a:cxn>
                  <a:cxn ang="0">
                    <a:pos x="10" y="3"/>
                  </a:cxn>
                  <a:cxn ang="0">
                    <a:pos x="9" y="4"/>
                  </a:cxn>
                  <a:cxn ang="0">
                    <a:pos x="8" y="3"/>
                  </a:cxn>
                  <a:cxn ang="0">
                    <a:pos x="8" y="3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9" y="7"/>
                  </a:cxn>
                  <a:cxn ang="0">
                    <a:pos x="19" y="24"/>
                  </a:cxn>
                  <a:cxn ang="0">
                    <a:pos x="10" y="35"/>
                  </a:cxn>
                  <a:cxn ang="0">
                    <a:pos x="2" y="40"/>
                  </a:cxn>
                  <a:cxn ang="0">
                    <a:pos x="2" y="41"/>
                  </a:cxn>
                  <a:cxn ang="0">
                    <a:pos x="2" y="40"/>
                  </a:cxn>
                  <a:cxn ang="0">
                    <a:pos x="2" y="40"/>
                  </a:cxn>
                  <a:cxn ang="0">
                    <a:pos x="4" y="41"/>
                  </a:cxn>
                  <a:cxn ang="0">
                    <a:pos x="2" y="42"/>
                  </a:cxn>
                  <a:cxn ang="0">
                    <a:pos x="2" y="42"/>
                  </a:cxn>
                  <a:cxn ang="0">
                    <a:pos x="4" y="41"/>
                  </a:cxn>
                  <a:cxn ang="0">
                    <a:pos x="4" y="42"/>
                  </a:cxn>
                  <a:cxn ang="0">
                    <a:pos x="4" y="42"/>
                  </a:cxn>
                  <a:cxn ang="0">
                    <a:pos x="3" y="42"/>
                  </a:cxn>
                  <a:cxn ang="0">
                    <a:pos x="5" y="41"/>
                  </a:cxn>
                  <a:cxn ang="0">
                    <a:pos x="7" y="34"/>
                  </a:cxn>
                  <a:cxn ang="0">
                    <a:pos x="10" y="23"/>
                  </a:cxn>
                  <a:cxn ang="0">
                    <a:pos x="9" y="18"/>
                  </a:cxn>
                  <a:cxn ang="0">
                    <a:pos x="6" y="16"/>
                  </a:cxn>
                  <a:cxn ang="0">
                    <a:pos x="6" y="13"/>
                  </a:cxn>
                  <a:cxn ang="0">
                    <a:pos x="5" y="9"/>
                  </a:cxn>
                </a:cxnLst>
                <a:rect l="0" t="0" r="r" b="b"/>
                <a:pathLst>
                  <a:path w="23" h="44">
                    <a:moveTo>
                      <a:pt x="5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2"/>
                      <a:pt x="1" y="13"/>
                      <a:pt x="1" y="15"/>
                    </a:cubicBezTo>
                    <a:cubicBezTo>
                      <a:pt x="1" y="16"/>
                      <a:pt x="2" y="18"/>
                      <a:pt x="3" y="19"/>
                    </a:cubicBezTo>
                    <a:cubicBezTo>
                      <a:pt x="4" y="20"/>
                      <a:pt x="5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2"/>
                      <a:pt x="6" y="22"/>
                      <a:pt x="6" y="23"/>
                    </a:cubicBezTo>
                    <a:cubicBezTo>
                      <a:pt x="6" y="24"/>
                      <a:pt x="5" y="26"/>
                      <a:pt x="4" y="28"/>
                    </a:cubicBezTo>
                    <a:cubicBezTo>
                      <a:pt x="3" y="30"/>
                      <a:pt x="2" y="32"/>
                      <a:pt x="2" y="34"/>
                    </a:cubicBezTo>
                    <a:cubicBezTo>
                      <a:pt x="2" y="35"/>
                      <a:pt x="2" y="36"/>
                      <a:pt x="1" y="38"/>
                    </a:cubicBezTo>
                    <a:cubicBezTo>
                      <a:pt x="1" y="38"/>
                      <a:pt x="1" y="39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" y="44"/>
                      <a:pt x="2" y="44"/>
                      <a:pt x="2" y="44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5" y="43"/>
                      <a:pt x="6" y="42"/>
                      <a:pt x="7" y="41"/>
                    </a:cubicBezTo>
                    <a:cubicBezTo>
                      <a:pt x="10" y="40"/>
                      <a:pt x="12" y="39"/>
                      <a:pt x="15" y="37"/>
                    </a:cubicBezTo>
                    <a:cubicBezTo>
                      <a:pt x="18" y="35"/>
                      <a:pt x="20" y="33"/>
                      <a:pt x="21" y="31"/>
                    </a:cubicBezTo>
                    <a:cubicBezTo>
                      <a:pt x="23" y="29"/>
                      <a:pt x="23" y="26"/>
                      <a:pt x="23" y="24"/>
                    </a:cubicBezTo>
                    <a:cubicBezTo>
                      <a:pt x="23" y="19"/>
                      <a:pt x="22" y="15"/>
                      <a:pt x="19" y="12"/>
                    </a:cubicBezTo>
                    <a:cubicBezTo>
                      <a:pt x="17" y="10"/>
                      <a:pt x="16" y="9"/>
                      <a:pt x="14" y="7"/>
                    </a:cubicBezTo>
                    <a:cubicBezTo>
                      <a:pt x="14" y="6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1" y="1"/>
                      <a:pt x="10" y="0"/>
                      <a:pt x="10" y="0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2"/>
                      <a:pt x="5" y="3"/>
                      <a:pt x="4" y="4"/>
                    </a:cubicBezTo>
                    <a:cubicBezTo>
                      <a:pt x="3" y="6"/>
                      <a:pt x="3" y="7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4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6"/>
                      <a:pt x="9" y="7"/>
                    </a:cubicBezTo>
                    <a:cubicBezTo>
                      <a:pt x="10" y="9"/>
                      <a:pt x="13" y="12"/>
                      <a:pt x="16" y="15"/>
                    </a:cubicBezTo>
                    <a:cubicBezTo>
                      <a:pt x="18" y="17"/>
                      <a:pt x="19" y="20"/>
                      <a:pt x="19" y="24"/>
                    </a:cubicBezTo>
                    <a:cubicBezTo>
                      <a:pt x="19" y="26"/>
                      <a:pt x="19" y="27"/>
                      <a:pt x="18" y="29"/>
                    </a:cubicBezTo>
                    <a:cubicBezTo>
                      <a:pt x="17" y="30"/>
                      <a:pt x="13" y="33"/>
                      <a:pt x="10" y="35"/>
                    </a:cubicBezTo>
                    <a:cubicBezTo>
                      <a:pt x="9" y="36"/>
                      <a:pt x="7" y="37"/>
                      <a:pt x="5" y="38"/>
                    </a:cubicBezTo>
                    <a:cubicBezTo>
                      <a:pt x="4" y="39"/>
                      <a:pt x="3" y="39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0"/>
                      <a:pt x="3" y="40"/>
                      <a:pt x="2" y="40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5" y="41"/>
                    </a:cubicBezTo>
                    <a:cubicBezTo>
                      <a:pt x="5" y="40"/>
                      <a:pt x="5" y="39"/>
                      <a:pt x="6" y="38"/>
                    </a:cubicBezTo>
                    <a:cubicBezTo>
                      <a:pt x="6" y="37"/>
                      <a:pt x="7" y="36"/>
                      <a:pt x="7" y="34"/>
                    </a:cubicBezTo>
                    <a:cubicBezTo>
                      <a:pt x="7" y="33"/>
                      <a:pt x="7" y="32"/>
                      <a:pt x="8" y="30"/>
                    </a:cubicBezTo>
                    <a:cubicBezTo>
                      <a:pt x="9" y="28"/>
                      <a:pt x="10" y="26"/>
                      <a:pt x="10" y="23"/>
                    </a:cubicBezTo>
                    <a:cubicBezTo>
                      <a:pt x="10" y="22"/>
                      <a:pt x="10" y="21"/>
                      <a:pt x="10" y="20"/>
                    </a:cubicBezTo>
                    <a:cubicBezTo>
                      <a:pt x="10" y="20"/>
                      <a:pt x="9" y="19"/>
                      <a:pt x="9" y="18"/>
                    </a:cubicBezTo>
                    <a:cubicBezTo>
                      <a:pt x="8" y="18"/>
                      <a:pt x="8" y="17"/>
                      <a:pt x="7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4"/>
                      <a:pt x="6" y="13"/>
                    </a:cubicBezTo>
                    <a:cubicBezTo>
                      <a:pt x="6" y="12"/>
                      <a:pt x="7" y="11"/>
                      <a:pt x="7" y="9"/>
                    </a:cubicBezTo>
                    <a:lnTo>
                      <a:pt x="5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297"/>
              <p:cNvSpPr>
                <a:spLocks/>
              </p:cNvSpPr>
              <p:nvPr/>
            </p:nvSpPr>
            <p:spPr bwMode="auto">
              <a:xfrm>
                <a:off x="-3487167" y="2888436"/>
                <a:ext cx="64993" cy="66414"/>
              </a:xfrm>
              <a:custGeom>
                <a:avLst/>
                <a:gdLst/>
                <a:ahLst/>
                <a:cxnLst>
                  <a:cxn ang="0">
                    <a:pos x="10" y="2"/>
                  </a:cxn>
                  <a:cxn ang="0">
                    <a:pos x="10" y="4"/>
                  </a:cxn>
                  <a:cxn ang="0">
                    <a:pos x="13" y="5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2" y="10"/>
                  </a:cxn>
                  <a:cxn ang="0">
                    <a:pos x="11" y="11"/>
                  </a:cxn>
                  <a:cxn ang="0">
                    <a:pos x="10" y="12"/>
                  </a:cxn>
                  <a:cxn ang="0">
                    <a:pos x="6" y="12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4" y="11"/>
                  </a:cxn>
                  <a:cxn ang="0">
                    <a:pos x="7" y="6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10" y="0"/>
                  </a:cxn>
                  <a:cxn ang="0">
                    <a:pos x="4" y="3"/>
                  </a:cxn>
                  <a:cxn ang="0">
                    <a:pos x="0" y="10"/>
                  </a:cxn>
                  <a:cxn ang="0">
                    <a:pos x="0" y="12"/>
                  </a:cxn>
                  <a:cxn ang="0">
                    <a:pos x="2" y="16"/>
                  </a:cxn>
                  <a:cxn ang="0">
                    <a:pos x="6" y="17"/>
                  </a:cxn>
                  <a:cxn ang="0">
                    <a:pos x="11" y="16"/>
                  </a:cxn>
                  <a:cxn ang="0">
                    <a:pos x="14" y="14"/>
                  </a:cxn>
                  <a:cxn ang="0">
                    <a:pos x="16" y="11"/>
                  </a:cxn>
                  <a:cxn ang="0">
                    <a:pos x="18" y="8"/>
                  </a:cxn>
                  <a:cxn ang="0">
                    <a:pos x="18" y="6"/>
                  </a:cxn>
                  <a:cxn ang="0">
                    <a:pos x="17" y="3"/>
                  </a:cxn>
                  <a:cxn ang="0">
                    <a:pos x="13" y="1"/>
                  </a:cxn>
                  <a:cxn ang="0">
                    <a:pos x="10" y="0"/>
                  </a:cxn>
                  <a:cxn ang="0">
                    <a:pos x="10" y="2"/>
                  </a:cxn>
                </a:cxnLst>
                <a:rect l="0" t="0" r="r" b="b"/>
                <a:pathLst>
                  <a:path w="18" h="17">
                    <a:moveTo>
                      <a:pt x="10" y="2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2" y="4"/>
                      <a:pt x="13" y="5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8"/>
                      <a:pt x="12" y="9"/>
                      <a:pt x="12" y="10"/>
                    </a:cubicBezTo>
                    <a:cubicBezTo>
                      <a:pt x="12" y="10"/>
                      <a:pt x="12" y="11"/>
                      <a:pt x="11" y="11"/>
                    </a:cubicBezTo>
                    <a:cubicBezTo>
                      <a:pt x="11" y="11"/>
                      <a:pt x="11" y="11"/>
                      <a:pt x="10" y="12"/>
                    </a:cubicBezTo>
                    <a:cubicBezTo>
                      <a:pt x="8" y="12"/>
                      <a:pt x="7" y="12"/>
                      <a:pt x="6" y="12"/>
                    </a:cubicBezTo>
                    <a:cubicBezTo>
                      <a:pt x="5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5" y="9"/>
                      <a:pt x="6" y="7"/>
                      <a:pt x="7" y="6"/>
                    </a:cubicBezTo>
                    <a:cubicBezTo>
                      <a:pt x="8" y="5"/>
                      <a:pt x="9" y="4"/>
                      <a:pt x="10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6" y="1"/>
                      <a:pt x="4" y="3"/>
                    </a:cubicBezTo>
                    <a:cubicBezTo>
                      <a:pt x="2" y="4"/>
                      <a:pt x="1" y="7"/>
                      <a:pt x="0" y="10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3"/>
                      <a:pt x="1" y="15"/>
                      <a:pt x="2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11" y="16"/>
                    </a:cubicBezTo>
                    <a:cubicBezTo>
                      <a:pt x="12" y="15"/>
                      <a:pt x="13" y="15"/>
                      <a:pt x="14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7" y="10"/>
                      <a:pt x="17" y="9"/>
                      <a:pt x="18" y="8"/>
                    </a:cubicBezTo>
                    <a:cubicBezTo>
                      <a:pt x="18" y="7"/>
                      <a:pt x="18" y="7"/>
                      <a:pt x="18" y="6"/>
                    </a:cubicBezTo>
                    <a:cubicBezTo>
                      <a:pt x="18" y="5"/>
                      <a:pt x="18" y="3"/>
                      <a:pt x="17" y="3"/>
                    </a:cubicBezTo>
                    <a:cubicBezTo>
                      <a:pt x="16" y="2"/>
                      <a:pt x="15" y="1"/>
                      <a:pt x="13" y="1"/>
                    </a:cubicBezTo>
                    <a:cubicBezTo>
                      <a:pt x="12" y="0"/>
                      <a:pt x="11" y="0"/>
                      <a:pt x="10" y="0"/>
                    </a:cubicBezTo>
                    <a:lnTo>
                      <a:pt x="1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298"/>
              <p:cNvSpPr>
                <a:spLocks/>
              </p:cNvSpPr>
              <p:nvPr/>
            </p:nvSpPr>
            <p:spPr bwMode="auto">
              <a:xfrm>
                <a:off x="-5085493" y="2418615"/>
                <a:ext cx="9628" cy="1584105"/>
              </a:xfrm>
              <a:custGeom>
                <a:avLst/>
                <a:gdLst/>
                <a:ahLst/>
                <a:cxnLst>
                  <a:cxn ang="0">
                    <a:pos x="2" y="421"/>
                  </a:cxn>
                  <a:cxn ang="0">
                    <a:pos x="0" y="0"/>
                  </a:cxn>
                </a:cxnLst>
                <a:rect l="0" t="0" r="r" b="b"/>
                <a:pathLst>
                  <a:path w="2" h="421">
                    <a:moveTo>
                      <a:pt x="2" y="421"/>
                    </a:moveTo>
                    <a:cubicBezTo>
                      <a:pt x="0" y="340"/>
                      <a:pt x="0" y="0"/>
                      <a:pt x="0" y="0"/>
                    </a:cubicBezTo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299"/>
              <p:cNvSpPr>
                <a:spLocks/>
              </p:cNvSpPr>
              <p:nvPr/>
            </p:nvSpPr>
            <p:spPr bwMode="auto">
              <a:xfrm>
                <a:off x="-2902237" y="2418615"/>
                <a:ext cx="647514" cy="16480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6" y="198"/>
                  </a:cxn>
                  <a:cxn ang="0">
                    <a:pos x="170" y="438"/>
                  </a:cxn>
                </a:cxnLst>
                <a:rect l="0" t="0" r="r" b="b"/>
                <a:pathLst>
                  <a:path w="172" h="438">
                    <a:moveTo>
                      <a:pt x="0" y="0"/>
                    </a:moveTo>
                    <a:cubicBezTo>
                      <a:pt x="73" y="63"/>
                      <a:pt x="120" y="122"/>
                      <a:pt x="136" y="198"/>
                    </a:cubicBezTo>
                    <a:cubicBezTo>
                      <a:pt x="152" y="274"/>
                      <a:pt x="172" y="418"/>
                      <a:pt x="170" y="438"/>
                    </a:cubicBezTo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" name="Group 21"/>
            <p:cNvGrpSpPr>
              <a:grpSpLocks/>
            </p:cNvGrpSpPr>
            <p:nvPr userDrawn="1">
              <p:custDataLst>
                <p:tags r:id="rId2"/>
              </p:custDataLst>
            </p:nvPr>
          </p:nvGrpSpPr>
          <p:grpSpPr bwMode="auto">
            <a:xfrm>
              <a:off x="5407262" y="1670190"/>
              <a:ext cx="2631666" cy="1243192"/>
              <a:chOff x="6450011" y="3926681"/>
              <a:chExt cx="3425034" cy="1653383"/>
            </a:xfrm>
          </p:grpSpPr>
          <p:sp>
            <p:nvSpPr>
              <p:cNvPr id="30" name="Oval 22"/>
              <p:cNvSpPr/>
              <p:nvPr/>
            </p:nvSpPr>
            <p:spPr>
              <a:xfrm>
                <a:off x="6821694" y="4042484"/>
                <a:ext cx="55785" cy="57006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Oval 23"/>
              <p:cNvSpPr/>
              <p:nvPr/>
            </p:nvSpPr>
            <p:spPr>
              <a:xfrm>
                <a:off x="6449799" y="4283171"/>
                <a:ext cx="55785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Oval 24"/>
              <p:cNvSpPr/>
              <p:nvPr/>
            </p:nvSpPr>
            <p:spPr>
              <a:xfrm>
                <a:off x="6528310" y="4500635"/>
                <a:ext cx="55785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Oval 25"/>
              <p:cNvSpPr/>
              <p:nvPr/>
            </p:nvSpPr>
            <p:spPr>
              <a:xfrm>
                <a:off x="6685332" y="4680095"/>
                <a:ext cx="55785" cy="57006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Oval 26"/>
              <p:cNvSpPr/>
              <p:nvPr/>
            </p:nvSpPr>
            <p:spPr>
              <a:xfrm>
                <a:off x="7234911" y="5150914"/>
                <a:ext cx="55785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Oval 27"/>
              <p:cNvSpPr/>
              <p:nvPr/>
            </p:nvSpPr>
            <p:spPr>
              <a:xfrm>
                <a:off x="6968386" y="5484499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Oval 28"/>
              <p:cNvSpPr/>
              <p:nvPr/>
            </p:nvSpPr>
            <p:spPr>
              <a:xfrm>
                <a:off x="7121277" y="5524613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Oval 29"/>
              <p:cNvSpPr/>
              <p:nvPr/>
            </p:nvSpPr>
            <p:spPr>
              <a:xfrm>
                <a:off x="9819582" y="5476054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Oval 30"/>
              <p:cNvSpPr/>
              <p:nvPr/>
            </p:nvSpPr>
            <p:spPr>
              <a:xfrm>
                <a:off x="9272069" y="4965120"/>
                <a:ext cx="55785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Oval 31"/>
              <p:cNvSpPr/>
              <p:nvPr/>
            </p:nvSpPr>
            <p:spPr>
              <a:xfrm>
                <a:off x="9323722" y="4696985"/>
                <a:ext cx="55784" cy="57006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Oval 32"/>
              <p:cNvSpPr/>
              <p:nvPr/>
            </p:nvSpPr>
            <p:spPr>
              <a:xfrm>
                <a:off x="9410497" y="4726543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Oval 33"/>
              <p:cNvSpPr/>
              <p:nvPr/>
            </p:nvSpPr>
            <p:spPr>
              <a:xfrm>
                <a:off x="9418761" y="4589310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Oval 34"/>
              <p:cNvSpPr/>
              <p:nvPr/>
            </p:nvSpPr>
            <p:spPr>
              <a:xfrm>
                <a:off x="9096452" y="4399293"/>
                <a:ext cx="55784" cy="5700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Oval 35"/>
              <p:cNvSpPr/>
              <p:nvPr/>
            </p:nvSpPr>
            <p:spPr>
              <a:xfrm>
                <a:off x="8933231" y="4684318"/>
                <a:ext cx="55785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Oval 36"/>
              <p:cNvSpPr/>
              <p:nvPr/>
            </p:nvSpPr>
            <p:spPr>
              <a:xfrm>
                <a:off x="8600592" y="4547084"/>
                <a:ext cx="55784" cy="5700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Oval 37"/>
              <p:cNvSpPr/>
              <p:nvPr/>
            </p:nvSpPr>
            <p:spPr>
              <a:xfrm>
                <a:off x="8612989" y="4673762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Oval 38"/>
              <p:cNvSpPr/>
              <p:nvPr/>
            </p:nvSpPr>
            <p:spPr>
              <a:xfrm>
                <a:off x="8369191" y="4378180"/>
                <a:ext cx="55784" cy="5700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Oval 39"/>
              <p:cNvSpPr/>
              <p:nvPr/>
            </p:nvSpPr>
            <p:spPr>
              <a:xfrm>
                <a:off x="7844406" y="4437297"/>
                <a:ext cx="55784" cy="5700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Oval 40"/>
              <p:cNvSpPr/>
              <p:nvPr/>
            </p:nvSpPr>
            <p:spPr>
              <a:xfrm>
                <a:off x="7914653" y="4259948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Oval 41"/>
              <p:cNvSpPr/>
              <p:nvPr/>
            </p:nvSpPr>
            <p:spPr>
              <a:xfrm>
                <a:off x="7982833" y="4259948"/>
                <a:ext cx="55785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Oval 42"/>
              <p:cNvSpPr/>
              <p:nvPr/>
            </p:nvSpPr>
            <p:spPr>
              <a:xfrm>
                <a:off x="8053080" y="4173384"/>
                <a:ext cx="55785" cy="57006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Oval 43"/>
              <p:cNvSpPr/>
              <p:nvPr/>
            </p:nvSpPr>
            <p:spPr>
              <a:xfrm>
                <a:off x="8030353" y="4048818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Oval 44"/>
              <p:cNvSpPr/>
              <p:nvPr/>
            </p:nvSpPr>
            <p:spPr>
              <a:xfrm>
                <a:off x="8137790" y="3926363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Oval 45"/>
              <p:cNvSpPr/>
              <p:nvPr/>
            </p:nvSpPr>
            <p:spPr>
              <a:xfrm>
                <a:off x="8212169" y="3966477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Oval 46"/>
              <p:cNvSpPr/>
              <p:nvPr/>
            </p:nvSpPr>
            <p:spPr>
              <a:xfrm>
                <a:off x="8146054" y="4034039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Oval 47"/>
              <p:cNvSpPr/>
              <p:nvPr/>
            </p:nvSpPr>
            <p:spPr>
              <a:xfrm>
                <a:off x="8086137" y="4124825"/>
                <a:ext cx="55785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Oval 48"/>
              <p:cNvSpPr/>
              <p:nvPr/>
            </p:nvSpPr>
            <p:spPr>
              <a:xfrm>
                <a:off x="8150186" y="4116380"/>
                <a:ext cx="55784" cy="5700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Oval 49"/>
              <p:cNvSpPr/>
              <p:nvPr/>
            </p:nvSpPr>
            <p:spPr>
              <a:xfrm>
                <a:off x="8205970" y="4148048"/>
                <a:ext cx="53718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Oval 50"/>
              <p:cNvSpPr/>
              <p:nvPr/>
            </p:nvSpPr>
            <p:spPr>
              <a:xfrm>
                <a:off x="8241094" y="4198720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9" name="Oval 51"/>
              <p:cNvSpPr/>
              <p:nvPr/>
            </p:nvSpPr>
            <p:spPr>
              <a:xfrm>
                <a:off x="8243159" y="4259948"/>
                <a:ext cx="55785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Oval 52"/>
              <p:cNvSpPr/>
              <p:nvPr/>
            </p:nvSpPr>
            <p:spPr>
              <a:xfrm>
                <a:off x="8170847" y="4276838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Oval 53"/>
              <p:cNvSpPr/>
              <p:nvPr/>
            </p:nvSpPr>
            <p:spPr>
              <a:xfrm>
                <a:off x="8129525" y="4202942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6" name="Group 362"/>
          <p:cNvGrpSpPr/>
          <p:nvPr userDrawn="1"/>
        </p:nvGrpSpPr>
        <p:grpSpPr>
          <a:xfrm>
            <a:off x="5405034" y="4005064"/>
            <a:ext cx="3354303" cy="576000"/>
            <a:chOff x="4932104" y="4725144"/>
            <a:chExt cx="3096280" cy="576000"/>
          </a:xfrm>
        </p:grpSpPr>
        <p:pic>
          <p:nvPicPr>
            <p:cNvPr id="365" name="Picture 364" descr="1394032025_46-facebook.png"/>
            <p:cNvPicPr>
              <a:picLocks noChangeAspect="1"/>
            </p:cNvPicPr>
            <p:nvPr userDrawn="1"/>
          </p:nvPicPr>
          <p:blipFill>
            <a:blip r:embed="rId7" cstate="screen">
              <a:lum bright="100000"/>
            </a:blip>
            <a:stretch>
              <a:fillRect/>
            </a:stretch>
          </p:blipFill>
          <p:spPr>
            <a:xfrm>
              <a:off x="4932104" y="4725144"/>
              <a:ext cx="576000" cy="576000"/>
            </a:xfrm>
            <a:prstGeom prst="rect">
              <a:avLst/>
            </a:prstGeom>
          </p:spPr>
        </p:pic>
        <p:pic>
          <p:nvPicPr>
            <p:cNvPr id="366" name="Picture 365" descr="1394032040_11-linkedin.png"/>
            <p:cNvPicPr>
              <a:picLocks noChangeAspect="1"/>
            </p:cNvPicPr>
            <p:nvPr userDrawn="1"/>
          </p:nvPicPr>
          <p:blipFill>
            <a:blip r:embed="rId8" cstate="screen">
              <a:lum bright="100000"/>
            </a:blip>
            <a:stretch>
              <a:fillRect/>
            </a:stretch>
          </p:blipFill>
          <p:spPr>
            <a:xfrm>
              <a:off x="5784197" y="4743144"/>
              <a:ext cx="540000" cy="540000"/>
            </a:xfrm>
            <a:prstGeom prst="rect">
              <a:avLst/>
            </a:prstGeom>
          </p:spPr>
        </p:pic>
        <p:pic>
          <p:nvPicPr>
            <p:cNvPr id="367" name="Picture 366" descr="1394031971_45-twitter.png"/>
            <p:cNvPicPr>
              <a:picLocks noChangeAspect="1"/>
            </p:cNvPicPr>
            <p:nvPr userDrawn="1"/>
          </p:nvPicPr>
          <p:blipFill>
            <a:blip r:embed="rId9" cstate="screen">
              <a:lum bright="100000"/>
            </a:blip>
            <a:stretch>
              <a:fillRect/>
            </a:stretch>
          </p:blipFill>
          <p:spPr>
            <a:xfrm>
              <a:off x="6600290" y="4725144"/>
              <a:ext cx="576000" cy="576000"/>
            </a:xfrm>
            <a:prstGeom prst="rect">
              <a:avLst/>
            </a:prstGeom>
          </p:spPr>
        </p:pic>
        <p:pic>
          <p:nvPicPr>
            <p:cNvPr id="368" name="Picture 367" descr="1394031976_18-youtube.png"/>
            <p:cNvPicPr>
              <a:picLocks noChangeAspect="1"/>
            </p:cNvPicPr>
            <p:nvPr userDrawn="1"/>
          </p:nvPicPr>
          <p:blipFill>
            <a:blip r:embed="rId10" cstate="screen">
              <a:lum bright="100000"/>
            </a:blip>
            <a:stretch>
              <a:fillRect/>
            </a:stretch>
          </p:blipFill>
          <p:spPr>
            <a:xfrm>
              <a:off x="7452384" y="4725144"/>
              <a:ext cx="576000" cy="57600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356" descr="city (7).jpg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359" name="Picture 358" descr="Body Whole_Content Slide_PPT Template.png"/>
          <p:cNvPicPr preferRelativeResize="0">
            <a:picLocks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410" y="283"/>
            <a:ext cx="9905182" cy="5832000"/>
          </a:xfrm>
          <a:prstGeom prst="rect">
            <a:avLst/>
          </a:prstGeom>
        </p:spPr>
      </p:pic>
      <p:sp>
        <p:nvSpPr>
          <p:cNvPr id="358" name="TextBox 357"/>
          <p:cNvSpPr txBox="1"/>
          <p:nvPr userDrawn="1"/>
        </p:nvSpPr>
        <p:spPr>
          <a:xfrm>
            <a:off x="740532" y="1124745"/>
            <a:ext cx="374441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41400"/>
            <a:r>
              <a:rPr lang="en-US" sz="3600" dirty="0">
                <a:solidFill>
                  <a:prstClr val="white"/>
                </a:solidFill>
              </a:rPr>
              <a:t>About </a:t>
            </a:r>
            <a:r>
              <a:rPr lang="en-US" sz="3600" dirty="0" err="1">
                <a:solidFill>
                  <a:prstClr val="white"/>
                </a:solidFill>
              </a:rPr>
              <a:t>Capgemini</a:t>
            </a:r>
            <a:endParaRPr lang="en-US" sz="3600" dirty="0">
              <a:solidFill>
                <a:prstClr val="white"/>
              </a:solidFill>
            </a:endParaRPr>
          </a:p>
          <a:p>
            <a:pPr algn="just" defTabSz="1041400"/>
            <a:endParaRPr lang="en-US" sz="1800" dirty="0">
              <a:solidFill>
                <a:prstClr val="white"/>
              </a:solidFill>
            </a:endParaRPr>
          </a:p>
          <a:p>
            <a:pPr defTabSz="1041400"/>
            <a:r>
              <a:rPr lang="en-US" sz="1200" dirty="0">
                <a:solidFill>
                  <a:prstClr val="white"/>
                </a:solidFill>
              </a:rPr>
              <a:t>With more than 120,000 people in 40 countries, </a:t>
            </a:r>
            <a:r>
              <a:rPr lang="en-US" sz="1200" dirty="0" err="1">
                <a:solidFill>
                  <a:prstClr val="white"/>
                </a:solidFill>
              </a:rPr>
              <a:t>Capgemini</a:t>
            </a:r>
            <a:r>
              <a:rPr lang="en-US" sz="1200" dirty="0">
                <a:solidFill>
                  <a:prstClr val="white"/>
                </a:solidFill>
              </a:rPr>
              <a:t> is one of the world's foremost providers of consulting, technology and outsourcing services. The group reported 2011 global revenues of EUR 9.7 billion.</a:t>
            </a:r>
          </a:p>
          <a:p>
            <a:pPr defTabSz="1041400"/>
            <a:r>
              <a:rPr lang="en-US" sz="1200" dirty="0">
                <a:solidFill>
                  <a:prstClr val="white"/>
                </a:solidFill>
              </a:rPr>
              <a:t>Together with its clients, </a:t>
            </a:r>
            <a:r>
              <a:rPr lang="en-US" sz="1200" dirty="0" err="1">
                <a:solidFill>
                  <a:prstClr val="white"/>
                </a:solidFill>
              </a:rPr>
              <a:t>Capgemini</a:t>
            </a:r>
            <a:r>
              <a:rPr lang="en-US" sz="1200" dirty="0">
                <a:solidFill>
                  <a:prstClr val="white"/>
                </a:solidFill>
              </a:rPr>
              <a:t> creates and delivers business and technology solutions that fit their needs and drive the results they want. A deeply multicultural organization, </a:t>
            </a:r>
            <a:r>
              <a:rPr lang="en-US" sz="1200" dirty="0" err="1">
                <a:solidFill>
                  <a:prstClr val="white"/>
                </a:solidFill>
              </a:rPr>
              <a:t>Capgemini</a:t>
            </a:r>
            <a:r>
              <a:rPr lang="en-US" sz="1200" dirty="0">
                <a:solidFill>
                  <a:prstClr val="white"/>
                </a:solidFill>
              </a:rPr>
              <a:t> has developed its own way of working, the Collaborative Business </a:t>
            </a:r>
            <a:r>
              <a:rPr lang="en-US" sz="1200" dirty="0" err="1">
                <a:solidFill>
                  <a:prstClr val="white"/>
                </a:solidFill>
              </a:rPr>
              <a:t>Experience</a:t>
            </a:r>
            <a:r>
              <a:rPr lang="en-US" sz="1200" baseline="30000" dirty="0" err="1">
                <a:solidFill>
                  <a:prstClr val="white"/>
                </a:solidFill>
              </a:rPr>
              <a:t>tm</a:t>
            </a:r>
            <a:r>
              <a:rPr lang="en-US" sz="1200" dirty="0">
                <a:solidFill>
                  <a:prstClr val="white"/>
                </a:solidFill>
              </a:rPr>
              <a:t>, and draws on </a:t>
            </a:r>
            <a:r>
              <a:rPr lang="en-US" sz="1200" dirty="0" err="1">
                <a:solidFill>
                  <a:prstClr val="white"/>
                </a:solidFill>
              </a:rPr>
              <a:t>Rightshore</a:t>
            </a:r>
            <a:r>
              <a:rPr lang="en-US" sz="1200" b="1" baseline="30000" dirty="0">
                <a:solidFill>
                  <a:prstClr val="white"/>
                </a:solidFill>
              </a:rPr>
              <a:t> ®</a:t>
            </a:r>
            <a:r>
              <a:rPr lang="en-US" sz="1200" dirty="0">
                <a:solidFill>
                  <a:prstClr val="white"/>
                </a:solidFill>
              </a:rPr>
              <a:t>, its worldwide delivery model.</a:t>
            </a:r>
          </a:p>
          <a:p>
            <a:pPr defTabSz="1041400"/>
            <a:endParaRPr lang="en-US" sz="1200" dirty="0">
              <a:solidFill>
                <a:prstClr val="white"/>
              </a:solidFill>
            </a:endParaRPr>
          </a:p>
          <a:p>
            <a:pPr defTabSz="1041400"/>
            <a:r>
              <a:rPr lang="en-US" sz="1200" i="1" dirty="0" err="1">
                <a:solidFill>
                  <a:prstClr val="white"/>
                </a:solidFill>
              </a:rPr>
              <a:t>Rightshore</a:t>
            </a:r>
            <a:r>
              <a:rPr lang="en-US" sz="1200" i="1" baseline="30000" dirty="0">
                <a:solidFill>
                  <a:prstClr val="white"/>
                </a:solidFill>
              </a:rPr>
              <a:t>®</a:t>
            </a:r>
            <a:r>
              <a:rPr lang="en-US" sz="1200" i="1" dirty="0">
                <a:solidFill>
                  <a:prstClr val="white"/>
                </a:solidFill>
              </a:rPr>
              <a:t> is a trademark belonging to </a:t>
            </a:r>
            <a:r>
              <a:rPr lang="en-US" sz="1200" i="1" dirty="0" err="1">
                <a:solidFill>
                  <a:prstClr val="white"/>
                </a:solidFill>
              </a:rPr>
              <a:t>Capgemini</a:t>
            </a:r>
            <a:endParaRPr lang="en-US" sz="1200" b="1" noProof="1">
              <a:solidFill>
                <a:prstClr val="white"/>
              </a:solidFill>
            </a:endParaRPr>
          </a:p>
        </p:txBody>
      </p:sp>
      <p:pic>
        <p:nvPicPr>
          <p:cNvPr id="361" name="Picture 360" descr="capgemini logo.png"/>
          <p:cNvPicPr>
            <a:picLocks noChangeAspect="1"/>
          </p:cNvPicPr>
          <p:nvPr userDrawn="1"/>
        </p:nvPicPr>
        <p:blipFill>
          <a:blip r:embed="rId6" cstate="screen">
            <a:lum bright="100000"/>
          </a:blip>
          <a:stretch>
            <a:fillRect/>
          </a:stretch>
        </p:blipFill>
        <p:spPr>
          <a:xfrm>
            <a:off x="350493" y="6083066"/>
            <a:ext cx="2393651" cy="514286"/>
          </a:xfrm>
          <a:prstGeom prst="rect">
            <a:avLst/>
          </a:prstGeom>
        </p:spPr>
      </p:pic>
      <p:pic>
        <p:nvPicPr>
          <p:cNvPr id="362" name="Image 7" descr="Capgemini_Slogan_RGB.png"/>
          <p:cNvPicPr>
            <a:picLocks noChangeAspect="1"/>
          </p:cNvPicPr>
          <p:nvPr userDrawn="1"/>
        </p:nvPicPr>
        <p:blipFill>
          <a:blip r:embed="rId7" cstate="screen">
            <a:lum bright="100000"/>
          </a:blip>
          <a:stretch>
            <a:fillRect/>
          </a:stretch>
        </p:blipFill>
        <p:spPr>
          <a:xfrm>
            <a:off x="6744477" y="6314264"/>
            <a:ext cx="2967052" cy="283099"/>
          </a:xfrm>
          <a:prstGeom prst="rect">
            <a:avLst/>
          </a:prstGeom>
        </p:spPr>
      </p:pic>
      <p:sp>
        <p:nvSpPr>
          <p:cNvPr id="364" name="TextBox 363"/>
          <p:cNvSpPr txBox="1"/>
          <p:nvPr userDrawn="1"/>
        </p:nvSpPr>
        <p:spPr>
          <a:xfrm>
            <a:off x="5600021" y="3513207"/>
            <a:ext cx="296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800" dirty="0">
                <a:solidFill>
                  <a:prstClr val="white"/>
                </a:solidFill>
              </a:rPr>
              <a:t>www.capgemini.com</a:t>
            </a:r>
          </a:p>
        </p:txBody>
      </p:sp>
      <p:grpSp>
        <p:nvGrpSpPr>
          <p:cNvPr id="2" name="Group 359"/>
          <p:cNvGrpSpPr/>
          <p:nvPr userDrawn="1"/>
        </p:nvGrpSpPr>
        <p:grpSpPr>
          <a:xfrm>
            <a:off x="5076905" y="1239269"/>
            <a:ext cx="4010554" cy="2117725"/>
            <a:chOff x="4686374" y="1412776"/>
            <a:chExt cx="3702050" cy="2117725"/>
          </a:xfrm>
        </p:grpSpPr>
        <p:grpSp>
          <p:nvGrpSpPr>
            <p:cNvPr id="3" name="Group 54"/>
            <p:cNvGrpSpPr>
              <a:grpSpLocks/>
            </p:cNvGrpSpPr>
            <p:nvPr userDrawn="1">
              <p:custDataLst>
                <p:tags r:id="rId1"/>
              </p:custDataLst>
            </p:nvPr>
          </p:nvGrpSpPr>
          <p:grpSpPr bwMode="auto">
            <a:xfrm>
              <a:off x="4686374" y="1412776"/>
              <a:ext cx="3702050" cy="2117725"/>
              <a:chOff x="-6346822" y="2366960"/>
              <a:chExt cx="5613397" cy="3281360"/>
            </a:xfrm>
            <a:solidFill>
              <a:schemeClr val="bg1"/>
            </a:solidFill>
          </p:grpSpPr>
          <p:grpSp>
            <p:nvGrpSpPr>
              <p:cNvPr id="4" name="Group 205"/>
              <p:cNvGrpSpPr>
                <a:grpSpLocks/>
              </p:cNvGrpSpPr>
              <p:nvPr/>
            </p:nvGrpSpPr>
            <p:grpSpPr bwMode="auto">
              <a:xfrm>
                <a:off x="-6170610" y="2416173"/>
                <a:ext cx="5135561" cy="3197223"/>
                <a:chOff x="-3887" y="1522"/>
                <a:chExt cx="3235" cy="2014"/>
              </a:xfrm>
              <a:grpFill/>
            </p:grpSpPr>
            <p:sp>
              <p:nvSpPr>
                <p:cNvPr id="157" name="Freeform 5"/>
                <p:cNvSpPr>
                  <a:spLocks noEditPoints="1"/>
                </p:cNvSpPr>
                <p:nvPr/>
              </p:nvSpPr>
              <p:spPr bwMode="auto">
                <a:xfrm>
                  <a:off x="-2016" y="3070"/>
                  <a:ext cx="136" cy="2"/>
                </a:xfrm>
                <a:custGeom>
                  <a:avLst/>
                  <a:gdLst/>
                  <a:ahLst/>
                  <a:cxnLst>
                    <a:cxn ang="0">
                      <a:pos x="58" y="1"/>
                    </a:cxn>
                    <a:cxn ang="0">
                      <a:pos x="58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58" y="0"/>
                    </a:cxn>
                    <a:cxn ang="0">
                      <a:pos x="58" y="0"/>
                    </a:cxn>
                  </a:cxnLst>
                  <a:rect l="0" t="0" r="r" b="b"/>
                  <a:pathLst>
                    <a:path w="58" h="1">
                      <a:moveTo>
                        <a:pt x="58" y="1"/>
                      </a:moveTo>
                      <a:cubicBezTo>
                        <a:pt x="58" y="0"/>
                        <a:pt x="58" y="0"/>
                        <a:pt x="58" y="0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moveTo>
                        <a:pt x="58" y="0"/>
                      </a:moveTo>
                      <a:cubicBezTo>
                        <a:pt x="58" y="0"/>
                        <a:pt x="58" y="0"/>
                        <a:pt x="58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8" name="Freeform 6"/>
                <p:cNvSpPr>
                  <a:spLocks/>
                </p:cNvSpPr>
                <p:nvPr/>
              </p:nvSpPr>
              <p:spPr bwMode="auto">
                <a:xfrm>
                  <a:off x="-2718" y="2861"/>
                  <a:ext cx="1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5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9" name="Freeform 7"/>
                <p:cNvSpPr>
                  <a:spLocks/>
                </p:cNvSpPr>
                <p:nvPr/>
              </p:nvSpPr>
              <p:spPr bwMode="auto">
                <a:xfrm>
                  <a:off x="-1028" y="2861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0" name="Freeform 8"/>
                <p:cNvSpPr>
                  <a:spLocks noEditPoints="1"/>
                </p:cNvSpPr>
                <p:nvPr/>
              </p:nvSpPr>
              <p:spPr bwMode="auto">
                <a:xfrm>
                  <a:off x="-2197" y="2222"/>
                  <a:ext cx="1257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230" y="0"/>
                    </a:cxn>
                    <a:cxn ang="0">
                      <a:pos x="228" y="0"/>
                    </a:cxn>
                    <a:cxn ang="0">
                      <a:pos x="228" y="1"/>
                    </a:cxn>
                    <a:cxn ang="0">
                      <a:pos x="230" y="1"/>
                    </a:cxn>
                    <a:cxn ang="0">
                      <a:pos x="230" y="0"/>
                    </a:cxn>
                    <a:cxn ang="0">
                      <a:pos x="431" y="0"/>
                    </a:cxn>
                    <a:cxn ang="0">
                      <a:pos x="426" y="0"/>
                    </a:cxn>
                    <a:cxn ang="0">
                      <a:pos x="426" y="1"/>
                    </a:cxn>
                    <a:cxn ang="0">
                      <a:pos x="431" y="1"/>
                    </a:cxn>
                    <a:cxn ang="0">
                      <a:pos x="431" y="0"/>
                    </a:cxn>
                    <a:cxn ang="0">
                      <a:pos x="442" y="0"/>
                    </a:cxn>
                    <a:cxn ang="0">
                      <a:pos x="436" y="0"/>
                    </a:cxn>
                    <a:cxn ang="0">
                      <a:pos x="436" y="1"/>
                    </a:cxn>
                    <a:cxn ang="0">
                      <a:pos x="442" y="1"/>
                    </a:cxn>
                    <a:cxn ang="0">
                      <a:pos x="442" y="0"/>
                    </a:cxn>
                    <a:cxn ang="0">
                      <a:pos x="462" y="0"/>
                    </a:cxn>
                    <a:cxn ang="0">
                      <a:pos x="458" y="0"/>
                    </a:cxn>
                    <a:cxn ang="0">
                      <a:pos x="459" y="1"/>
                    </a:cxn>
                    <a:cxn ang="0">
                      <a:pos x="462" y="1"/>
                    </a:cxn>
                    <a:cxn ang="0">
                      <a:pos x="462" y="0"/>
                    </a:cxn>
                    <a:cxn ang="0">
                      <a:pos x="530" y="0"/>
                    </a:cxn>
                    <a:cxn ang="0">
                      <a:pos x="530" y="0"/>
                    </a:cxn>
                    <a:cxn ang="0">
                      <a:pos x="530" y="1"/>
                    </a:cxn>
                    <a:cxn ang="0">
                      <a:pos x="531" y="1"/>
                    </a:cxn>
                    <a:cxn ang="0">
                      <a:pos x="530" y="0"/>
                    </a:cxn>
                  </a:cxnLst>
                  <a:rect l="0" t="0" r="r" b="b"/>
                  <a:pathLst>
                    <a:path w="53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230" y="0"/>
                      </a:moveTo>
                      <a:cubicBezTo>
                        <a:pt x="228" y="0"/>
                        <a:pt x="228" y="0"/>
                        <a:pt x="228" y="0"/>
                      </a:cubicBezTo>
                      <a:cubicBezTo>
                        <a:pt x="228" y="1"/>
                        <a:pt x="228" y="1"/>
                        <a:pt x="228" y="1"/>
                      </a:cubicBezTo>
                      <a:cubicBezTo>
                        <a:pt x="230" y="1"/>
                        <a:pt x="230" y="1"/>
                        <a:pt x="230" y="1"/>
                      </a:cubicBezTo>
                      <a:cubicBezTo>
                        <a:pt x="230" y="0"/>
                        <a:pt x="230" y="0"/>
                        <a:pt x="230" y="0"/>
                      </a:cubicBezTo>
                      <a:moveTo>
                        <a:pt x="431" y="0"/>
                      </a:moveTo>
                      <a:cubicBezTo>
                        <a:pt x="426" y="0"/>
                        <a:pt x="426" y="0"/>
                        <a:pt x="426" y="0"/>
                      </a:cubicBezTo>
                      <a:cubicBezTo>
                        <a:pt x="426" y="1"/>
                        <a:pt x="426" y="1"/>
                        <a:pt x="426" y="1"/>
                      </a:cubicBezTo>
                      <a:cubicBezTo>
                        <a:pt x="431" y="1"/>
                        <a:pt x="431" y="1"/>
                        <a:pt x="431" y="1"/>
                      </a:cubicBezTo>
                      <a:cubicBezTo>
                        <a:pt x="431" y="0"/>
                        <a:pt x="431" y="0"/>
                        <a:pt x="431" y="0"/>
                      </a:cubicBezTo>
                      <a:moveTo>
                        <a:pt x="442" y="0"/>
                      </a:moveTo>
                      <a:cubicBezTo>
                        <a:pt x="436" y="0"/>
                        <a:pt x="436" y="0"/>
                        <a:pt x="436" y="0"/>
                      </a:cubicBezTo>
                      <a:cubicBezTo>
                        <a:pt x="436" y="1"/>
                        <a:pt x="436" y="1"/>
                        <a:pt x="436" y="1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moveTo>
                        <a:pt x="462" y="0"/>
                      </a:moveTo>
                      <a:cubicBezTo>
                        <a:pt x="458" y="0"/>
                        <a:pt x="458" y="0"/>
                        <a:pt x="458" y="0"/>
                      </a:cubicBezTo>
                      <a:cubicBezTo>
                        <a:pt x="458" y="0"/>
                        <a:pt x="458" y="0"/>
                        <a:pt x="459" y="1"/>
                      </a:cubicBezTo>
                      <a:cubicBezTo>
                        <a:pt x="462" y="1"/>
                        <a:pt x="462" y="1"/>
                        <a:pt x="462" y="1"/>
                      </a:cubicBezTo>
                      <a:cubicBezTo>
                        <a:pt x="462" y="0"/>
                        <a:pt x="462" y="0"/>
                        <a:pt x="462" y="0"/>
                      </a:cubicBezTo>
                      <a:moveTo>
                        <a:pt x="530" y="0"/>
                      </a:moveTo>
                      <a:cubicBezTo>
                        <a:pt x="530" y="0"/>
                        <a:pt x="530" y="0"/>
                        <a:pt x="530" y="0"/>
                      </a:cubicBezTo>
                      <a:cubicBezTo>
                        <a:pt x="530" y="1"/>
                        <a:pt x="530" y="1"/>
                        <a:pt x="530" y="1"/>
                      </a:cubicBezTo>
                      <a:cubicBezTo>
                        <a:pt x="531" y="1"/>
                        <a:pt x="531" y="1"/>
                        <a:pt x="531" y="1"/>
                      </a:cubicBezTo>
                      <a:cubicBezTo>
                        <a:pt x="530" y="0"/>
                        <a:pt x="530" y="0"/>
                        <a:pt x="530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1" name="Freeform 9"/>
                <p:cNvSpPr>
                  <a:spLocks noEditPoints="1"/>
                </p:cNvSpPr>
                <p:nvPr/>
              </p:nvSpPr>
              <p:spPr bwMode="auto">
                <a:xfrm>
                  <a:off x="-3755" y="2222"/>
                  <a:ext cx="74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31" y="0"/>
                    </a:cxn>
                    <a:cxn ang="0">
                      <a:pos x="31" y="0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31" y="0"/>
                      </a:moveTo>
                      <a:cubicBezTo>
                        <a:pt x="31" y="0"/>
                        <a:pt x="31" y="0"/>
                        <a:pt x="3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2" name="Freeform 10"/>
                <p:cNvSpPr>
                  <a:spLocks noEditPoints="1"/>
                </p:cNvSpPr>
                <p:nvPr/>
              </p:nvSpPr>
              <p:spPr bwMode="auto">
                <a:xfrm>
                  <a:off x="-2263" y="1682"/>
                  <a:ext cx="1069" cy="2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5" y="1"/>
                    </a:cxn>
                    <a:cxn ang="0">
                      <a:pos x="5" y="0"/>
                    </a:cxn>
                    <a:cxn ang="0">
                      <a:pos x="119" y="0"/>
                    </a:cxn>
                    <a:cxn ang="0">
                      <a:pos x="114" y="0"/>
                    </a:cxn>
                    <a:cxn ang="0">
                      <a:pos x="114" y="1"/>
                    </a:cxn>
                    <a:cxn ang="0">
                      <a:pos x="119" y="1"/>
                    </a:cxn>
                    <a:cxn ang="0">
                      <a:pos x="119" y="0"/>
                    </a:cxn>
                    <a:cxn ang="0">
                      <a:pos x="167" y="0"/>
                    </a:cxn>
                    <a:cxn ang="0">
                      <a:pos x="166" y="0"/>
                    </a:cxn>
                    <a:cxn ang="0">
                      <a:pos x="166" y="1"/>
                    </a:cxn>
                    <a:cxn ang="0">
                      <a:pos x="167" y="1"/>
                    </a:cxn>
                    <a:cxn ang="0">
                      <a:pos x="167" y="0"/>
                    </a:cxn>
                    <a:cxn ang="0">
                      <a:pos x="223" y="0"/>
                    </a:cxn>
                    <a:cxn ang="0">
                      <a:pos x="218" y="0"/>
                    </a:cxn>
                    <a:cxn ang="0">
                      <a:pos x="218" y="1"/>
                    </a:cxn>
                    <a:cxn ang="0">
                      <a:pos x="223" y="1"/>
                    </a:cxn>
                    <a:cxn ang="0">
                      <a:pos x="223" y="0"/>
                    </a:cxn>
                    <a:cxn ang="0">
                      <a:pos x="327" y="0"/>
                    </a:cxn>
                    <a:cxn ang="0">
                      <a:pos x="326" y="0"/>
                    </a:cxn>
                    <a:cxn ang="0">
                      <a:pos x="327" y="1"/>
                    </a:cxn>
                    <a:cxn ang="0">
                      <a:pos x="327" y="1"/>
                    </a:cxn>
                    <a:cxn ang="0">
                      <a:pos x="327" y="0"/>
                    </a:cxn>
                    <a:cxn ang="0">
                      <a:pos x="431" y="0"/>
                    </a:cxn>
                    <a:cxn ang="0">
                      <a:pos x="426" y="0"/>
                    </a:cxn>
                    <a:cxn ang="0">
                      <a:pos x="426" y="1"/>
                    </a:cxn>
                    <a:cxn ang="0">
                      <a:pos x="431" y="1"/>
                    </a:cxn>
                    <a:cxn ang="0">
                      <a:pos x="431" y="0"/>
                    </a:cxn>
                    <a:cxn ang="0">
                      <a:pos x="442" y="0"/>
                    </a:cxn>
                    <a:cxn ang="0">
                      <a:pos x="437" y="0"/>
                    </a:cxn>
                    <a:cxn ang="0">
                      <a:pos x="437" y="1"/>
                    </a:cxn>
                    <a:cxn ang="0">
                      <a:pos x="442" y="1"/>
                    </a:cxn>
                    <a:cxn ang="0">
                      <a:pos x="442" y="0"/>
                    </a:cxn>
                    <a:cxn ang="0">
                      <a:pos x="447" y="0"/>
                    </a:cxn>
                    <a:cxn ang="0">
                      <a:pos x="447" y="0"/>
                    </a:cxn>
                    <a:cxn ang="0">
                      <a:pos x="447" y="1"/>
                    </a:cxn>
                    <a:cxn ang="0">
                      <a:pos x="449" y="1"/>
                    </a:cxn>
                    <a:cxn ang="0">
                      <a:pos x="447" y="0"/>
                    </a:cxn>
                    <a:cxn ang="0">
                      <a:pos x="452" y="0"/>
                    </a:cxn>
                    <a:cxn ang="0">
                      <a:pos x="450" y="0"/>
                    </a:cxn>
                    <a:cxn ang="0">
                      <a:pos x="451" y="1"/>
                    </a:cxn>
                    <a:cxn ang="0">
                      <a:pos x="452" y="1"/>
                    </a:cxn>
                    <a:cxn ang="0">
                      <a:pos x="452" y="0"/>
                    </a:cxn>
                  </a:cxnLst>
                  <a:rect l="0" t="0" r="r" b="b"/>
                  <a:pathLst>
                    <a:path w="452" h="1">
                      <a:moveTo>
                        <a:pt x="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moveTo>
                        <a:pt x="119" y="0"/>
                      </a:move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4" y="1"/>
                        <a:pt x="114" y="1"/>
                        <a:pt x="114" y="1"/>
                      </a:cubicBezTo>
                      <a:cubicBezTo>
                        <a:pt x="119" y="1"/>
                        <a:pt x="119" y="1"/>
                        <a:pt x="119" y="1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moveTo>
                        <a:pt x="167" y="0"/>
                      </a:move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66" y="1"/>
                        <a:pt x="166" y="1"/>
                        <a:pt x="166" y="1"/>
                      </a:cubicBezTo>
                      <a:cubicBezTo>
                        <a:pt x="167" y="1"/>
                        <a:pt x="167" y="1"/>
                        <a:pt x="167" y="1"/>
                      </a:cubicBezTo>
                      <a:cubicBezTo>
                        <a:pt x="167" y="1"/>
                        <a:pt x="167" y="1"/>
                        <a:pt x="167" y="0"/>
                      </a:cubicBezTo>
                      <a:moveTo>
                        <a:pt x="223" y="0"/>
                      </a:move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218" y="1"/>
                        <a:pt x="218" y="1"/>
                        <a:pt x="218" y="1"/>
                      </a:cubicBezTo>
                      <a:cubicBezTo>
                        <a:pt x="223" y="1"/>
                        <a:pt x="223" y="1"/>
                        <a:pt x="223" y="1"/>
                      </a:cubicBezTo>
                      <a:cubicBezTo>
                        <a:pt x="223" y="0"/>
                        <a:pt x="223" y="0"/>
                        <a:pt x="223" y="0"/>
                      </a:cubicBezTo>
                      <a:moveTo>
                        <a:pt x="327" y="0"/>
                      </a:moveTo>
                      <a:cubicBezTo>
                        <a:pt x="326" y="0"/>
                        <a:pt x="326" y="0"/>
                        <a:pt x="326" y="0"/>
                      </a:cubicBezTo>
                      <a:cubicBezTo>
                        <a:pt x="327" y="1"/>
                        <a:pt x="327" y="1"/>
                        <a:pt x="327" y="1"/>
                      </a:cubicBezTo>
                      <a:cubicBezTo>
                        <a:pt x="327" y="1"/>
                        <a:pt x="327" y="1"/>
                        <a:pt x="327" y="1"/>
                      </a:cubicBezTo>
                      <a:cubicBezTo>
                        <a:pt x="327" y="0"/>
                        <a:pt x="327" y="0"/>
                        <a:pt x="327" y="0"/>
                      </a:cubicBezTo>
                      <a:moveTo>
                        <a:pt x="431" y="0"/>
                      </a:moveTo>
                      <a:cubicBezTo>
                        <a:pt x="426" y="0"/>
                        <a:pt x="426" y="0"/>
                        <a:pt x="426" y="0"/>
                      </a:cubicBezTo>
                      <a:cubicBezTo>
                        <a:pt x="426" y="1"/>
                        <a:pt x="426" y="1"/>
                        <a:pt x="426" y="1"/>
                      </a:cubicBezTo>
                      <a:cubicBezTo>
                        <a:pt x="431" y="1"/>
                        <a:pt x="431" y="1"/>
                        <a:pt x="431" y="1"/>
                      </a:cubicBezTo>
                      <a:cubicBezTo>
                        <a:pt x="431" y="0"/>
                        <a:pt x="431" y="0"/>
                        <a:pt x="431" y="0"/>
                      </a:cubicBezTo>
                      <a:moveTo>
                        <a:pt x="442" y="0"/>
                      </a:moveTo>
                      <a:cubicBezTo>
                        <a:pt x="437" y="0"/>
                        <a:pt x="437" y="0"/>
                        <a:pt x="437" y="0"/>
                      </a:cubicBezTo>
                      <a:cubicBezTo>
                        <a:pt x="437" y="1"/>
                        <a:pt x="437" y="1"/>
                        <a:pt x="437" y="1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moveTo>
                        <a:pt x="447" y="0"/>
                      </a:moveTo>
                      <a:cubicBezTo>
                        <a:pt x="447" y="0"/>
                        <a:pt x="447" y="0"/>
                        <a:pt x="447" y="0"/>
                      </a:cubicBezTo>
                      <a:cubicBezTo>
                        <a:pt x="447" y="1"/>
                        <a:pt x="447" y="1"/>
                        <a:pt x="447" y="1"/>
                      </a:cubicBezTo>
                      <a:cubicBezTo>
                        <a:pt x="449" y="1"/>
                        <a:pt x="449" y="1"/>
                        <a:pt x="449" y="1"/>
                      </a:cubicBezTo>
                      <a:cubicBezTo>
                        <a:pt x="449" y="1"/>
                        <a:pt x="448" y="1"/>
                        <a:pt x="447" y="0"/>
                      </a:cubicBezTo>
                      <a:moveTo>
                        <a:pt x="452" y="0"/>
                      </a:moveTo>
                      <a:cubicBezTo>
                        <a:pt x="450" y="0"/>
                        <a:pt x="450" y="0"/>
                        <a:pt x="450" y="0"/>
                      </a:cubicBezTo>
                      <a:cubicBezTo>
                        <a:pt x="450" y="1"/>
                        <a:pt x="451" y="1"/>
                        <a:pt x="451" y="1"/>
                      </a:cubicBezTo>
                      <a:cubicBezTo>
                        <a:pt x="452" y="1"/>
                        <a:pt x="452" y="1"/>
                        <a:pt x="452" y="1"/>
                      </a:cubicBezTo>
                      <a:cubicBezTo>
                        <a:pt x="452" y="0"/>
                        <a:pt x="452" y="0"/>
                        <a:pt x="45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3" name="Freeform 11"/>
                <p:cNvSpPr>
                  <a:spLocks noEditPoints="1"/>
                </p:cNvSpPr>
                <p:nvPr/>
              </p:nvSpPr>
              <p:spPr bwMode="auto">
                <a:xfrm>
                  <a:off x="-3519" y="1682"/>
                  <a:ext cx="531" cy="2"/>
                </a:xfrm>
                <a:custGeom>
                  <a:avLst/>
                  <a:gdLst/>
                  <a:ahLst/>
                  <a:cxnLst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5" y="1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  <a:cxn ang="0">
                      <a:pos x="88" y="0"/>
                    </a:cxn>
                    <a:cxn ang="0">
                      <a:pos x="88" y="0"/>
                    </a:cxn>
                    <a:cxn ang="0">
                      <a:pos x="88" y="1"/>
                    </a:cxn>
                    <a:cxn ang="0">
                      <a:pos x="88" y="1"/>
                    </a:cxn>
                    <a:cxn ang="0">
                      <a:pos x="88" y="0"/>
                    </a:cxn>
                    <a:cxn ang="0">
                      <a:pos x="224" y="0"/>
                    </a:cxn>
                    <a:cxn ang="0">
                      <a:pos x="223" y="0"/>
                    </a:cxn>
                    <a:cxn ang="0">
                      <a:pos x="224" y="1"/>
                    </a:cxn>
                    <a:cxn ang="0">
                      <a:pos x="224" y="0"/>
                    </a:cxn>
                  </a:cxnLst>
                  <a:rect l="0" t="0" r="r" b="b"/>
                  <a:pathLst>
                    <a:path w="224" h="1">
                      <a:moveTo>
                        <a:pt x="5" y="1"/>
                      </a:move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1"/>
                        <a:pt x="3" y="0"/>
                      </a:cubicBezTo>
                      <a:moveTo>
                        <a:pt x="88" y="0"/>
                      </a:move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88" y="1"/>
                        <a:pt x="88" y="1"/>
                        <a:pt x="88" y="1"/>
                      </a:cubicBezTo>
                      <a:cubicBezTo>
                        <a:pt x="88" y="1"/>
                        <a:pt x="88" y="1"/>
                        <a:pt x="88" y="1"/>
                      </a:cubicBezTo>
                      <a:cubicBezTo>
                        <a:pt x="88" y="0"/>
                        <a:pt x="88" y="0"/>
                        <a:pt x="88" y="0"/>
                      </a:cubicBezTo>
                      <a:moveTo>
                        <a:pt x="224" y="0"/>
                      </a:moveTo>
                      <a:cubicBezTo>
                        <a:pt x="223" y="0"/>
                        <a:pt x="223" y="0"/>
                        <a:pt x="223" y="0"/>
                      </a:cubicBezTo>
                      <a:cubicBezTo>
                        <a:pt x="223" y="1"/>
                        <a:pt x="224" y="1"/>
                        <a:pt x="224" y="1"/>
                      </a:cubicBezTo>
                      <a:cubicBezTo>
                        <a:pt x="224" y="0"/>
                        <a:pt x="224" y="0"/>
                        <a:pt x="224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4" name="Freeform 12"/>
                <p:cNvSpPr>
                  <a:spLocks/>
                </p:cNvSpPr>
                <p:nvPr/>
              </p:nvSpPr>
              <p:spPr bwMode="auto">
                <a:xfrm>
                  <a:off x="-1232" y="1987"/>
                  <a:ext cx="133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48" y="100"/>
                    </a:cxn>
                    <a:cxn ang="0">
                      <a:pos x="48" y="100"/>
                    </a:cxn>
                    <a:cxn ang="0">
                      <a:pos x="48" y="100"/>
                    </a:cxn>
                    <a:cxn ang="0">
                      <a:pos x="49" y="103"/>
                    </a:cxn>
                    <a:cxn ang="0">
                      <a:pos x="54" y="114"/>
                    </a:cxn>
                    <a:cxn ang="0">
                      <a:pos x="56" y="114"/>
                    </a:cxn>
                    <a:cxn ang="0">
                      <a:pos x="51" y="101"/>
                    </a:cxn>
                    <a:cxn ang="0">
                      <a:pos x="49" y="101"/>
                    </a:cxn>
                    <a:cxn ang="0">
                      <a:pos x="49" y="100"/>
                    </a:cxn>
                    <a:cxn ang="0">
                      <a:pos x="50" y="100"/>
                    </a:cxn>
                    <a:cxn ang="0">
                      <a:pos x="50" y="99"/>
                    </a:cxn>
                    <a:cxn ang="0">
                      <a:pos x="50" y="99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6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8" y="29"/>
                        <a:pt x="35" y="62"/>
                        <a:pt x="48" y="100"/>
                      </a:cubicBezTo>
                      <a:cubicBezTo>
                        <a:pt x="48" y="100"/>
                        <a:pt x="48" y="100"/>
                        <a:pt x="48" y="100"/>
                      </a:cubicBezTo>
                      <a:cubicBezTo>
                        <a:pt x="48" y="100"/>
                        <a:pt x="48" y="100"/>
                        <a:pt x="48" y="100"/>
                      </a:cubicBezTo>
                      <a:cubicBezTo>
                        <a:pt x="48" y="100"/>
                        <a:pt x="48" y="101"/>
                        <a:pt x="49" y="103"/>
                      </a:cubicBezTo>
                      <a:cubicBezTo>
                        <a:pt x="50" y="105"/>
                        <a:pt x="52" y="109"/>
                        <a:pt x="54" y="114"/>
                      </a:cubicBezTo>
                      <a:cubicBezTo>
                        <a:pt x="56" y="114"/>
                        <a:pt x="56" y="114"/>
                        <a:pt x="56" y="114"/>
                      </a:cubicBezTo>
                      <a:cubicBezTo>
                        <a:pt x="54" y="107"/>
                        <a:pt x="52" y="103"/>
                        <a:pt x="51" y="101"/>
                      </a:cubicBezTo>
                      <a:cubicBezTo>
                        <a:pt x="49" y="101"/>
                        <a:pt x="49" y="101"/>
                        <a:pt x="49" y="101"/>
                      </a:cubicBezTo>
                      <a:cubicBezTo>
                        <a:pt x="49" y="100"/>
                        <a:pt x="49" y="100"/>
                        <a:pt x="49" y="100"/>
                      </a:cubicBezTo>
                      <a:cubicBezTo>
                        <a:pt x="50" y="100"/>
                        <a:pt x="50" y="100"/>
                        <a:pt x="50" y="100"/>
                      </a:cubicBezTo>
                      <a:cubicBezTo>
                        <a:pt x="50" y="99"/>
                        <a:pt x="50" y="99"/>
                        <a:pt x="50" y="99"/>
                      </a:cubicBezTo>
                      <a:cubicBezTo>
                        <a:pt x="50" y="99"/>
                        <a:pt x="50" y="99"/>
                        <a:pt x="50" y="99"/>
                      </a:cubicBezTo>
                      <a:cubicBezTo>
                        <a:pt x="37" y="62"/>
                        <a:pt x="20" y="29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5" name="Freeform 13"/>
                <p:cNvSpPr>
                  <a:spLocks/>
                </p:cNvSpPr>
                <p:nvPr/>
              </p:nvSpPr>
              <p:spPr bwMode="auto">
                <a:xfrm>
                  <a:off x="-1116" y="2222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6" name="Freeform 14"/>
                <p:cNvSpPr>
                  <a:spLocks noEditPoints="1"/>
                </p:cNvSpPr>
                <p:nvPr/>
              </p:nvSpPr>
              <p:spPr bwMode="auto">
                <a:xfrm>
                  <a:off x="-1103" y="2260"/>
                  <a:ext cx="171" cy="1016"/>
                </a:xfrm>
                <a:custGeom>
                  <a:avLst/>
                  <a:gdLst/>
                  <a:ahLst/>
                  <a:cxnLst>
                    <a:cxn ang="0">
                      <a:pos x="55" y="343"/>
                    </a:cxn>
                    <a:cxn ang="0">
                      <a:pos x="53" y="343"/>
                    </a:cxn>
                    <a:cxn ang="0">
                      <a:pos x="53" y="343"/>
                    </a:cxn>
                    <a:cxn ang="0">
                      <a:pos x="62" y="394"/>
                    </a:cxn>
                    <a:cxn ang="0">
                      <a:pos x="70" y="429"/>
                    </a:cxn>
                    <a:cxn ang="0">
                      <a:pos x="72" y="429"/>
                    </a:cxn>
                    <a:cxn ang="0">
                      <a:pos x="60" y="374"/>
                    </a:cxn>
                    <a:cxn ang="0">
                      <a:pos x="57" y="352"/>
                    </a:cxn>
                    <a:cxn ang="0">
                      <a:pos x="55" y="343"/>
                    </a:cxn>
                    <a:cxn ang="0">
                      <a:pos x="34" y="255"/>
                    </a:cxn>
                    <a:cxn ang="0">
                      <a:pos x="32" y="255"/>
                    </a:cxn>
                    <a:cxn ang="0">
                      <a:pos x="39" y="292"/>
                    </a:cxn>
                    <a:cxn ang="0">
                      <a:pos x="46" y="324"/>
                    </a:cxn>
                    <a:cxn ang="0">
                      <a:pos x="50" y="336"/>
                    </a:cxn>
                    <a:cxn ang="0">
                      <a:pos x="52" y="342"/>
                    </a:cxn>
                    <a:cxn ang="0">
                      <a:pos x="55" y="342"/>
                    </a:cxn>
                    <a:cxn ang="0">
                      <a:pos x="52" y="336"/>
                    </a:cxn>
                    <a:cxn ang="0">
                      <a:pos x="40" y="284"/>
                    </a:cxn>
                    <a:cxn ang="0">
                      <a:pos x="35" y="259"/>
                    </a:cxn>
                    <a:cxn ang="0">
                      <a:pos x="34" y="255"/>
                    </a:cxn>
                    <a:cxn ang="0">
                      <a:pos x="32" y="233"/>
                    </a:cxn>
                    <a:cxn ang="0">
                      <a:pos x="30" y="233"/>
                    </a:cxn>
                    <a:cxn ang="0">
                      <a:pos x="31" y="249"/>
                    </a:cxn>
                    <a:cxn ang="0">
                      <a:pos x="31" y="249"/>
                    </a:cxn>
                    <a:cxn ang="0">
                      <a:pos x="32" y="254"/>
                    </a:cxn>
                    <a:cxn ang="0">
                      <a:pos x="32" y="254"/>
                    </a:cxn>
                    <a:cxn ang="0">
                      <a:pos x="34" y="254"/>
                    </a:cxn>
                    <a:cxn ang="0">
                      <a:pos x="33" y="249"/>
                    </a:cxn>
                    <a:cxn ang="0">
                      <a:pos x="33" y="249"/>
                    </a:cxn>
                    <a:cxn ang="0">
                      <a:pos x="32" y="233"/>
                    </a:cxn>
                    <a:cxn ang="0">
                      <a:pos x="25" y="102"/>
                    </a:cxn>
                    <a:cxn ang="0">
                      <a:pos x="23" y="102"/>
                    </a:cxn>
                    <a:cxn ang="0">
                      <a:pos x="22" y="112"/>
                    </a:cxn>
                    <a:cxn ang="0">
                      <a:pos x="22" y="112"/>
                    </a:cxn>
                    <a:cxn ang="0">
                      <a:pos x="30" y="232"/>
                    </a:cxn>
                    <a:cxn ang="0">
                      <a:pos x="32" y="232"/>
                    </a:cxn>
                    <a:cxn ang="0">
                      <a:pos x="24" y="113"/>
                    </a:cxn>
                    <a:cxn ang="0">
                      <a:pos x="25" y="102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23" y="95"/>
                    </a:cxn>
                    <a:cxn ang="0">
                      <a:pos x="23" y="101"/>
                    </a:cxn>
                    <a:cxn ang="0">
                      <a:pos x="25" y="101"/>
                    </a:cxn>
                    <a:cxn ang="0">
                      <a:pos x="25" y="95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72" h="429">
                      <a:moveTo>
                        <a:pt x="55" y="343"/>
                      </a:moveTo>
                      <a:cubicBezTo>
                        <a:pt x="53" y="343"/>
                        <a:pt x="53" y="343"/>
                        <a:pt x="53" y="343"/>
                      </a:cubicBezTo>
                      <a:cubicBezTo>
                        <a:pt x="53" y="343"/>
                        <a:pt x="53" y="343"/>
                        <a:pt x="53" y="343"/>
                      </a:cubicBezTo>
                      <a:cubicBezTo>
                        <a:pt x="54" y="346"/>
                        <a:pt x="57" y="369"/>
                        <a:pt x="62" y="394"/>
                      </a:cubicBezTo>
                      <a:cubicBezTo>
                        <a:pt x="64" y="406"/>
                        <a:pt x="67" y="418"/>
                        <a:pt x="70" y="429"/>
                      </a:cubicBezTo>
                      <a:cubicBezTo>
                        <a:pt x="72" y="429"/>
                        <a:pt x="72" y="429"/>
                        <a:pt x="72" y="429"/>
                      </a:cubicBezTo>
                      <a:cubicBezTo>
                        <a:pt x="67" y="411"/>
                        <a:pt x="63" y="391"/>
                        <a:pt x="60" y="374"/>
                      </a:cubicBezTo>
                      <a:cubicBezTo>
                        <a:pt x="59" y="365"/>
                        <a:pt x="57" y="357"/>
                        <a:pt x="57" y="352"/>
                      </a:cubicBezTo>
                      <a:cubicBezTo>
                        <a:pt x="56" y="347"/>
                        <a:pt x="55" y="344"/>
                        <a:pt x="55" y="343"/>
                      </a:cubicBezTo>
                      <a:moveTo>
                        <a:pt x="34" y="255"/>
                      </a:moveTo>
                      <a:cubicBezTo>
                        <a:pt x="32" y="255"/>
                        <a:pt x="32" y="255"/>
                        <a:pt x="32" y="255"/>
                      </a:cubicBezTo>
                      <a:cubicBezTo>
                        <a:pt x="34" y="263"/>
                        <a:pt x="36" y="277"/>
                        <a:pt x="39" y="292"/>
                      </a:cubicBezTo>
                      <a:cubicBezTo>
                        <a:pt x="42" y="303"/>
                        <a:pt x="44" y="315"/>
                        <a:pt x="46" y="324"/>
                      </a:cubicBezTo>
                      <a:cubicBezTo>
                        <a:pt x="48" y="329"/>
                        <a:pt x="49" y="333"/>
                        <a:pt x="50" y="336"/>
                      </a:cubicBezTo>
                      <a:cubicBezTo>
                        <a:pt x="51" y="339"/>
                        <a:pt x="52" y="340"/>
                        <a:pt x="52" y="342"/>
                      </a:cubicBezTo>
                      <a:cubicBezTo>
                        <a:pt x="55" y="342"/>
                        <a:pt x="55" y="342"/>
                        <a:pt x="55" y="342"/>
                      </a:cubicBezTo>
                      <a:cubicBezTo>
                        <a:pt x="54" y="341"/>
                        <a:pt x="53" y="338"/>
                        <a:pt x="52" y="336"/>
                      </a:cubicBezTo>
                      <a:cubicBezTo>
                        <a:pt x="48" y="324"/>
                        <a:pt x="43" y="303"/>
                        <a:pt x="40" y="284"/>
                      </a:cubicBezTo>
                      <a:cubicBezTo>
                        <a:pt x="38" y="274"/>
                        <a:pt x="36" y="266"/>
                        <a:pt x="35" y="259"/>
                      </a:cubicBezTo>
                      <a:cubicBezTo>
                        <a:pt x="35" y="258"/>
                        <a:pt x="35" y="256"/>
                        <a:pt x="34" y="255"/>
                      </a:cubicBezTo>
                      <a:moveTo>
                        <a:pt x="32" y="233"/>
                      </a:moveTo>
                      <a:cubicBezTo>
                        <a:pt x="30" y="233"/>
                        <a:pt x="30" y="233"/>
                        <a:pt x="30" y="233"/>
                      </a:cubicBezTo>
                      <a:cubicBezTo>
                        <a:pt x="31" y="249"/>
                        <a:pt x="31" y="249"/>
                        <a:pt x="31" y="249"/>
                      </a:cubicBezTo>
                      <a:cubicBezTo>
                        <a:pt x="31" y="249"/>
                        <a:pt x="31" y="249"/>
                        <a:pt x="31" y="249"/>
                      </a:cubicBezTo>
                      <a:cubicBezTo>
                        <a:pt x="31" y="249"/>
                        <a:pt x="32" y="251"/>
                        <a:pt x="32" y="254"/>
                      </a:cubicBezTo>
                      <a:cubicBezTo>
                        <a:pt x="32" y="254"/>
                        <a:pt x="32" y="254"/>
                        <a:pt x="32" y="254"/>
                      </a:cubicBezTo>
                      <a:cubicBezTo>
                        <a:pt x="34" y="254"/>
                        <a:pt x="34" y="254"/>
                        <a:pt x="34" y="254"/>
                      </a:cubicBezTo>
                      <a:cubicBezTo>
                        <a:pt x="34" y="251"/>
                        <a:pt x="33" y="249"/>
                        <a:pt x="33" y="249"/>
                      </a:cubicBezTo>
                      <a:cubicBezTo>
                        <a:pt x="33" y="249"/>
                        <a:pt x="33" y="249"/>
                        <a:pt x="33" y="249"/>
                      </a:cubicBezTo>
                      <a:cubicBezTo>
                        <a:pt x="32" y="233"/>
                        <a:pt x="32" y="233"/>
                        <a:pt x="32" y="233"/>
                      </a:cubicBezTo>
                      <a:moveTo>
                        <a:pt x="25" y="102"/>
                      </a:moveTo>
                      <a:cubicBezTo>
                        <a:pt x="23" y="102"/>
                        <a:pt x="23" y="102"/>
                        <a:pt x="23" y="102"/>
                      </a:cubicBezTo>
                      <a:cubicBezTo>
                        <a:pt x="23" y="105"/>
                        <a:pt x="22" y="109"/>
                        <a:pt x="22" y="112"/>
                      </a:cubicBezTo>
                      <a:cubicBezTo>
                        <a:pt x="22" y="112"/>
                        <a:pt x="22" y="112"/>
                        <a:pt x="22" y="112"/>
                      </a:cubicBezTo>
                      <a:cubicBezTo>
                        <a:pt x="30" y="232"/>
                        <a:pt x="30" y="232"/>
                        <a:pt x="30" y="232"/>
                      </a:cubicBezTo>
                      <a:cubicBezTo>
                        <a:pt x="32" y="232"/>
                        <a:pt x="32" y="232"/>
                        <a:pt x="32" y="232"/>
                      </a:cubicBezTo>
                      <a:cubicBezTo>
                        <a:pt x="24" y="113"/>
                        <a:pt x="24" y="113"/>
                        <a:pt x="24" y="113"/>
                      </a:cubicBezTo>
                      <a:cubicBezTo>
                        <a:pt x="24" y="109"/>
                        <a:pt x="25" y="106"/>
                        <a:pt x="25" y="102"/>
                      </a:cubicBezTo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20"/>
                        <a:pt x="23" y="60"/>
                        <a:pt x="23" y="95"/>
                      </a:cubicBezTo>
                      <a:cubicBezTo>
                        <a:pt x="23" y="97"/>
                        <a:pt x="23" y="99"/>
                        <a:pt x="23" y="101"/>
                      </a:cubicBezTo>
                      <a:cubicBezTo>
                        <a:pt x="25" y="101"/>
                        <a:pt x="25" y="101"/>
                        <a:pt x="25" y="101"/>
                      </a:cubicBezTo>
                      <a:cubicBezTo>
                        <a:pt x="25" y="99"/>
                        <a:pt x="25" y="97"/>
                        <a:pt x="25" y="95"/>
                      </a:cubicBezTo>
                      <a:cubicBezTo>
                        <a:pt x="25" y="60"/>
                        <a:pt x="11" y="2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7" name="Freeform 15"/>
                <p:cNvSpPr>
                  <a:spLocks/>
                </p:cNvSpPr>
                <p:nvPr/>
              </p:nvSpPr>
              <p:spPr bwMode="auto">
                <a:xfrm>
                  <a:off x="-981" y="3070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8" name="Freeform 16"/>
                <p:cNvSpPr>
                  <a:spLocks/>
                </p:cNvSpPr>
                <p:nvPr/>
              </p:nvSpPr>
              <p:spPr bwMode="auto">
                <a:xfrm>
                  <a:off x="-1028" y="2861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9" name="Freeform 17"/>
                <p:cNvSpPr>
                  <a:spLocks noEditPoints="1"/>
                </p:cNvSpPr>
                <p:nvPr/>
              </p:nvSpPr>
              <p:spPr bwMode="auto">
                <a:xfrm>
                  <a:off x="-1749" y="1524"/>
                  <a:ext cx="843" cy="1831"/>
                </a:xfrm>
                <a:custGeom>
                  <a:avLst/>
                  <a:gdLst/>
                  <a:ahLst/>
                  <a:cxnLst>
                    <a:cxn ang="0">
                      <a:pos x="345" y="740"/>
                    </a:cxn>
                    <a:cxn ang="0">
                      <a:pos x="343" y="740"/>
                    </a:cxn>
                    <a:cxn ang="0">
                      <a:pos x="344" y="744"/>
                    </a:cxn>
                    <a:cxn ang="0">
                      <a:pos x="354" y="772"/>
                    </a:cxn>
                    <a:cxn ang="0">
                      <a:pos x="355" y="772"/>
                    </a:cxn>
                    <a:cxn ang="0">
                      <a:pos x="356" y="772"/>
                    </a:cxn>
                    <a:cxn ang="0">
                      <a:pos x="356" y="771"/>
                    </a:cxn>
                    <a:cxn ang="0">
                      <a:pos x="346" y="744"/>
                    </a:cxn>
                    <a:cxn ang="0">
                      <a:pos x="345" y="740"/>
                    </a:cxn>
                    <a:cxn ang="0">
                      <a:pos x="145" y="98"/>
                    </a:cxn>
                    <a:cxn ang="0">
                      <a:pos x="142" y="98"/>
                    </a:cxn>
                    <a:cxn ang="0">
                      <a:pos x="219" y="194"/>
                    </a:cxn>
                    <a:cxn ang="0">
                      <a:pos x="221" y="194"/>
                    </a:cxn>
                    <a:cxn ang="0">
                      <a:pos x="145" y="98"/>
                    </a:cxn>
                    <a:cxn ang="0">
                      <a:pos x="110" y="67"/>
                    </a:cxn>
                    <a:cxn ang="0">
                      <a:pos x="107" y="67"/>
                    </a:cxn>
                    <a:cxn ang="0">
                      <a:pos x="141" y="97"/>
                    </a:cxn>
                    <a:cxn ang="0">
                      <a:pos x="144" y="97"/>
                    </a:cxn>
                    <a:cxn ang="0">
                      <a:pos x="110" y="67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2" y="2"/>
                    </a:cxn>
                    <a:cxn ang="0">
                      <a:pos x="106" y="66"/>
                    </a:cxn>
                    <a:cxn ang="0">
                      <a:pos x="109" y="66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56" h="772">
                      <a:moveTo>
                        <a:pt x="345" y="740"/>
                      </a:moveTo>
                      <a:cubicBezTo>
                        <a:pt x="343" y="740"/>
                        <a:pt x="343" y="740"/>
                        <a:pt x="343" y="740"/>
                      </a:cubicBezTo>
                      <a:cubicBezTo>
                        <a:pt x="343" y="741"/>
                        <a:pt x="344" y="743"/>
                        <a:pt x="344" y="744"/>
                      </a:cubicBezTo>
                      <a:cubicBezTo>
                        <a:pt x="347" y="756"/>
                        <a:pt x="351" y="766"/>
                        <a:pt x="354" y="772"/>
                      </a:cubicBezTo>
                      <a:cubicBezTo>
                        <a:pt x="355" y="772"/>
                        <a:pt x="355" y="772"/>
                        <a:pt x="355" y="772"/>
                      </a:cubicBezTo>
                      <a:cubicBezTo>
                        <a:pt x="356" y="772"/>
                        <a:pt x="356" y="772"/>
                        <a:pt x="356" y="772"/>
                      </a:cubicBezTo>
                      <a:cubicBezTo>
                        <a:pt x="356" y="771"/>
                        <a:pt x="356" y="771"/>
                        <a:pt x="356" y="771"/>
                      </a:cubicBezTo>
                      <a:cubicBezTo>
                        <a:pt x="352" y="765"/>
                        <a:pt x="349" y="755"/>
                        <a:pt x="346" y="744"/>
                      </a:cubicBezTo>
                      <a:cubicBezTo>
                        <a:pt x="346" y="742"/>
                        <a:pt x="345" y="741"/>
                        <a:pt x="345" y="740"/>
                      </a:cubicBezTo>
                      <a:moveTo>
                        <a:pt x="145" y="98"/>
                      </a:moveTo>
                      <a:cubicBezTo>
                        <a:pt x="142" y="98"/>
                        <a:pt x="142" y="98"/>
                        <a:pt x="142" y="98"/>
                      </a:cubicBezTo>
                      <a:cubicBezTo>
                        <a:pt x="168" y="124"/>
                        <a:pt x="195" y="155"/>
                        <a:pt x="219" y="194"/>
                      </a:cubicBezTo>
                      <a:cubicBezTo>
                        <a:pt x="221" y="194"/>
                        <a:pt x="221" y="194"/>
                        <a:pt x="221" y="194"/>
                      </a:cubicBezTo>
                      <a:cubicBezTo>
                        <a:pt x="197" y="155"/>
                        <a:pt x="171" y="124"/>
                        <a:pt x="145" y="98"/>
                      </a:cubicBezTo>
                      <a:moveTo>
                        <a:pt x="110" y="67"/>
                      </a:moveTo>
                      <a:cubicBezTo>
                        <a:pt x="107" y="67"/>
                        <a:pt x="107" y="67"/>
                        <a:pt x="107" y="67"/>
                      </a:cubicBezTo>
                      <a:cubicBezTo>
                        <a:pt x="118" y="76"/>
                        <a:pt x="129" y="86"/>
                        <a:pt x="141" y="97"/>
                      </a:cubicBezTo>
                      <a:cubicBezTo>
                        <a:pt x="144" y="97"/>
                        <a:pt x="144" y="97"/>
                        <a:pt x="144" y="97"/>
                      </a:cubicBezTo>
                      <a:cubicBezTo>
                        <a:pt x="132" y="86"/>
                        <a:pt x="121" y="76"/>
                        <a:pt x="110" y="67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12" y="6"/>
                        <a:pt x="55" y="25"/>
                        <a:pt x="106" y="66"/>
                      </a:cubicBezTo>
                      <a:cubicBezTo>
                        <a:pt x="109" y="66"/>
                        <a:pt x="109" y="66"/>
                        <a:pt x="109" y="66"/>
                      </a:cubicBezTo>
                      <a:cubicBezTo>
                        <a:pt x="56" y="23"/>
                        <a:pt x="10" y="3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0" name="Freeform 18"/>
                <p:cNvSpPr>
                  <a:spLocks/>
                </p:cNvSpPr>
                <p:nvPr/>
              </p:nvSpPr>
              <p:spPr bwMode="auto">
                <a:xfrm>
                  <a:off x="-1416" y="1754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1" name="Freeform 19"/>
                <p:cNvSpPr>
                  <a:spLocks/>
                </p:cNvSpPr>
                <p:nvPr/>
              </p:nvSpPr>
              <p:spPr bwMode="auto">
                <a:xfrm>
                  <a:off x="-1499" y="1682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1"/>
                        <a:pt x="4" y="1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2" name="Freeform 20"/>
                <p:cNvSpPr>
                  <a:spLocks noEditPoints="1"/>
                </p:cNvSpPr>
                <p:nvPr/>
              </p:nvSpPr>
              <p:spPr bwMode="auto">
                <a:xfrm>
                  <a:off x="-2620" y="2810"/>
                  <a:ext cx="179" cy="2"/>
                </a:xfrm>
                <a:custGeom>
                  <a:avLst/>
                  <a:gdLst/>
                  <a:ahLst/>
                  <a:cxnLst>
                    <a:cxn ang="0">
                      <a:pos x="178" y="2"/>
                    </a:cxn>
                    <a:cxn ang="0">
                      <a:pos x="178" y="0"/>
                    </a:cxn>
                    <a:cxn ang="0">
                      <a:pos x="178" y="2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178" y="0"/>
                    </a:cxn>
                    <a:cxn ang="0">
                      <a:pos x="178" y="0"/>
                    </a:cxn>
                  </a:cxnLst>
                  <a:rect l="0" t="0" r="r" b="b"/>
                  <a:pathLst>
                    <a:path w="178" h="2">
                      <a:moveTo>
                        <a:pt x="178" y="2"/>
                      </a:moveTo>
                      <a:lnTo>
                        <a:pt x="178" y="0"/>
                      </a:lnTo>
                      <a:lnTo>
                        <a:pt x="178" y="2"/>
                      </a:lnTo>
                      <a:close/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  <a:moveTo>
                        <a:pt x="178" y="0"/>
                      </a:moveTo>
                      <a:lnTo>
                        <a:pt x="17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3" name="Freeform 21"/>
                <p:cNvSpPr>
                  <a:spLocks noEditPoints="1"/>
                </p:cNvSpPr>
                <p:nvPr/>
              </p:nvSpPr>
              <p:spPr bwMode="auto">
                <a:xfrm>
                  <a:off x="-2620" y="2810"/>
                  <a:ext cx="179" cy="2"/>
                </a:xfrm>
                <a:custGeom>
                  <a:avLst/>
                  <a:gdLst/>
                  <a:ahLst/>
                  <a:cxnLst>
                    <a:cxn ang="0">
                      <a:pos x="178" y="2"/>
                    </a:cxn>
                    <a:cxn ang="0">
                      <a:pos x="178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178" y="0"/>
                    </a:cxn>
                    <a:cxn ang="0">
                      <a:pos x="178" y="0"/>
                    </a:cxn>
                  </a:cxnLst>
                  <a:rect l="0" t="0" r="r" b="b"/>
                  <a:pathLst>
                    <a:path w="178" h="2">
                      <a:moveTo>
                        <a:pt x="178" y="2"/>
                      </a:moveTo>
                      <a:lnTo>
                        <a:pt x="178" y="0"/>
                      </a:lnTo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moveTo>
                        <a:pt x="178" y="0"/>
                      </a:moveTo>
                      <a:lnTo>
                        <a:pt x="178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" name="Freeform 22"/>
                <p:cNvSpPr>
                  <a:spLocks/>
                </p:cNvSpPr>
                <p:nvPr/>
              </p:nvSpPr>
              <p:spPr bwMode="auto">
                <a:xfrm>
                  <a:off x="-1032" y="281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5" y="2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2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5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" name="Freeform 23"/>
                <p:cNvSpPr>
                  <a:spLocks/>
                </p:cNvSpPr>
                <p:nvPr/>
              </p:nvSpPr>
              <p:spPr bwMode="auto">
                <a:xfrm>
                  <a:off x="-938" y="3276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6" name="Freeform 24"/>
                <p:cNvSpPr>
                  <a:spLocks noEditPoints="1"/>
                </p:cNvSpPr>
                <p:nvPr/>
              </p:nvSpPr>
              <p:spPr bwMode="auto">
                <a:xfrm>
                  <a:off x="-3887" y="3352"/>
                  <a:ext cx="396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15" y="0"/>
                    </a:cxn>
                    <a:cxn ang="0">
                      <a:pos x="10" y="0"/>
                    </a:cxn>
                    <a:cxn ang="0">
                      <a:pos x="15" y="0"/>
                    </a:cxn>
                    <a:cxn ang="0">
                      <a:pos x="20" y="0"/>
                    </a:cxn>
                    <a:cxn ang="0">
                      <a:pos x="25" y="0"/>
                    </a:cxn>
                    <a:cxn ang="0">
                      <a:pos x="36" y="0"/>
                    </a:cxn>
                    <a:cxn ang="0">
                      <a:pos x="30" y="0"/>
                    </a:cxn>
                    <a:cxn ang="0">
                      <a:pos x="36" y="0"/>
                    </a:cxn>
                    <a:cxn ang="0">
                      <a:pos x="43" y="0"/>
                    </a:cxn>
                    <a:cxn ang="0">
                      <a:pos x="46" y="0"/>
                    </a:cxn>
                    <a:cxn ang="0">
                      <a:pos x="56" y="0"/>
                    </a:cxn>
                    <a:cxn ang="0">
                      <a:pos x="51" y="0"/>
                    </a:cxn>
                    <a:cxn ang="0">
                      <a:pos x="56" y="0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77" y="0"/>
                    </a:cxn>
                    <a:cxn ang="0">
                      <a:pos x="72" y="0"/>
                    </a:cxn>
                    <a:cxn ang="0">
                      <a:pos x="77" y="0"/>
                    </a:cxn>
                    <a:cxn ang="0">
                      <a:pos x="82" y="0"/>
                    </a:cxn>
                    <a:cxn ang="0">
                      <a:pos x="84" y="0"/>
                    </a:cxn>
                    <a:cxn ang="0">
                      <a:pos x="88" y="0"/>
                    </a:cxn>
                    <a:cxn ang="0">
                      <a:pos x="86" y="0"/>
                    </a:cxn>
                    <a:cxn ang="0">
                      <a:pos x="88" y="0"/>
                    </a:cxn>
                    <a:cxn ang="0">
                      <a:pos x="93" y="0"/>
                    </a:cxn>
                    <a:cxn ang="0">
                      <a:pos x="98" y="0"/>
                    </a:cxn>
                    <a:cxn ang="0">
                      <a:pos x="108" y="0"/>
                    </a:cxn>
                    <a:cxn ang="0">
                      <a:pos x="103" y="0"/>
                    </a:cxn>
                    <a:cxn ang="0">
                      <a:pos x="108" y="0"/>
                    </a:cxn>
                    <a:cxn ang="0">
                      <a:pos x="114" y="0"/>
                    </a:cxn>
                    <a:cxn ang="0">
                      <a:pos x="119" y="0"/>
                    </a:cxn>
                    <a:cxn ang="0">
                      <a:pos x="126" y="0"/>
                    </a:cxn>
                    <a:cxn ang="0">
                      <a:pos x="124" y="0"/>
                    </a:cxn>
                    <a:cxn ang="0">
                      <a:pos x="126" y="0"/>
                    </a:cxn>
                    <a:cxn ang="0">
                      <a:pos x="128" y="0"/>
                    </a:cxn>
                    <a:cxn ang="0">
                      <a:pos x="129" y="0"/>
                    </a:cxn>
                    <a:cxn ang="0">
                      <a:pos x="140" y="0"/>
                    </a:cxn>
                    <a:cxn ang="0">
                      <a:pos x="134" y="0"/>
                    </a:cxn>
                    <a:cxn ang="0">
                      <a:pos x="140" y="0"/>
                    </a:cxn>
                    <a:cxn ang="0">
                      <a:pos x="145" y="0"/>
                    </a:cxn>
                    <a:cxn ang="0">
                      <a:pos x="150" y="0"/>
                    </a:cxn>
                    <a:cxn ang="0">
                      <a:pos x="160" y="0"/>
                    </a:cxn>
                    <a:cxn ang="0">
                      <a:pos x="155" y="0"/>
                    </a:cxn>
                    <a:cxn ang="0">
                      <a:pos x="160" y="0"/>
                    </a:cxn>
                    <a:cxn ang="0">
                      <a:pos x="166" y="0"/>
                    </a:cxn>
                    <a:cxn ang="0">
                      <a:pos x="167" y="0"/>
                    </a:cxn>
                  </a:cxnLst>
                  <a:rect l="0" t="0" r="r" b="b"/>
                  <a:pathLst>
                    <a:path w="167">
                      <a:moveTo>
                        <a:pt x="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moveTo>
                        <a:pt x="15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moveTo>
                        <a:pt x="25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moveTo>
                        <a:pt x="36" y="0"/>
                      </a:move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moveTo>
                        <a:pt x="46" y="0"/>
                      </a:move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moveTo>
                        <a:pt x="56" y="0"/>
                      </a:move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moveTo>
                        <a:pt x="67" y="0"/>
                      </a:move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moveTo>
                        <a:pt x="77" y="0"/>
                      </a:move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moveTo>
                        <a:pt x="84" y="0"/>
                      </a:move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moveTo>
                        <a:pt x="88" y="0"/>
                      </a:move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moveTo>
                        <a:pt x="98" y="0"/>
                      </a:move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8" y="0"/>
                        <a:pt x="98" y="0"/>
                        <a:pt x="98" y="0"/>
                      </a:cubicBezTo>
                      <a:cubicBezTo>
                        <a:pt x="98" y="0"/>
                        <a:pt x="98" y="0"/>
                        <a:pt x="98" y="0"/>
                      </a:cubicBezTo>
                      <a:moveTo>
                        <a:pt x="108" y="0"/>
                      </a:move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moveTo>
                        <a:pt x="119" y="0"/>
                      </a:move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cubicBezTo>
                        <a:pt x="119" y="0"/>
                        <a:pt x="119" y="0"/>
                        <a:pt x="119" y="0"/>
                      </a:cubicBezTo>
                      <a:moveTo>
                        <a:pt x="126" y="0"/>
                      </a:move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6" y="0"/>
                        <a:pt x="126" y="0"/>
                        <a:pt x="126" y="0"/>
                      </a:cubicBezTo>
                      <a:cubicBezTo>
                        <a:pt x="126" y="0"/>
                        <a:pt x="126" y="0"/>
                        <a:pt x="126" y="0"/>
                      </a:cubicBezTo>
                      <a:moveTo>
                        <a:pt x="129" y="0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29" y="0"/>
                        <a:pt x="129" y="0"/>
                        <a:pt x="129" y="0"/>
                      </a:cubicBezTo>
                      <a:moveTo>
                        <a:pt x="140" y="0"/>
                      </a:move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moveTo>
                        <a:pt x="150" y="0"/>
                      </a:move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cubicBezTo>
                        <a:pt x="150" y="0"/>
                        <a:pt x="150" y="0"/>
                        <a:pt x="150" y="0"/>
                      </a:cubicBezTo>
                      <a:moveTo>
                        <a:pt x="160" y="0"/>
                      </a:move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60" y="0"/>
                        <a:pt x="160" y="0"/>
                        <a:pt x="160" y="0"/>
                      </a:cubicBezTo>
                      <a:cubicBezTo>
                        <a:pt x="160" y="0"/>
                        <a:pt x="160" y="0"/>
                        <a:pt x="160" y="0"/>
                      </a:cubicBezTo>
                      <a:moveTo>
                        <a:pt x="167" y="0"/>
                      </a:move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7" name="Freeform 25"/>
                <p:cNvSpPr>
                  <a:spLocks noEditPoints="1"/>
                </p:cNvSpPr>
                <p:nvPr/>
              </p:nvSpPr>
              <p:spPr bwMode="auto">
                <a:xfrm>
                  <a:off x="-2903" y="3355"/>
                  <a:ext cx="287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121" y="0"/>
                    </a:cxn>
                    <a:cxn ang="0">
                      <a:pos x="120" y="0"/>
                    </a:cxn>
                    <a:cxn ang="0">
                      <a:pos x="120" y="1"/>
                    </a:cxn>
                    <a:cxn ang="0">
                      <a:pos x="120" y="1"/>
                    </a:cxn>
                    <a:cxn ang="0">
                      <a:pos x="121" y="0"/>
                    </a:cxn>
                  </a:cxnLst>
                  <a:rect l="0" t="0" r="r" b="b"/>
                  <a:pathLst>
                    <a:path w="12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121" y="0"/>
                      </a:moveTo>
                      <a:cubicBezTo>
                        <a:pt x="120" y="0"/>
                        <a:pt x="120" y="0"/>
                        <a:pt x="120" y="0"/>
                      </a:cubicBezTo>
                      <a:cubicBezTo>
                        <a:pt x="120" y="1"/>
                        <a:pt x="120" y="1"/>
                        <a:pt x="120" y="1"/>
                      </a:cubicBezTo>
                      <a:cubicBezTo>
                        <a:pt x="120" y="1"/>
                        <a:pt x="120" y="1"/>
                        <a:pt x="120" y="1"/>
                      </a:cubicBezTo>
                      <a:cubicBezTo>
                        <a:pt x="120" y="1"/>
                        <a:pt x="120" y="1"/>
                        <a:pt x="12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8" name="Freeform 26"/>
                <p:cNvSpPr>
                  <a:spLocks noEditPoints="1"/>
                </p:cNvSpPr>
                <p:nvPr/>
              </p:nvSpPr>
              <p:spPr bwMode="auto">
                <a:xfrm>
                  <a:off x="-2019" y="3355"/>
                  <a:ext cx="85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36" y="0"/>
                    </a:cxn>
                  </a:cxnLst>
                  <a:rect l="0" t="0" r="r" b="b"/>
                  <a:pathLst>
                    <a:path w="36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moveTo>
                        <a:pt x="36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6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9" name="Freeform 27"/>
                <p:cNvSpPr>
                  <a:spLocks/>
                </p:cNvSpPr>
                <p:nvPr/>
              </p:nvSpPr>
              <p:spPr bwMode="auto">
                <a:xfrm>
                  <a:off x="-912" y="3355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0" name="Freeform 28"/>
                <p:cNvSpPr>
                  <a:spLocks/>
                </p:cNvSpPr>
                <p:nvPr/>
              </p:nvSpPr>
              <p:spPr bwMode="auto">
                <a:xfrm>
                  <a:off x="-808" y="3357"/>
                  <a:ext cx="2" cy="0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1" name="Freeform 29"/>
                <p:cNvSpPr>
                  <a:spLocks/>
                </p:cNvSpPr>
                <p:nvPr/>
              </p:nvSpPr>
              <p:spPr bwMode="auto">
                <a:xfrm>
                  <a:off x="-1049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2" name="Freeform 30"/>
                <p:cNvSpPr>
                  <a:spLocks/>
                </p:cNvSpPr>
                <p:nvPr/>
              </p:nvSpPr>
              <p:spPr bwMode="auto">
                <a:xfrm>
                  <a:off x="-1103" y="2256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3" name="Freeform 31"/>
                <p:cNvSpPr>
                  <a:spLocks/>
                </p:cNvSpPr>
                <p:nvPr/>
              </p:nvSpPr>
              <p:spPr bwMode="auto">
                <a:xfrm>
                  <a:off x="-2382" y="1987"/>
                  <a:ext cx="91" cy="270"/>
                </a:xfrm>
                <a:custGeom>
                  <a:avLst/>
                  <a:gdLst/>
                  <a:ahLst/>
                  <a:cxnLst>
                    <a:cxn ang="0">
                      <a:pos x="39" y="0"/>
                    </a:cxn>
                    <a:cxn ang="0">
                      <a:pos x="37" y="0"/>
                    </a:cxn>
                    <a:cxn ang="0">
                      <a:pos x="35" y="5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5" y="101"/>
                    </a:cxn>
                    <a:cxn ang="0">
                      <a:pos x="5" y="101"/>
                    </a:cxn>
                    <a:cxn ang="0">
                      <a:pos x="5" y="100"/>
                    </a:cxn>
                    <a:cxn ang="0">
                      <a:pos x="6" y="100"/>
                    </a:cxn>
                    <a:cxn ang="0">
                      <a:pos x="12" y="77"/>
                    </a:cxn>
                    <a:cxn ang="0">
                      <a:pos x="29" y="26"/>
                    </a:cxn>
                    <a:cxn ang="0">
                      <a:pos x="35" y="11"/>
                    </a:cxn>
                    <a:cxn ang="0">
                      <a:pos x="37" y="6"/>
                    </a:cxn>
                    <a:cxn ang="0">
                      <a:pos x="37" y="6"/>
                    </a:cxn>
                    <a:cxn ang="0">
                      <a:pos x="37" y="6"/>
                    </a:cxn>
                    <a:cxn ang="0">
                      <a:pos x="39" y="0"/>
                    </a:cxn>
                  </a:cxnLst>
                  <a:rect l="0" t="0" r="r" b="b"/>
                  <a:pathLst>
                    <a:path w="39" h="114">
                      <a:moveTo>
                        <a:pt x="39" y="0"/>
                      </a:move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6" y="1"/>
                        <a:pt x="36" y="3"/>
                        <a:pt x="35" y="5"/>
                      </a:cubicBezTo>
                      <a:cubicBezTo>
                        <a:pt x="34" y="6"/>
                        <a:pt x="15" y="54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3" y="109"/>
                        <a:pt x="4" y="105"/>
                        <a:pt x="5" y="101"/>
                      </a:cubicBezTo>
                      <a:cubicBezTo>
                        <a:pt x="5" y="101"/>
                        <a:pt x="5" y="101"/>
                        <a:pt x="5" y="101"/>
                      </a:cubicBezTo>
                      <a:cubicBezTo>
                        <a:pt x="5" y="100"/>
                        <a:pt x="5" y="100"/>
                        <a:pt x="5" y="100"/>
                      </a:cubicBezTo>
                      <a:cubicBezTo>
                        <a:pt x="6" y="100"/>
                        <a:pt x="6" y="100"/>
                        <a:pt x="6" y="100"/>
                      </a:cubicBezTo>
                      <a:cubicBezTo>
                        <a:pt x="8" y="92"/>
                        <a:pt x="10" y="85"/>
                        <a:pt x="12" y="77"/>
                      </a:cubicBezTo>
                      <a:cubicBezTo>
                        <a:pt x="18" y="56"/>
                        <a:pt x="24" y="38"/>
                        <a:pt x="29" y="26"/>
                      </a:cubicBezTo>
                      <a:cubicBezTo>
                        <a:pt x="31" y="19"/>
                        <a:pt x="33" y="14"/>
                        <a:pt x="35" y="11"/>
                      </a:cubicBezTo>
                      <a:cubicBezTo>
                        <a:pt x="36" y="7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8" y="3"/>
                        <a:pt x="38" y="2"/>
                        <a:pt x="39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4" name="Freeform 32"/>
                <p:cNvSpPr>
                  <a:spLocks/>
                </p:cNvSpPr>
                <p:nvPr/>
              </p:nvSpPr>
              <p:spPr bwMode="auto">
                <a:xfrm>
                  <a:off x="-2369" y="2222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5" name="Freeform 33"/>
                <p:cNvSpPr>
                  <a:spLocks noEditPoints="1"/>
                </p:cNvSpPr>
                <p:nvPr/>
              </p:nvSpPr>
              <p:spPr bwMode="auto">
                <a:xfrm>
                  <a:off x="-2417" y="1522"/>
                  <a:ext cx="415" cy="1054"/>
                </a:xfrm>
                <a:custGeom>
                  <a:avLst/>
                  <a:gdLst/>
                  <a:ahLst/>
                  <a:cxnLst>
                    <a:cxn ang="0">
                      <a:pos x="2" y="413"/>
                    </a:cxn>
                    <a:cxn ang="0">
                      <a:pos x="0" y="413"/>
                    </a:cxn>
                    <a:cxn ang="0">
                      <a:pos x="0" y="421"/>
                    </a:cxn>
                    <a:cxn ang="0">
                      <a:pos x="1" y="445"/>
                    </a:cxn>
                    <a:cxn ang="0">
                      <a:pos x="1" y="445"/>
                    </a:cxn>
                    <a:cxn ang="0">
                      <a:pos x="1" y="445"/>
                    </a:cxn>
                    <a:cxn ang="0">
                      <a:pos x="2" y="445"/>
                    </a:cxn>
                    <a:cxn ang="0">
                      <a:pos x="3" y="445"/>
                    </a:cxn>
                    <a:cxn ang="0">
                      <a:pos x="2" y="421"/>
                    </a:cxn>
                    <a:cxn ang="0">
                      <a:pos x="2" y="413"/>
                    </a:cxn>
                    <a:cxn ang="0">
                      <a:pos x="17" y="311"/>
                    </a:cxn>
                    <a:cxn ang="0">
                      <a:pos x="15" y="311"/>
                    </a:cxn>
                    <a:cxn ang="0">
                      <a:pos x="0" y="412"/>
                    </a:cxn>
                    <a:cxn ang="0">
                      <a:pos x="2" y="412"/>
                    </a:cxn>
                    <a:cxn ang="0">
                      <a:pos x="17" y="311"/>
                    </a:cxn>
                    <a:cxn ang="0">
                      <a:pos x="89" y="99"/>
                    </a:cxn>
                    <a:cxn ang="0">
                      <a:pos x="87" y="99"/>
                    </a:cxn>
                    <a:cxn ang="0">
                      <a:pos x="68" y="147"/>
                    </a:cxn>
                    <a:cxn ang="0">
                      <a:pos x="52" y="195"/>
                    </a:cxn>
                    <a:cxn ang="0">
                      <a:pos x="54" y="195"/>
                    </a:cxn>
                    <a:cxn ang="0">
                      <a:pos x="70" y="147"/>
                    </a:cxn>
                    <a:cxn ang="0">
                      <a:pos x="89" y="99"/>
                    </a:cxn>
                    <a:cxn ang="0">
                      <a:pos x="175" y="0"/>
                    </a:cxn>
                    <a:cxn ang="0">
                      <a:pos x="175" y="0"/>
                    </a:cxn>
                    <a:cxn ang="0">
                      <a:pos x="88" y="97"/>
                    </a:cxn>
                    <a:cxn ang="0">
                      <a:pos x="87" y="98"/>
                    </a:cxn>
                    <a:cxn ang="0">
                      <a:pos x="90" y="98"/>
                    </a:cxn>
                    <a:cxn ang="0">
                      <a:pos x="90" y="98"/>
                    </a:cxn>
                    <a:cxn ang="0">
                      <a:pos x="141" y="29"/>
                    </a:cxn>
                    <a:cxn ang="0">
                      <a:pos x="165" y="9"/>
                    </a:cxn>
                    <a:cxn ang="0">
                      <a:pos x="173" y="4"/>
                    </a:cxn>
                    <a:cxn ang="0">
                      <a:pos x="176" y="2"/>
                    </a:cxn>
                    <a:cxn ang="0">
                      <a:pos x="175" y="0"/>
                    </a:cxn>
                  </a:cxnLst>
                  <a:rect l="0" t="0" r="r" b="b"/>
                  <a:pathLst>
                    <a:path w="176" h="445">
                      <a:moveTo>
                        <a:pt x="2" y="413"/>
                      </a:moveTo>
                      <a:cubicBezTo>
                        <a:pt x="0" y="413"/>
                        <a:pt x="0" y="413"/>
                        <a:pt x="0" y="413"/>
                      </a:cubicBezTo>
                      <a:cubicBezTo>
                        <a:pt x="0" y="415"/>
                        <a:pt x="0" y="418"/>
                        <a:pt x="0" y="421"/>
                      </a:cubicBezTo>
                      <a:cubicBezTo>
                        <a:pt x="0" y="429"/>
                        <a:pt x="0" y="437"/>
                        <a:pt x="1" y="445"/>
                      </a:cubicBezTo>
                      <a:cubicBezTo>
                        <a:pt x="1" y="445"/>
                        <a:pt x="1" y="445"/>
                        <a:pt x="1" y="445"/>
                      </a:cubicBezTo>
                      <a:cubicBezTo>
                        <a:pt x="1" y="445"/>
                        <a:pt x="1" y="445"/>
                        <a:pt x="1" y="445"/>
                      </a:cubicBezTo>
                      <a:cubicBezTo>
                        <a:pt x="2" y="445"/>
                        <a:pt x="2" y="445"/>
                        <a:pt x="2" y="445"/>
                      </a:cubicBezTo>
                      <a:cubicBezTo>
                        <a:pt x="3" y="445"/>
                        <a:pt x="3" y="445"/>
                        <a:pt x="3" y="445"/>
                      </a:cubicBezTo>
                      <a:cubicBezTo>
                        <a:pt x="2" y="437"/>
                        <a:pt x="2" y="429"/>
                        <a:pt x="2" y="421"/>
                      </a:cubicBezTo>
                      <a:cubicBezTo>
                        <a:pt x="2" y="418"/>
                        <a:pt x="2" y="415"/>
                        <a:pt x="2" y="413"/>
                      </a:cubicBezTo>
                      <a:moveTo>
                        <a:pt x="17" y="311"/>
                      </a:moveTo>
                      <a:cubicBezTo>
                        <a:pt x="15" y="311"/>
                        <a:pt x="15" y="311"/>
                        <a:pt x="15" y="311"/>
                      </a:cubicBezTo>
                      <a:cubicBezTo>
                        <a:pt x="7" y="343"/>
                        <a:pt x="1" y="378"/>
                        <a:pt x="0" y="412"/>
                      </a:cubicBezTo>
                      <a:cubicBezTo>
                        <a:pt x="2" y="412"/>
                        <a:pt x="2" y="412"/>
                        <a:pt x="2" y="412"/>
                      </a:cubicBezTo>
                      <a:cubicBezTo>
                        <a:pt x="3" y="378"/>
                        <a:pt x="9" y="343"/>
                        <a:pt x="17" y="311"/>
                      </a:cubicBezTo>
                      <a:moveTo>
                        <a:pt x="89" y="99"/>
                      </a:moveTo>
                      <a:cubicBezTo>
                        <a:pt x="87" y="99"/>
                        <a:pt x="87" y="99"/>
                        <a:pt x="87" y="99"/>
                      </a:cubicBezTo>
                      <a:cubicBezTo>
                        <a:pt x="77" y="125"/>
                        <a:pt x="72" y="135"/>
                        <a:pt x="68" y="147"/>
                      </a:cubicBezTo>
                      <a:cubicBezTo>
                        <a:pt x="64" y="157"/>
                        <a:pt x="60" y="168"/>
                        <a:pt x="52" y="195"/>
                      </a:cubicBezTo>
                      <a:cubicBezTo>
                        <a:pt x="54" y="195"/>
                        <a:pt x="54" y="195"/>
                        <a:pt x="54" y="195"/>
                      </a:cubicBezTo>
                      <a:cubicBezTo>
                        <a:pt x="62" y="169"/>
                        <a:pt x="65" y="158"/>
                        <a:pt x="70" y="147"/>
                      </a:cubicBezTo>
                      <a:cubicBezTo>
                        <a:pt x="74" y="136"/>
                        <a:pt x="79" y="126"/>
                        <a:pt x="89" y="99"/>
                      </a:cubicBezTo>
                      <a:moveTo>
                        <a:pt x="175" y="0"/>
                      </a:moveTo>
                      <a:cubicBezTo>
                        <a:pt x="175" y="0"/>
                        <a:pt x="175" y="0"/>
                        <a:pt x="175" y="0"/>
                      </a:cubicBezTo>
                      <a:cubicBezTo>
                        <a:pt x="170" y="3"/>
                        <a:pt x="108" y="43"/>
                        <a:pt x="88" y="97"/>
                      </a:cubicBezTo>
                      <a:cubicBezTo>
                        <a:pt x="88" y="97"/>
                        <a:pt x="88" y="98"/>
                        <a:pt x="87" y="98"/>
                      </a:cubicBezTo>
                      <a:cubicBezTo>
                        <a:pt x="90" y="98"/>
                        <a:pt x="90" y="98"/>
                        <a:pt x="90" y="98"/>
                      </a:cubicBezTo>
                      <a:cubicBezTo>
                        <a:pt x="90" y="98"/>
                        <a:pt x="90" y="98"/>
                        <a:pt x="90" y="98"/>
                      </a:cubicBezTo>
                      <a:cubicBezTo>
                        <a:pt x="100" y="70"/>
                        <a:pt x="121" y="46"/>
                        <a:pt x="141" y="29"/>
                      </a:cubicBezTo>
                      <a:cubicBezTo>
                        <a:pt x="150" y="21"/>
                        <a:pt x="159" y="14"/>
                        <a:pt x="165" y="9"/>
                      </a:cubicBezTo>
                      <a:cubicBezTo>
                        <a:pt x="169" y="7"/>
                        <a:pt x="171" y="5"/>
                        <a:pt x="173" y="4"/>
                      </a:cubicBezTo>
                      <a:cubicBezTo>
                        <a:pt x="175" y="2"/>
                        <a:pt x="176" y="2"/>
                        <a:pt x="176" y="2"/>
                      </a:cubicBezTo>
                      <a:cubicBezTo>
                        <a:pt x="175" y="0"/>
                        <a:pt x="175" y="0"/>
                        <a:pt x="175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6" name="Freeform 34"/>
                <p:cNvSpPr>
                  <a:spLocks/>
                </p:cNvSpPr>
                <p:nvPr/>
              </p:nvSpPr>
              <p:spPr bwMode="auto">
                <a:xfrm>
                  <a:off x="-2210" y="1754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7" name="Freeform 35"/>
                <p:cNvSpPr>
                  <a:spLocks/>
                </p:cNvSpPr>
                <p:nvPr/>
              </p:nvSpPr>
              <p:spPr bwMode="auto">
                <a:xfrm>
                  <a:off x="-2417" y="2498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8" name="Freeform 36"/>
                <p:cNvSpPr>
                  <a:spLocks/>
                </p:cNvSpPr>
                <p:nvPr/>
              </p:nvSpPr>
              <p:spPr bwMode="auto">
                <a:xfrm>
                  <a:off x="-2382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9" name="Freeform 37"/>
                <p:cNvSpPr>
                  <a:spLocks noEditPoints="1"/>
                </p:cNvSpPr>
                <p:nvPr/>
              </p:nvSpPr>
              <p:spPr bwMode="auto">
                <a:xfrm>
                  <a:off x="-2201" y="1987"/>
                  <a:ext cx="53" cy="270"/>
                </a:xfrm>
                <a:custGeom>
                  <a:avLst/>
                  <a:gdLst/>
                  <a:ahLst/>
                  <a:cxnLst>
                    <a:cxn ang="0">
                      <a:pos x="2" y="101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3" y="101"/>
                    </a:cxn>
                    <a:cxn ang="0">
                      <a:pos x="2" y="101"/>
                    </a:cxn>
                    <a:cxn ang="0">
                      <a:pos x="2" y="101"/>
                    </a:cxn>
                    <a:cxn ang="0">
                      <a:pos x="23" y="0"/>
                    </a:cxn>
                    <a:cxn ang="0">
                      <a:pos x="20" y="0"/>
                    </a:cxn>
                    <a:cxn ang="0">
                      <a:pos x="2" y="100"/>
                    </a:cxn>
                    <a:cxn ang="0">
                      <a:pos x="4" y="100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23" h="114">
                      <a:moveTo>
                        <a:pt x="2" y="101"/>
                      </a:moveTo>
                      <a:cubicBezTo>
                        <a:pt x="1" y="105"/>
                        <a:pt x="0" y="109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2" y="109"/>
                        <a:pt x="3" y="105"/>
                        <a:pt x="3" y="10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moveTo>
                        <a:pt x="23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34"/>
                        <a:pt x="7" y="65"/>
                        <a:pt x="2" y="100"/>
                      </a:cubicBezTo>
                      <a:cubicBezTo>
                        <a:pt x="4" y="100"/>
                        <a:pt x="4" y="100"/>
                        <a:pt x="4" y="100"/>
                      </a:cubicBezTo>
                      <a:cubicBezTo>
                        <a:pt x="9" y="65"/>
                        <a:pt x="15" y="34"/>
                        <a:pt x="2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0" name="Freeform 38"/>
                <p:cNvSpPr>
                  <a:spLocks/>
                </p:cNvSpPr>
                <p:nvPr/>
              </p:nvSpPr>
              <p:spPr bwMode="auto">
                <a:xfrm>
                  <a:off x="-2197" y="2222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1" name="Freeform 39"/>
                <p:cNvSpPr>
                  <a:spLocks noEditPoints="1"/>
                </p:cNvSpPr>
                <p:nvPr/>
              </p:nvSpPr>
              <p:spPr bwMode="auto">
                <a:xfrm>
                  <a:off x="-2222" y="2260"/>
                  <a:ext cx="85" cy="1016"/>
                </a:xfrm>
                <a:custGeom>
                  <a:avLst/>
                  <a:gdLst/>
                  <a:ahLst/>
                  <a:cxnLst>
                    <a:cxn ang="0">
                      <a:pos x="24" y="343"/>
                    </a:cxn>
                    <a:cxn ang="0">
                      <a:pos x="22" y="343"/>
                    </a:cxn>
                    <a:cxn ang="0">
                      <a:pos x="30" y="400"/>
                    </a:cxn>
                    <a:cxn ang="0">
                      <a:pos x="34" y="429"/>
                    </a:cxn>
                    <a:cxn ang="0">
                      <a:pos x="36" y="429"/>
                    </a:cxn>
                    <a:cxn ang="0">
                      <a:pos x="32" y="400"/>
                    </a:cxn>
                    <a:cxn ang="0">
                      <a:pos x="26" y="360"/>
                    </a:cxn>
                    <a:cxn ang="0">
                      <a:pos x="24" y="343"/>
                    </a:cxn>
                    <a:cxn ang="0">
                      <a:pos x="9" y="255"/>
                    </a:cxn>
                    <a:cxn ang="0">
                      <a:pos x="7" y="255"/>
                    </a:cxn>
                    <a:cxn ang="0">
                      <a:pos x="22" y="342"/>
                    </a:cxn>
                    <a:cxn ang="0">
                      <a:pos x="24" y="342"/>
                    </a:cxn>
                    <a:cxn ang="0">
                      <a:pos x="9" y="255"/>
                    </a:cxn>
                    <a:cxn ang="0">
                      <a:pos x="7" y="233"/>
                    </a:cxn>
                    <a:cxn ang="0">
                      <a:pos x="5" y="233"/>
                    </a:cxn>
                    <a:cxn ang="0">
                      <a:pos x="7" y="254"/>
                    </a:cxn>
                    <a:cxn ang="0">
                      <a:pos x="9" y="254"/>
                    </a:cxn>
                    <a:cxn ang="0">
                      <a:pos x="7" y="233"/>
                    </a:cxn>
                    <a:cxn ang="0">
                      <a:pos x="3" y="102"/>
                    </a:cxn>
                    <a:cxn ang="0">
                      <a:pos x="1" y="102"/>
                    </a:cxn>
                    <a:cxn ang="0">
                      <a:pos x="1" y="112"/>
                    </a:cxn>
                    <a:cxn ang="0">
                      <a:pos x="0" y="125"/>
                    </a:cxn>
                    <a:cxn ang="0">
                      <a:pos x="5" y="232"/>
                    </a:cxn>
                    <a:cxn ang="0">
                      <a:pos x="7" y="232"/>
                    </a:cxn>
                    <a:cxn ang="0">
                      <a:pos x="2" y="125"/>
                    </a:cxn>
                    <a:cxn ang="0">
                      <a:pos x="3" y="112"/>
                    </a:cxn>
                    <a:cxn ang="0">
                      <a:pos x="3" y="102"/>
                    </a:cxn>
                    <a:cxn ang="0">
                      <a:pos x="11" y="0"/>
                    </a:cxn>
                    <a:cxn ang="0">
                      <a:pos x="9" y="0"/>
                    </a:cxn>
                    <a:cxn ang="0">
                      <a:pos x="1" y="101"/>
                    </a:cxn>
                    <a:cxn ang="0">
                      <a:pos x="3" y="101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36" h="429">
                      <a:moveTo>
                        <a:pt x="24" y="343"/>
                      </a:moveTo>
                      <a:cubicBezTo>
                        <a:pt x="22" y="343"/>
                        <a:pt x="22" y="343"/>
                        <a:pt x="22" y="343"/>
                      </a:cubicBezTo>
                      <a:cubicBezTo>
                        <a:pt x="23" y="347"/>
                        <a:pt x="26" y="372"/>
                        <a:pt x="30" y="400"/>
                      </a:cubicBezTo>
                      <a:cubicBezTo>
                        <a:pt x="31" y="410"/>
                        <a:pt x="32" y="420"/>
                        <a:pt x="34" y="429"/>
                      </a:cubicBezTo>
                      <a:cubicBezTo>
                        <a:pt x="36" y="429"/>
                        <a:pt x="36" y="429"/>
                        <a:pt x="36" y="429"/>
                      </a:cubicBezTo>
                      <a:cubicBezTo>
                        <a:pt x="34" y="420"/>
                        <a:pt x="33" y="410"/>
                        <a:pt x="32" y="400"/>
                      </a:cubicBezTo>
                      <a:cubicBezTo>
                        <a:pt x="30" y="385"/>
                        <a:pt x="28" y="370"/>
                        <a:pt x="26" y="360"/>
                      </a:cubicBezTo>
                      <a:cubicBezTo>
                        <a:pt x="25" y="351"/>
                        <a:pt x="24" y="345"/>
                        <a:pt x="24" y="343"/>
                      </a:cubicBezTo>
                      <a:moveTo>
                        <a:pt x="9" y="255"/>
                      </a:moveTo>
                      <a:cubicBezTo>
                        <a:pt x="7" y="255"/>
                        <a:pt x="7" y="255"/>
                        <a:pt x="7" y="255"/>
                      </a:cubicBezTo>
                      <a:cubicBezTo>
                        <a:pt x="10" y="285"/>
                        <a:pt x="15" y="315"/>
                        <a:pt x="22" y="342"/>
                      </a:cubicBezTo>
                      <a:cubicBezTo>
                        <a:pt x="24" y="342"/>
                        <a:pt x="24" y="342"/>
                        <a:pt x="24" y="342"/>
                      </a:cubicBezTo>
                      <a:cubicBezTo>
                        <a:pt x="17" y="315"/>
                        <a:pt x="12" y="285"/>
                        <a:pt x="9" y="255"/>
                      </a:cubicBezTo>
                      <a:moveTo>
                        <a:pt x="7" y="233"/>
                      </a:moveTo>
                      <a:cubicBezTo>
                        <a:pt x="5" y="233"/>
                        <a:pt x="5" y="233"/>
                        <a:pt x="5" y="233"/>
                      </a:cubicBezTo>
                      <a:cubicBezTo>
                        <a:pt x="6" y="240"/>
                        <a:pt x="6" y="247"/>
                        <a:pt x="7" y="254"/>
                      </a:cubicBezTo>
                      <a:cubicBezTo>
                        <a:pt x="9" y="254"/>
                        <a:pt x="9" y="254"/>
                        <a:pt x="9" y="254"/>
                      </a:cubicBezTo>
                      <a:cubicBezTo>
                        <a:pt x="8" y="247"/>
                        <a:pt x="8" y="240"/>
                        <a:pt x="7" y="233"/>
                      </a:cubicBezTo>
                      <a:moveTo>
                        <a:pt x="3" y="102"/>
                      </a:moveTo>
                      <a:cubicBezTo>
                        <a:pt x="1" y="102"/>
                        <a:pt x="1" y="102"/>
                        <a:pt x="1" y="102"/>
                      </a:cubicBezTo>
                      <a:cubicBezTo>
                        <a:pt x="1" y="105"/>
                        <a:pt x="1" y="109"/>
                        <a:pt x="1" y="112"/>
                      </a:cubicBezTo>
                      <a:cubicBezTo>
                        <a:pt x="1" y="112"/>
                        <a:pt x="0" y="117"/>
                        <a:pt x="0" y="125"/>
                      </a:cubicBezTo>
                      <a:cubicBezTo>
                        <a:pt x="0" y="145"/>
                        <a:pt x="1" y="186"/>
                        <a:pt x="5" y="232"/>
                      </a:cubicBezTo>
                      <a:cubicBezTo>
                        <a:pt x="7" y="232"/>
                        <a:pt x="7" y="232"/>
                        <a:pt x="7" y="232"/>
                      </a:cubicBezTo>
                      <a:cubicBezTo>
                        <a:pt x="3" y="186"/>
                        <a:pt x="2" y="145"/>
                        <a:pt x="2" y="125"/>
                      </a:cubicBezTo>
                      <a:cubicBezTo>
                        <a:pt x="2" y="117"/>
                        <a:pt x="3" y="112"/>
                        <a:pt x="3" y="112"/>
                      </a:cubicBezTo>
                      <a:cubicBezTo>
                        <a:pt x="3" y="109"/>
                        <a:pt x="3" y="105"/>
                        <a:pt x="3" y="102"/>
                      </a:cubicBezTo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5" y="29"/>
                        <a:pt x="2" y="62"/>
                        <a:pt x="1" y="101"/>
                      </a:cubicBezTo>
                      <a:cubicBezTo>
                        <a:pt x="3" y="101"/>
                        <a:pt x="3" y="101"/>
                        <a:pt x="3" y="101"/>
                      </a:cubicBezTo>
                      <a:cubicBezTo>
                        <a:pt x="4" y="62"/>
                        <a:pt x="7" y="29"/>
                        <a:pt x="1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2" name="Freeform 40"/>
                <p:cNvSpPr>
                  <a:spLocks/>
                </p:cNvSpPr>
                <p:nvPr/>
              </p:nvSpPr>
              <p:spPr bwMode="auto">
                <a:xfrm>
                  <a:off x="-2171" y="307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3" name="Freeform 41"/>
                <p:cNvSpPr>
                  <a:spLocks/>
                </p:cNvSpPr>
                <p:nvPr/>
              </p:nvSpPr>
              <p:spPr bwMode="auto">
                <a:xfrm>
                  <a:off x="-2207" y="2861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4" name="Freeform 42"/>
                <p:cNvSpPr>
                  <a:spLocks noEditPoints="1"/>
                </p:cNvSpPr>
                <p:nvPr/>
              </p:nvSpPr>
              <p:spPr bwMode="auto">
                <a:xfrm>
                  <a:off x="-2151" y="1522"/>
                  <a:ext cx="182" cy="1833"/>
                </a:xfrm>
                <a:custGeom>
                  <a:avLst/>
                  <a:gdLst/>
                  <a:ahLst/>
                  <a:cxnLst>
                    <a:cxn ang="0">
                      <a:pos x="6" y="741"/>
                    </a:cxn>
                    <a:cxn ang="0">
                      <a:pos x="4" y="741"/>
                    </a:cxn>
                    <a:cxn ang="0">
                      <a:pos x="10" y="773"/>
                    </a:cxn>
                    <a:cxn ang="0">
                      <a:pos x="12" y="773"/>
                    </a:cxn>
                    <a:cxn ang="0">
                      <a:pos x="6" y="741"/>
                    </a:cxn>
                    <a:cxn ang="0">
                      <a:pos x="23" y="99"/>
                    </a:cxn>
                    <a:cxn ang="0">
                      <a:pos x="21" y="99"/>
                    </a:cxn>
                    <a:cxn ang="0">
                      <a:pos x="9" y="147"/>
                    </a:cxn>
                    <a:cxn ang="0">
                      <a:pos x="0" y="195"/>
                    </a:cxn>
                    <a:cxn ang="0">
                      <a:pos x="2" y="195"/>
                    </a:cxn>
                    <a:cxn ang="0">
                      <a:pos x="11" y="147"/>
                    </a:cxn>
                    <a:cxn ang="0">
                      <a:pos x="23" y="99"/>
                    </a:cxn>
                    <a:cxn ang="0">
                      <a:pos x="75" y="0"/>
                    </a:cxn>
                    <a:cxn ang="0">
                      <a:pos x="75" y="0"/>
                    </a:cxn>
                    <a:cxn ang="0">
                      <a:pos x="22" y="98"/>
                    </a:cxn>
                    <a:cxn ang="0">
                      <a:pos x="24" y="98"/>
                    </a:cxn>
                    <a:cxn ang="0">
                      <a:pos x="51" y="38"/>
                    </a:cxn>
                    <a:cxn ang="0">
                      <a:pos x="69" y="11"/>
                    </a:cxn>
                    <a:cxn ang="0">
                      <a:pos x="75" y="4"/>
                    </a:cxn>
                    <a:cxn ang="0">
                      <a:pos x="76" y="2"/>
                    </a:cxn>
                    <a:cxn ang="0">
                      <a:pos x="77" y="2"/>
                    </a:cxn>
                    <a:cxn ang="0">
                      <a:pos x="75" y="0"/>
                    </a:cxn>
                  </a:cxnLst>
                  <a:rect l="0" t="0" r="r" b="b"/>
                  <a:pathLst>
                    <a:path w="77" h="773">
                      <a:moveTo>
                        <a:pt x="6" y="741"/>
                      </a:moveTo>
                      <a:cubicBezTo>
                        <a:pt x="4" y="741"/>
                        <a:pt x="4" y="741"/>
                        <a:pt x="4" y="741"/>
                      </a:cubicBezTo>
                      <a:cubicBezTo>
                        <a:pt x="6" y="753"/>
                        <a:pt x="8" y="765"/>
                        <a:pt x="10" y="773"/>
                      </a:cubicBezTo>
                      <a:cubicBezTo>
                        <a:pt x="12" y="773"/>
                        <a:pt x="12" y="773"/>
                        <a:pt x="12" y="773"/>
                      </a:cubicBezTo>
                      <a:cubicBezTo>
                        <a:pt x="10" y="765"/>
                        <a:pt x="8" y="753"/>
                        <a:pt x="6" y="741"/>
                      </a:cubicBezTo>
                      <a:moveTo>
                        <a:pt x="23" y="99"/>
                      </a:moveTo>
                      <a:cubicBezTo>
                        <a:pt x="21" y="99"/>
                        <a:pt x="21" y="99"/>
                        <a:pt x="21" y="99"/>
                      </a:cubicBezTo>
                      <a:cubicBezTo>
                        <a:pt x="17" y="113"/>
                        <a:pt x="12" y="130"/>
                        <a:pt x="9" y="147"/>
                      </a:cubicBezTo>
                      <a:cubicBezTo>
                        <a:pt x="6" y="164"/>
                        <a:pt x="3" y="180"/>
                        <a:pt x="0" y="195"/>
                      </a:cubicBezTo>
                      <a:cubicBezTo>
                        <a:pt x="2" y="195"/>
                        <a:pt x="2" y="195"/>
                        <a:pt x="2" y="195"/>
                      </a:cubicBezTo>
                      <a:cubicBezTo>
                        <a:pt x="5" y="180"/>
                        <a:pt x="8" y="164"/>
                        <a:pt x="11" y="147"/>
                      </a:cubicBezTo>
                      <a:cubicBezTo>
                        <a:pt x="14" y="130"/>
                        <a:pt x="19" y="114"/>
                        <a:pt x="23" y="99"/>
                      </a:cubicBezTo>
                      <a:moveTo>
                        <a:pt x="75" y="0"/>
                      </a:moveTo>
                      <a:cubicBezTo>
                        <a:pt x="75" y="0"/>
                        <a:pt x="75" y="0"/>
                        <a:pt x="75" y="0"/>
                      </a:cubicBezTo>
                      <a:cubicBezTo>
                        <a:pt x="74" y="1"/>
                        <a:pt x="43" y="35"/>
                        <a:pt x="22" y="98"/>
                      </a:cubicBezTo>
                      <a:cubicBezTo>
                        <a:pt x="24" y="98"/>
                        <a:pt x="24" y="98"/>
                        <a:pt x="24" y="98"/>
                      </a:cubicBezTo>
                      <a:cubicBezTo>
                        <a:pt x="32" y="74"/>
                        <a:pt x="42" y="54"/>
                        <a:pt x="51" y="38"/>
                      </a:cubicBezTo>
                      <a:cubicBezTo>
                        <a:pt x="58" y="26"/>
                        <a:pt x="64" y="17"/>
                        <a:pt x="69" y="11"/>
                      </a:cubicBezTo>
                      <a:cubicBezTo>
                        <a:pt x="71" y="8"/>
                        <a:pt x="73" y="5"/>
                        <a:pt x="75" y="4"/>
                      </a:cubicBezTo>
                      <a:cubicBezTo>
                        <a:pt x="75" y="3"/>
                        <a:pt x="76" y="3"/>
                        <a:pt x="76" y="2"/>
                      </a:cubicBezTo>
                      <a:cubicBezTo>
                        <a:pt x="77" y="2"/>
                        <a:pt x="77" y="2"/>
                        <a:pt x="77" y="2"/>
                      </a:cubicBezTo>
                      <a:cubicBezTo>
                        <a:pt x="75" y="0"/>
                        <a:pt x="75" y="0"/>
                        <a:pt x="75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5" name="Freeform 43"/>
                <p:cNvSpPr>
                  <a:spLocks/>
                </p:cNvSpPr>
                <p:nvPr/>
              </p:nvSpPr>
              <p:spPr bwMode="auto">
                <a:xfrm>
                  <a:off x="-2103" y="1754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6" name="Freeform 44"/>
                <p:cNvSpPr>
                  <a:spLocks/>
                </p:cNvSpPr>
                <p:nvPr/>
              </p:nvSpPr>
              <p:spPr bwMode="auto">
                <a:xfrm>
                  <a:off x="-2210" y="2810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7" name="Freeform 45"/>
                <p:cNvSpPr>
                  <a:spLocks/>
                </p:cNvSpPr>
                <p:nvPr/>
              </p:nvSpPr>
              <p:spPr bwMode="auto">
                <a:xfrm>
                  <a:off x="-2144" y="3276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8" name="Freeform 46"/>
                <p:cNvSpPr>
                  <a:spLocks/>
                </p:cNvSpPr>
                <p:nvPr/>
              </p:nvSpPr>
              <p:spPr bwMode="auto">
                <a:xfrm>
                  <a:off x="-2128" y="3357"/>
                  <a:ext cx="12" cy="26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3" y="11"/>
                    </a:cxn>
                    <a:cxn ang="0">
                      <a:pos x="5" y="1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" h="1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2" y="9"/>
                        <a:pt x="3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4" y="8"/>
                        <a:pt x="3" y="5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9" name="Freeform 47"/>
                <p:cNvSpPr>
                  <a:spLocks/>
                </p:cNvSpPr>
                <p:nvPr/>
              </p:nvSpPr>
              <p:spPr bwMode="auto">
                <a:xfrm>
                  <a:off x="-2128" y="3355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0" name="Freeform 48"/>
                <p:cNvSpPr>
                  <a:spLocks/>
                </p:cNvSpPr>
                <p:nvPr/>
              </p:nvSpPr>
              <p:spPr bwMode="auto">
                <a:xfrm>
                  <a:off x="-2221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1" name="Freeform 49"/>
                <p:cNvSpPr>
                  <a:spLocks/>
                </p:cNvSpPr>
                <p:nvPr/>
              </p:nvSpPr>
              <p:spPr bwMode="auto">
                <a:xfrm>
                  <a:off x="-2201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2" name="Freeform 50"/>
                <p:cNvSpPr>
                  <a:spLocks/>
                </p:cNvSpPr>
                <p:nvPr/>
              </p:nvSpPr>
              <p:spPr bwMode="auto">
                <a:xfrm>
                  <a:off x="-2019" y="1987"/>
                  <a:ext cx="26" cy="270"/>
                </a:xfrm>
                <a:custGeom>
                  <a:avLst/>
                  <a:gdLst/>
                  <a:ahLst/>
                  <a:cxnLst>
                    <a:cxn ang="0">
                      <a:pos x="11" y="0"/>
                    </a:cxn>
                    <a:cxn ang="0">
                      <a:pos x="9" y="0"/>
                    </a:cxn>
                    <a:cxn ang="0">
                      <a:pos x="8" y="9"/>
                    </a:cxn>
                    <a:cxn ang="0">
                      <a:pos x="8" y="9"/>
                    </a:cxn>
                    <a:cxn ang="0">
                      <a:pos x="1" y="100"/>
                    </a:cxn>
                    <a:cxn ang="0">
                      <a:pos x="3" y="100"/>
                    </a:cxn>
                    <a:cxn ang="0">
                      <a:pos x="3" y="101"/>
                    </a:cxn>
                    <a:cxn ang="0">
                      <a:pos x="1" y="101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10" y="9"/>
                    </a:cxn>
                    <a:cxn ang="0">
                      <a:pos x="11" y="0"/>
                    </a:cxn>
                  </a:cxnLst>
                  <a:rect l="0" t="0" r="r" b="b"/>
                  <a:pathLst>
                    <a:path w="11" h="114"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5" y="37"/>
                        <a:pt x="3" y="68"/>
                        <a:pt x="1" y="100"/>
                      </a:cubicBezTo>
                      <a:cubicBezTo>
                        <a:pt x="3" y="100"/>
                        <a:pt x="3" y="100"/>
                        <a:pt x="3" y="100"/>
                      </a:cubicBezTo>
                      <a:cubicBezTo>
                        <a:pt x="3" y="101"/>
                        <a:pt x="3" y="101"/>
                        <a:pt x="3" y="101"/>
                      </a:cubicBezTo>
                      <a:cubicBezTo>
                        <a:pt x="1" y="101"/>
                        <a:pt x="1" y="101"/>
                        <a:pt x="1" y="101"/>
                      </a:cubicBezTo>
                      <a:cubicBezTo>
                        <a:pt x="1" y="105"/>
                        <a:pt x="1" y="109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4" y="77"/>
                        <a:pt x="7" y="42"/>
                        <a:pt x="10" y="9"/>
                      </a:cubicBezTo>
                      <a:cubicBezTo>
                        <a:pt x="11" y="0"/>
                        <a:pt x="11" y="0"/>
                        <a:pt x="1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3" name="Freeform 51"/>
                <p:cNvSpPr>
                  <a:spLocks/>
                </p:cNvSpPr>
                <p:nvPr/>
              </p:nvSpPr>
              <p:spPr bwMode="auto">
                <a:xfrm>
                  <a:off x="-2016" y="2222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4" name="Freeform 52"/>
                <p:cNvSpPr>
                  <a:spLocks noEditPoints="1"/>
                </p:cNvSpPr>
                <p:nvPr/>
              </p:nvSpPr>
              <p:spPr bwMode="auto">
                <a:xfrm>
                  <a:off x="-2028" y="2260"/>
                  <a:ext cx="14" cy="1016"/>
                </a:xfrm>
                <a:custGeom>
                  <a:avLst/>
                  <a:gdLst/>
                  <a:ahLst/>
                  <a:cxnLst>
                    <a:cxn ang="0">
                      <a:pos x="5" y="343"/>
                    </a:cxn>
                    <a:cxn ang="0">
                      <a:pos x="3" y="343"/>
                    </a:cxn>
                    <a:cxn ang="0">
                      <a:pos x="2" y="429"/>
                    </a:cxn>
                    <a:cxn ang="0">
                      <a:pos x="4" y="429"/>
                    </a:cxn>
                    <a:cxn ang="0">
                      <a:pos x="5" y="343"/>
                    </a:cxn>
                    <a:cxn ang="0">
                      <a:pos x="4" y="339"/>
                    </a:cxn>
                    <a:cxn ang="0">
                      <a:pos x="4" y="339"/>
                    </a:cxn>
                    <a:cxn ang="0">
                      <a:pos x="3" y="233"/>
                    </a:cxn>
                    <a:cxn ang="0">
                      <a:pos x="1" y="233"/>
                    </a:cxn>
                    <a:cxn ang="0">
                      <a:pos x="1" y="254"/>
                    </a:cxn>
                    <a:cxn ang="0">
                      <a:pos x="2" y="254"/>
                    </a:cxn>
                    <a:cxn ang="0">
                      <a:pos x="2" y="255"/>
                    </a:cxn>
                    <a:cxn ang="0">
                      <a:pos x="1" y="255"/>
                    </a:cxn>
                    <a:cxn ang="0">
                      <a:pos x="3" y="339"/>
                    </a:cxn>
                    <a:cxn ang="0">
                      <a:pos x="3" y="342"/>
                    </a:cxn>
                    <a:cxn ang="0">
                      <a:pos x="5" y="342"/>
                    </a:cxn>
                    <a:cxn ang="0">
                      <a:pos x="5" y="339"/>
                    </a:cxn>
                    <a:cxn ang="0">
                      <a:pos x="5" y="339"/>
                    </a:cxn>
                    <a:cxn ang="0">
                      <a:pos x="4" y="327"/>
                    </a:cxn>
                    <a:cxn ang="0">
                      <a:pos x="3" y="233"/>
                    </a:cxn>
                    <a:cxn ang="0">
                      <a:pos x="3" y="102"/>
                    </a:cxn>
                    <a:cxn ang="0">
                      <a:pos x="1" y="102"/>
                    </a:cxn>
                    <a:cxn ang="0">
                      <a:pos x="0" y="184"/>
                    </a:cxn>
                    <a:cxn ang="0">
                      <a:pos x="1" y="232"/>
                    </a:cxn>
                    <a:cxn ang="0">
                      <a:pos x="3" y="232"/>
                    </a:cxn>
                    <a:cxn ang="0">
                      <a:pos x="2" y="184"/>
                    </a:cxn>
                    <a:cxn ang="0">
                      <a:pos x="3" y="102"/>
                    </a:cxn>
                    <a:cxn ang="0">
                      <a:pos x="6" y="0"/>
                    </a:cxn>
                    <a:cxn ang="0">
                      <a:pos x="4" y="0"/>
                    </a:cxn>
                    <a:cxn ang="0">
                      <a:pos x="1" y="101"/>
                    </a:cxn>
                    <a:cxn ang="0">
                      <a:pos x="3" y="101"/>
                    </a:cxn>
                    <a:cxn ang="0">
                      <a:pos x="6" y="0"/>
                    </a:cxn>
                  </a:cxnLst>
                  <a:rect l="0" t="0" r="r" b="b"/>
                  <a:pathLst>
                    <a:path w="6" h="429">
                      <a:moveTo>
                        <a:pt x="5" y="343"/>
                      </a:moveTo>
                      <a:cubicBezTo>
                        <a:pt x="3" y="343"/>
                        <a:pt x="3" y="343"/>
                        <a:pt x="3" y="343"/>
                      </a:cubicBezTo>
                      <a:cubicBezTo>
                        <a:pt x="2" y="429"/>
                        <a:pt x="2" y="429"/>
                        <a:pt x="2" y="429"/>
                      </a:cubicBezTo>
                      <a:cubicBezTo>
                        <a:pt x="4" y="429"/>
                        <a:pt x="4" y="429"/>
                        <a:pt x="4" y="429"/>
                      </a:cubicBezTo>
                      <a:cubicBezTo>
                        <a:pt x="5" y="343"/>
                        <a:pt x="5" y="343"/>
                        <a:pt x="5" y="343"/>
                      </a:cubicBezTo>
                      <a:moveTo>
                        <a:pt x="4" y="339"/>
                      </a:moveTo>
                      <a:cubicBezTo>
                        <a:pt x="4" y="339"/>
                        <a:pt x="4" y="339"/>
                        <a:pt x="4" y="339"/>
                      </a:cubicBezTo>
                      <a:moveTo>
                        <a:pt x="3" y="233"/>
                      </a:moveTo>
                      <a:cubicBezTo>
                        <a:pt x="1" y="233"/>
                        <a:pt x="1" y="233"/>
                        <a:pt x="1" y="233"/>
                      </a:cubicBezTo>
                      <a:cubicBezTo>
                        <a:pt x="1" y="240"/>
                        <a:pt x="1" y="247"/>
                        <a:pt x="1" y="254"/>
                      </a:cubicBezTo>
                      <a:cubicBezTo>
                        <a:pt x="2" y="254"/>
                        <a:pt x="2" y="254"/>
                        <a:pt x="2" y="254"/>
                      </a:cubicBezTo>
                      <a:cubicBezTo>
                        <a:pt x="2" y="255"/>
                        <a:pt x="2" y="255"/>
                        <a:pt x="2" y="255"/>
                      </a:cubicBez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2" y="306"/>
                        <a:pt x="3" y="338"/>
                        <a:pt x="3" y="339"/>
                      </a:cubicBezTo>
                      <a:cubicBezTo>
                        <a:pt x="3" y="342"/>
                        <a:pt x="3" y="342"/>
                        <a:pt x="3" y="342"/>
                      </a:cubicBezTo>
                      <a:cubicBezTo>
                        <a:pt x="5" y="342"/>
                        <a:pt x="5" y="342"/>
                        <a:pt x="5" y="342"/>
                      </a:cubicBezTo>
                      <a:cubicBezTo>
                        <a:pt x="5" y="339"/>
                        <a:pt x="5" y="339"/>
                        <a:pt x="5" y="339"/>
                      </a:cubicBezTo>
                      <a:cubicBezTo>
                        <a:pt x="5" y="339"/>
                        <a:pt x="5" y="339"/>
                        <a:pt x="5" y="339"/>
                      </a:cubicBezTo>
                      <a:cubicBezTo>
                        <a:pt x="5" y="339"/>
                        <a:pt x="5" y="335"/>
                        <a:pt x="4" y="327"/>
                      </a:cubicBezTo>
                      <a:cubicBezTo>
                        <a:pt x="4" y="310"/>
                        <a:pt x="3" y="277"/>
                        <a:pt x="3" y="233"/>
                      </a:cubicBezTo>
                      <a:moveTo>
                        <a:pt x="3" y="102"/>
                      </a:moveTo>
                      <a:cubicBezTo>
                        <a:pt x="1" y="102"/>
                        <a:pt x="1" y="102"/>
                        <a:pt x="1" y="102"/>
                      </a:cubicBezTo>
                      <a:cubicBezTo>
                        <a:pt x="1" y="130"/>
                        <a:pt x="0" y="158"/>
                        <a:pt x="0" y="184"/>
                      </a:cubicBezTo>
                      <a:cubicBezTo>
                        <a:pt x="0" y="201"/>
                        <a:pt x="0" y="217"/>
                        <a:pt x="1" y="232"/>
                      </a:cubicBezTo>
                      <a:cubicBezTo>
                        <a:pt x="3" y="232"/>
                        <a:pt x="3" y="232"/>
                        <a:pt x="3" y="232"/>
                      </a:cubicBezTo>
                      <a:cubicBezTo>
                        <a:pt x="2" y="217"/>
                        <a:pt x="2" y="201"/>
                        <a:pt x="2" y="184"/>
                      </a:cubicBezTo>
                      <a:cubicBezTo>
                        <a:pt x="2" y="158"/>
                        <a:pt x="3" y="130"/>
                        <a:pt x="3" y="102"/>
                      </a:cubicBezTo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33"/>
                        <a:pt x="2" y="68"/>
                        <a:pt x="1" y="101"/>
                      </a:cubicBezTo>
                      <a:cubicBezTo>
                        <a:pt x="3" y="101"/>
                        <a:pt x="3" y="101"/>
                        <a:pt x="3" y="101"/>
                      </a:cubicBezTo>
                      <a:cubicBezTo>
                        <a:pt x="4" y="68"/>
                        <a:pt x="5" y="33"/>
                        <a:pt x="6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" name="Freeform 53"/>
                <p:cNvSpPr>
                  <a:spLocks/>
                </p:cNvSpPr>
                <p:nvPr/>
              </p:nvSpPr>
              <p:spPr bwMode="auto">
                <a:xfrm>
                  <a:off x="-2022" y="3070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5" y="3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5" y="3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6" name="Freeform 54"/>
                <p:cNvSpPr>
                  <a:spLocks/>
                </p:cNvSpPr>
                <p:nvPr/>
              </p:nvSpPr>
              <p:spPr bwMode="auto">
                <a:xfrm>
                  <a:off x="-2027" y="2861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7" name="Freeform 55"/>
                <p:cNvSpPr>
                  <a:spLocks noEditPoints="1"/>
                </p:cNvSpPr>
                <p:nvPr/>
              </p:nvSpPr>
              <p:spPr bwMode="auto">
                <a:xfrm>
                  <a:off x="-2024" y="1522"/>
                  <a:ext cx="92" cy="1833"/>
                </a:xfrm>
                <a:custGeom>
                  <a:avLst/>
                  <a:gdLst/>
                  <a:ahLst/>
                  <a:cxnLst>
                    <a:cxn ang="0">
                      <a:pos x="2" y="741"/>
                    </a:cxn>
                    <a:cxn ang="0">
                      <a:pos x="0" y="741"/>
                    </a:cxn>
                    <a:cxn ang="0">
                      <a:pos x="0" y="773"/>
                    </a:cxn>
                    <a:cxn ang="0">
                      <a:pos x="2" y="773"/>
                    </a:cxn>
                    <a:cxn ang="0">
                      <a:pos x="2" y="741"/>
                    </a:cxn>
                    <a:cxn ang="0">
                      <a:pos x="19" y="99"/>
                    </a:cxn>
                    <a:cxn ang="0">
                      <a:pos x="17" y="99"/>
                    </a:cxn>
                    <a:cxn ang="0">
                      <a:pos x="16" y="123"/>
                    </a:cxn>
                    <a:cxn ang="0">
                      <a:pos x="16" y="123"/>
                    </a:cxn>
                    <a:cxn ang="0">
                      <a:pos x="11" y="195"/>
                    </a:cxn>
                    <a:cxn ang="0">
                      <a:pos x="13" y="195"/>
                    </a:cxn>
                    <a:cxn ang="0">
                      <a:pos x="18" y="123"/>
                    </a:cxn>
                    <a:cxn ang="0">
                      <a:pos x="18" y="123"/>
                    </a:cxn>
                    <a:cxn ang="0">
                      <a:pos x="19" y="99"/>
                    </a:cxn>
                    <a:cxn ang="0">
                      <a:pos x="38" y="0"/>
                    </a:cxn>
                    <a:cxn ang="0">
                      <a:pos x="37" y="0"/>
                    </a:cxn>
                    <a:cxn ang="0">
                      <a:pos x="17" y="98"/>
                    </a:cxn>
                    <a:cxn ang="0">
                      <a:pos x="19" y="98"/>
                    </a:cxn>
                    <a:cxn ang="0">
                      <a:pos x="29" y="32"/>
                    </a:cxn>
                    <a:cxn ang="0">
                      <a:pos x="36" y="9"/>
                    </a:cxn>
                    <a:cxn ang="0">
                      <a:pos x="38" y="3"/>
                    </a:cxn>
                    <a:cxn ang="0">
                      <a:pos x="39" y="1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9" h="773">
                      <a:moveTo>
                        <a:pt x="2" y="741"/>
                      </a:moveTo>
                      <a:cubicBezTo>
                        <a:pt x="0" y="741"/>
                        <a:pt x="0" y="741"/>
                        <a:pt x="0" y="741"/>
                      </a:cubicBezTo>
                      <a:cubicBezTo>
                        <a:pt x="0" y="773"/>
                        <a:pt x="0" y="773"/>
                        <a:pt x="0" y="773"/>
                      </a:cubicBezTo>
                      <a:cubicBezTo>
                        <a:pt x="2" y="773"/>
                        <a:pt x="2" y="773"/>
                        <a:pt x="2" y="773"/>
                      </a:cubicBezTo>
                      <a:cubicBezTo>
                        <a:pt x="2" y="741"/>
                        <a:pt x="2" y="741"/>
                        <a:pt x="2" y="741"/>
                      </a:cubicBezTo>
                      <a:moveTo>
                        <a:pt x="19" y="99"/>
                      </a:moveTo>
                      <a:cubicBezTo>
                        <a:pt x="17" y="99"/>
                        <a:pt x="17" y="99"/>
                        <a:pt x="17" y="99"/>
                      </a:cubicBezTo>
                      <a:cubicBezTo>
                        <a:pt x="17" y="107"/>
                        <a:pt x="16" y="114"/>
                        <a:pt x="16" y="123"/>
                      </a:cubicBezTo>
                      <a:cubicBezTo>
                        <a:pt x="16" y="123"/>
                        <a:pt x="16" y="123"/>
                        <a:pt x="16" y="123"/>
                      </a:cubicBezTo>
                      <a:cubicBezTo>
                        <a:pt x="11" y="195"/>
                        <a:pt x="11" y="195"/>
                        <a:pt x="11" y="195"/>
                      </a:cubicBezTo>
                      <a:cubicBezTo>
                        <a:pt x="13" y="195"/>
                        <a:pt x="13" y="195"/>
                        <a:pt x="13" y="195"/>
                      </a:cubicBezTo>
                      <a:cubicBezTo>
                        <a:pt x="18" y="123"/>
                        <a:pt x="18" y="123"/>
                        <a:pt x="18" y="123"/>
                      </a:cubicBezTo>
                      <a:cubicBezTo>
                        <a:pt x="18" y="123"/>
                        <a:pt x="18" y="123"/>
                        <a:pt x="18" y="123"/>
                      </a:cubicBezTo>
                      <a:cubicBezTo>
                        <a:pt x="18" y="115"/>
                        <a:pt x="19" y="107"/>
                        <a:pt x="19" y="99"/>
                      </a:cubicBezTo>
                      <a:moveTo>
                        <a:pt x="38" y="0"/>
                      </a:move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36" y="3"/>
                        <a:pt x="21" y="37"/>
                        <a:pt x="17" y="98"/>
                      </a:cubicBezTo>
                      <a:cubicBezTo>
                        <a:pt x="19" y="98"/>
                        <a:pt x="19" y="98"/>
                        <a:pt x="19" y="98"/>
                      </a:cubicBezTo>
                      <a:cubicBezTo>
                        <a:pt x="21" y="70"/>
                        <a:pt x="25" y="48"/>
                        <a:pt x="29" y="32"/>
                      </a:cubicBezTo>
                      <a:cubicBezTo>
                        <a:pt x="32" y="22"/>
                        <a:pt x="34" y="14"/>
                        <a:pt x="36" y="9"/>
                      </a:cubicBezTo>
                      <a:cubicBezTo>
                        <a:pt x="37" y="6"/>
                        <a:pt x="38" y="4"/>
                        <a:pt x="38" y="3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8" y="0"/>
                        <a:pt x="38" y="0"/>
                        <a:pt x="38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8" name="Freeform 56"/>
                <p:cNvSpPr>
                  <a:spLocks/>
                </p:cNvSpPr>
                <p:nvPr/>
              </p:nvSpPr>
              <p:spPr bwMode="auto">
                <a:xfrm>
                  <a:off x="-1984" y="1754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9" name="Freeform 57"/>
                <p:cNvSpPr>
                  <a:spLocks/>
                </p:cNvSpPr>
                <p:nvPr/>
              </p:nvSpPr>
              <p:spPr bwMode="auto">
                <a:xfrm>
                  <a:off x="-2027" y="281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0" name="Freeform 58"/>
                <p:cNvSpPr>
                  <a:spLocks/>
                </p:cNvSpPr>
                <p:nvPr/>
              </p:nvSpPr>
              <p:spPr bwMode="auto">
                <a:xfrm>
                  <a:off x="-2024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1" name="Freeform 59"/>
                <p:cNvSpPr>
                  <a:spLocks/>
                </p:cNvSpPr>
                <p:nvPr/>
              </p:nvSpPr>
              <p:spPr bwMode="auto">
                <a:xfrm>
                  <a:off x="-2027" y="3357"/>
                  <a:ext cx="8" cy="36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3" y="0"/>
                    </a:cxn>
                    <a:cxn ang="0">
                      <a:pos x="0" y="36"/>
                    </a:cxn>
                    <a:cxn ang="0">
                      <a:pos x="5" y="36"/>
                    </a:cxn>
                    <a:cxn ang="0">
                      <a:pos x="7" y="0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7" h="36">
                      <a:moveTo>
                        <a:pt x="7" y="0"/>
                      </a:moveTo>
                      <a:lnTo>
                        <a:pt x="3" y="0"/>
                      </a:lnTo>
                      <a:lnTo>
                        <a:pt x="0" y="36"/>
                      </a:lnTo>
                      <a:lnTo>
                        <a:pt x="5" y="36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2" name="Freeform 60"/>
                <p:cNvSpPr>
                  <a:spLocks/>
                </p:cNvSpPr>
                <p:nvPr/>
              </p:nvSpPr>
              <p:spPr bwMode="auto">
                <a:xfrm>
                  <a:off x="-2024" y="3355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3" name="Freeform 61"/>
                <p:cNvSpPr>
                  <a:spLocks/>
                </p:cNvSpPr>
                <p:nvPr/>
              </p:nvSpPr>
              <p:spPr bwMode="auto">
                <a:xfrm>
                  <a:off x="-2027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4" name="Freeform 62"/>
                <p:cNvSpPr>
                  <a:spLocks/>
                </p:cNvSpPr>
                <p:nvPr/>
              </p:nvSpPr>
              <p:spPr bwMode="auto">
                <a:xfrm>
                  <a:off x="-2019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5" name="Freeform 63"/>
                <p:cNvSpPr>
                  <a:spLocks/>
                </p:cNvSpPr>
                <p:nvPr/>
              </p:nvSpPr>
              <p:spPr bwMode="auto">
                <a:xfrm>
                  <a:off x="-1840" y="1987"/>
                  <a:ext cx="12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3" y="114"/>
                    </a:cxn>
                    <a:cxn ang="0">
                      <a:pos x="5" y="114"/>
                    </a:cxn>
                    <a:cxn ang="0">
                      <a:pos x="5" y="101"/>
                    </a:cxn>
                    <a:cxn ang="0">
                      <a:pos x="4" y="101"/>
                    </a:cxn>
                    <a:cxn ang="0">
                      <a:pos x="4" y="100"/>
                    </a:cxn>
                    <a:cxn ang="0">
                      <a:pos x="5" y="100"/>
                    </a:cxn>
                    <a:cxn ang="0">
                      <a:pos x="2" y="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4"/>
                      </a:cubicBezTo>
                      <a:cubicBezTo>
                        <a:pt x="2" y="25"/>
                        <a:pt x="2" y="67"/>
                        <a:pt x="3" y="114"/>
                      </a:cubicBezTo>
                      <a:cubicBezTo>
                        <a:pt x="5" y="114"/>
                        <a:pt x="5" y="114"/>
                        <a:pt x="5" y="114"/>
                      </a:cubicBezTo>
                      <a:cubicBezTo>
                        <a:pt x="5" y="109"/>
                        <a:pt x="5" y="105"/>
                        <a:pt x="5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4" y="100"/>
                        <a:pt x="4" y="100"/>
                        <a:pt x="4" y="100"/>
                      </a:cubicBezTo>
                      <a:cubicBezTo>
                        <a:pt x="5" y="100"/>
                        <a:pt x="5" y="100"/>
                        <a:pt x="5" y="100"/>
                      </a:cubicBezTo>
                      <a:cubicBezTo>
                        <a:pt x="4" y="59"/>
                        <a:pt x="4" y="23"/>
                        <a:pt x="2" y="4"/>
                      </a:cubicBezTo>
                      <a:cubicBezTo>
                        <a:pt x="2" y="3"/>
                        <a:pt x="2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6" name="Freeform 64"/>
                <p:cNvSpPr>
                  <a:spLocks/>
                </p:cNvSpPr>
                <p:nvPr/>
              </p:nvSpPr>
              <p:spPr bwMode="auto">
                <a:xfrm>
                  <a:off x="-1830" y="2222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7" name="Freeform 65"/>
                <p:cNvSpPr>
                  <a:spLocks noEditPoints="1"/>
                </p:cNvSpPr>
                <p:nvPr/>
              </p:nvSpPr>
              <p:spPr bwMode="auto">
                <a:xfrm>
                  <a:off x="-1912" y="2260"/>
                  <a:ext cx="83" cy="1016"/>
                </a:xfrm>
                <a:custGeom>
                  <a:avLst/>
                  <a:gdLst/>
                  <a:ahLst/>
                  <a:cxnLst>
                    <a:cxn ang="0">
                      <a:pos x="15" y="343"/>
                    </a:cxn>
                    <a:cxn ang="0">
                      <a:pos x="13" y="343"/>
                    </a:cxn>
                    <a:cxn ang="0">
                      <a:pos x="0" y="429"/>
                    </a:cxn>
                    <a:cxn ang="0">
                      <a:pos x="2" y="429"/>
                    </a:cxn>
                    <a:cxn ang="0">
                      <a:pos x="15" y="343"/>
                    </a:cxn>
                    <a:cxn ang="0">
                      <a:pos x="31" y="233"/>
                    </a:cxn>
                    <a:cxn ang="0">
                      <a:pos x="29" y="233"/>
                    </a:cxn>
                    <a:cxn ang="0">
                      <a:pos x="22" y="285"/>
                    </a:cxn>
                    <a:cxn ang="0">
                      <a:pos x="16" y="323"/>
                    </a:cxn>
                    <a:cxn ang="0">
                      <a:pos x="13" y="339"/>
                    </a:cxn>
                    <a:cxn ang="0">
                      <a:pos x="13" y="339"/>
                    </a:cxn>
                    <a:cxn ang="0">
                      <a:pos x="13" y="339"/>
                    </a:cxn>
                    <a:cxn ang="0">
                      <a:pos x="13" y="342"/>
                    </a:cxn>
                    <a:cxn ang="0">
                      <a:pos x="15" y="342"/>
                    </a:cxn>
                    <a:cxn ang="0">
                      <a:pos x="15" y="339"/>
                    </a:cxn>
                    <a:cxn ang="0">
                      <a:pos x="15" y="339"/>
                    </a:cxn>
                    <a:cxn ang="0">
                      <a:pos x="31" y="233"/>
                    </a:cxn>
                    <a:cxn ang="0">
                      <a:pos x="35" y="102"/>
                    </a:cxn>
                    <a:cxn ang="0">
                      <a:pos x="33" y="102"/>
                    </a:cxn>
                    <a:cxn ang="0">
                      <a:pos x="33" y="111"/>
                    </a:cxn>
                    <a:cxn ang="0">
                      <a:pos x="33" y="176"/>
                    </a:cxn>
                    <a:cxn ang="0">
                      <a:pos x="33" y="195"/>
                    </a:cxn>
                    <a:cxn ang="0">
                      <a:pos x="33" y="202"/>
                    </a:cxn>
                    <a:cxn ang="0">
                      <a:pos x="29" y="232"/>
                    </a:cxn>
                    <a:cxn ang="0">
                      <a:pos x="31" y="232"/>
                    </a:cxn>
                    <a:cxn ang="0">
                      <a:pos x="35" y="202"/>
                    </a:cxn>
                    <a:cxn ang="0">
                      <a:pos x="35" y="202"/>
                    </a:cxn>
                    <a:cxn ang="0">
                      <a:pos x="35" y="202"/>
                    </a:cxn>
                    <a:cxn ang="0">
                      <a:pos x="35" y="111"/>
                    </a:cxn>
                    <a:cxn ang="0">
                      <a:pos x="35" y="102"/>
                    </a:cxn>
                    <a:cxn ang="0">
                      <a:pos x="35" y="0"/>
                    </a:cxn>
                    <a:cxn ang="0">
                      <a:pos x="33" y="0"/>
                    </a:cxn>
                    <a:cxn ang="0">
                      <a:pos x="33" y="101"/>
                    </a:cxn>
                    <a:cxn ang="0">
                      <a:pos x="35" y="101"/>
                    </a:cxn>
                    <a:cxn ang="0">
                      <a:pos x="35" y="0"/>
                    </a:cxn>
                  </a:cxnLst>
                  <a:rect l="0" t="0" r="r" b="b"/>
                  <a:pathLst>
                    <a:path w="35" h="429">
                      <a:moveTo>
                        <a:pt x="15" y="343"/>
                      </a:moveTo>
                      <a:cubicBezTo>
                        <a:pt x="13" y="343"/>
                        <a:pt x="13" y="343"/>
                        <a:pt x="13" y="343"/>
                      </a:cubicBezTo>
                      <a:cubicBezTo>
                        <a:pt x="11" y="377"/>
                        <a:pt x="6" y="406"/>
                        <a:pt x="0" y="429"/>
                      </a:cubicBezTo>
                      <a:cubicBezTo>
                        <a:pt x="2" y="429"/>
                        <a:pt x="2" y="429"/>
                        <a:pt x="2" y="429"/>
                      </a:cubicBezTo>
                      <a:cubicBezTo>
                        <a:pt x="8" y="406"/>
                        <a:pt x="13" y="377"/>
                        <a:pt x="15" y="343"/>
                      </a:cubicBezTo>
                      <a:moveTo>
                        <a:pt x="31" y="233"/>
                      </a:moveTo>
                      <a:cubicBezTo>
                        <a:pt x="29" y="233"/>
                        <a:pt x="29" y="233"/>
                        <a:pt x="29" y="233"/>
                      </a:cubicBezTo>
                      <a:cubicBezTo>
                        <a:pt x="27" y="250"/>
                        <a:pt x="24" y="268"/>
                        <a:pt x="22" y="285"/>
                      </a:cubicBezTo>
                      <a:cubicBezTo>
                        <a:pt x="20" y="300"/>
                        <a:pt x="17" y="313"/>
                        <a:pt x="16" y="323"/>
                      </a:cubicBezTo>
                      <a:cubicBezTo>
                        <a:pt x="14" y="333"/>
                        <a:pt x="13" y="339"/>
                        <a:pt x="13" y="339"/>
                      </a:cubicBezTo>
                      <a:cubicBezTo>
                        <a:pt x="13" y="339"/>
                        <a:pt x="13" y="339"/>
                        <a:pt x="13" y="339"/>
                      </a:cubicBezTo>
                      <a:cubicBezTo>
                        <a:pt x="13" y="339"/>
                        <a:pt x="13" y="339"/>
                        <a:pt x="13" y="339"/>
                      </a:cubicBezTo>
                      <a:cubicBezTo>
                        <a:pt x="13" y="340"/>
                        <a:pt x="13" y="341"/>
                        <a:pt x="13" y="342"/>
                      </a:cubicBezTo>
                      <a:cubicBezTo>
                        <a:pt x="15" y="342"/>
                        <a:pt x="15" y="342"/>
                        <a:pt x="15" y="342"/>
                      </a:cubicBezTo>
                      <a:cubicBezTo>
                        <a:pt x="15" y="341"/>
                        <a:pt x="15" y="340"/>
                        <a:pt x="15" y="339"/>
                      </a:cubicBezTo>
                      <a:cubicBezTo>
                        <a:pt x="15" y="339"/>
                        <a:pt x="15" y="339"/>
                        <a:pt x="15" y="339"/>
                      </a:cubicBezTo>
                      <a:cubicBezTo>
                        <a:pt x="15" y="339"/>
                        <a:pt x="25" y="279"/>
                        <a:pt x="31" y="233"/>
                      </a:cubicBezTo>
                      <a:moveTo>
                        <a:pt x="35" y="102"/>
                      </a:moveTo>
                      <a:cubicBezTo>
                        <a:pt x="33" y="102"/>
                        <a:pt x="33" y="102"/>
                        <a:pt x="33" y="102"/>
                      </a:cubicBezTo>
                      <a:cubicBezTo>
                        <a:pt x="33" y="105"/>
                        <a:pt x="33" y="108"/>
                        <a:pt x="33" y="111"/>
                      </a:cubicBezTo>
                      <a:cubicBezTo>
                        <a:pt x="33" y="137"/>
                        <a:pt x="33" y="160"/>
                        <a:pt x="33" y="176"/>
                      </a:cubicBezTo>
                      <a:cubicBezTo>
                        <a:pt x="33" y="184"/>
                        <a:pt x="33" y="190"/>
                        <a:pt x="33" y="195"/>
                      </a:cubicBezTo>
                      <a:cubicBezTo>
                        <a:pt x="33" y="199"/>
                        <a:pt x="33" y="201"/>
                        <a:pt x="33" y="202"/>
                      </a:cubicBezTo>
                      <a:cubicBezTo>
                        <a:pt x="32" y="210"/>
                        <a:pt x="31" y="220"/>
                        <a:pt x="29" y="232"/>
                      </a:cubicBezTo>
                      <a:cubicBezTo>
                        <a:pt x="31" y="232"/>
                        <a:pt x="31" y="232"/>
                        <a:pt x="31" y="232"/>
                      </a:cubicBezTo>
                      <a:cubicBezTo>
                        <a:pt x="33" y="220"/>
                        <a:pt x="34" y="210"/>
                        <a:pt x="35" y="202"/>
                      </a:cubicBezTo>
                      <a:cubicBezTo>
                        <a:pt x="35" y="202"/>
                        <a:pt x="35" y="202"/>
                        <a:pt x="35" y="202"/>
                      </a:cubicBezTo>
                      <a:cubicBezTo>
                        <a:pt x="35" y="202"/>
                        <a:pt x="35" y="202"/>
                        <a:pt x="35" y="202"/>
                      </a:cubicBezTo>
                      <a:cubicBezTo>
                        <a:pt x="35" y="202"/>
                        <a:pt x="35" y="163"/>
                        <a:pt x="35" y="111"/>
                      </a:cubicBezTo>
                      <a:cubicBezTo>
                        <a:pt x="35" y="108"/>
                        <a:pt x="35" y="105"/>
                        <a:pt x="35" y="102"/>
                      </a:cubicBezTo>
                      <a:moveTo>
                        <a:pt x="35" y="0"/>
                      </a:move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33"/>
                        <a:pt x="33" y="69"/>
                        <a:pt x="33" y="101"/>
                      </a:cubicBezTo>
                      <a:cubicBezTo>
                        <a:pt x="35" y="101"/>
                        <a:pt x="35" y="101"/>
                        <a:pt x="35" y="101"/>
                      </a:cubicBezTo>
                      <a:cubicBezTo>
                        <a:pt x="35" y="69"/>
                        <a:pt x="35" y="33"/>
                        <a:pt x="35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8" name="Freeform 66"/>
                <p:cNvSpPr>
                  <a:spLocks/>
                </p:cNvSpPr>
                <p:nvPr/>
              </p:nvSpPr>
              <p:spPr bwMode="auto">
                <a:xfrm>
                  <a:off x="-1880" y="307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9" name="Freeform 67"/>
                <p:cNvSpPr>
                  <a:spLocks noEditPoints="1"/>
                </p:cNvSpPr>
                <p:nvPr/>
              </p:nvSpPr>
              <p:spPr bwMode="auto">
                <a:xfrm>
                  <a:off x="-1934" y="1522"/>
                  <a:ext cx="100" cy="1833"/>
                </a:xfrm>
                <a:custGeom>
                  <a:avLst/>
                  <a:gdLst/>
                  <a:ahLst/>
                  <a:cxnLst>
                    <a:cxn ang="0">
                      <a:pos x="12" y="741"/>
                    </a:cxn>
                    <a:cxn ang="0">
                      <a:pos x="10" y="741"/>
                    </a:cxn>
                    <a:cxn ang="0">
                      <a:pos x="8" y="750"/>
                    </a:cxn>
                    <a:cxn ang="0">
                      <a:pos x="0" y="773"/>
                    </a:cxn>
                    <a:cxn ang="0">
                      <a:pos x="3" y="773"/>
                    </a:cxn>
                    <a:cxn ang="0">
                      <a:pos x="12" y="741"/>
                    </a:cxn>
                    <a:cxn ang="0">
                      <a:pos x="34" y="99"/>
                    </a:cxn>
                    <a:cxn ang="0">
                      <a:pos x="32" y="99"/>
                    </a:cxn>
                    <a:cxn ang="0">
                      <a:pos x="33" y="106"/>
                    </a:cxn>
                    <a:cxn ang="0">
                      <a:pos x="40" y="195"/>
                    </a:cxn>
                    <a:cxn ang="0">
                      <a:pos x="42" y="195"/>
                    </a:cxn>
                    <a:cxn ang="0">
                      <a:pos x="34" y="99"/>
                    </a:cxn>
                    <a:cxn ang="0">
                      <a:pos x="30" y="68"/>
                    </a:cxn>
                    <a:cxn ang="0">
                      <a:pos x="28" y="68"/>
                    </a:cxn>
                    <a:cxn ang="0">
                      <a:pos x="32" y="98"/>
                    </a:cxn>
                    <a:cxn ang="0">
                      <a:pos x="34" y="98"/>
                    </a:cxn>
                    <a:cxn ang="0">
                      <a:pos x="30" y="68"/>
                    </a:cxn>
                    <a:cxn ang="0">
                      <a:pos x="15" y="0"/>
                    </a:cxn>
                    <a:cxn ang="0">
                      <a:pos x="15" y="0"/>
                    </a:cxn>
                    <a:cxn ang="0">
                      <a:pos x="13" y="1"/>
                    </a:cxn>
                    <a:cxn ang="0">
                      <a:pos x="14" y="2"/>
                    </a:cxn>
                    <a:cxn ang="0">
                      <a:pos x="28" y="67"/>
                    </a:cxn>
                    <a:cxn ang="0">
                      <a:pos x="30" y="67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42" h="773">
                      <a:moveTo>
                        <a:pt x="12" y="741"/>
                      </a:moveTo>
                      <a:cubicBezTo>
                        <a:pt x="10" y="741"/>
                        <a:pt x="10" y="741"/>
                        <a:pt x="10" y="741"/>
                      </a:cubicBezTo>
                      <a:cubicBezTo>
                        <a:pt x="9" y="744"/>
                        <a:pt x="8" y="747"/>
                        <a:pt x="8" y="750"/>
                      </a:cubicBezTo>
                      <a:cubicBezTo>
                        <a:pt x="5" y="759"/>
                        <a:pt x="3" y="767"/>
                        <a:pt x="0" y="773"/>
                      </a:cubicBezTo>
                      <a:cubicBezTo>
                        <a:pt x="3" y="773"/>
                        <a:pt x="3" y="773"/>
                        <a:pt x="3" y="773"/>
                      </a:cubicBezTo>
                      <a:cubicBezTo>
                        <a:pt x="5" y="765"/>
                        <a:pt x="9" y="754"/>
                        <a:pt x="12" y="741"/>
                      </a:cubicBezTo>
                      <a:moveTo>
                        <a:pt x="34" y="99"/>
                      </a:moveTo>
                      <a:cubicBezTo>
                        <a:pt x="32" y="99"/>
                        <a:pt x="32" y="99"/>
                        <a:pt x="32" y="99"/>
                      </a:cubicBezTo>
                      <a:cubicBezTo>
                        <a:pt x="32" y="100"/>
                        <a:pt x="33" y="102"/>
                        <a:pt x="33" y="106"/>
                      </a:cubicBezTo>
                      <a:cubicBezTo>
                        <a:pt x="34" y="120"/>
                        <a:pt x="37" y="152"/>
                        <a:pt x="40" y="195"/>
                      </a:cubicBezTo>
                      <a:cubicBezTo>
                        <a:pt x="42" y="195"/>
                        <a:pt x="42" y="195"/>
                        <a:pt x="42" y="195"/>
                      </a:cubicBezTo>
                      <a:cubicBezTo>
                        <a:pt x="39" y="142"/>
                        <a:pt x="35" y="105"/>
                        <a:pt x="34" y="99"/>
                      </a:cubicBezTo>
                      <a:moveTo>
                        <a:pt x="30" y="68"/>
                      </a:moveTo>
                      <a:cubicBezTo>
                        <a:pt x="28" y="68"/>
                        <a:pt x="28" y="68"/>
                        <a:pt x="28" y="68"/>
                      </a:cubicBezTo>
                      <a:cubicBezTo>
                        <a:pt x="30" y="77"/>
                        <a:pt x="31" y="87"/>
                        <a:pt x="32" y="98"/>
                      </a:cubicBezTo>
                      <a:cubicBezTo>
                        <a:pt x="34" y="98"/>
                        <a:pt x="34" y="98"/>
                        <a:pt x="34" y="98"/>
                      </a:cubicBezTo>
                      <a:cubicBezTo>
                        <a:pt x="33" y="87"/>
                        <a:pt x="32" y="77"/>
                        <a:pt x="30" y="68"/>
                      </a:cubicBezTo>
                      <a:moveTo>
                        <a:pt x="15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1"/>
                        <a:pt x="13" y="1"/>
                        <a:pt x="14" y="2"/>
                      </a:cubicBezTo>
                      <a:cubicBezTo>
                        <a:pt x="16" y="8"/>
                        <a:pt x="23" y="31"/>
                        <a:pt x="28" y="67"/>
                      </a:cubicBezTo>
                      <a:cubicBezTo>
                        <a:pt x="30" y="67"/>
                        <a:pt x="30" y="67"/>
                        <a:pt x="30" y="67"/>
                      </a:cubicBezTo>
                      <a:cubicBezTo>
                        <a:pt x="24" y="26"/>
                        <a:pt x="16" y="3"/>
                        <a:pt x="15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0" name="Freeform 68"/>
                <p:cNvSpPr>
                  <a:spLocks/>
                </p:cNvSpPr>
                <p:nvPr/>
              </p:nvSpPr>
              <p:spPr bwMode="auto">
                <a:xfrm>
                  <a:off x="-1859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1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1" name="Freeform 69"/>
                <p:cNvSpPr>
                  <a:spLocks/>
                </p:cNvSpPr>
                <p:nvPr/>
              </p:nvSpPr>
              <p:spPr bwMode="auto">
                <a:xfrm>
                  <a:off x="-1868" y="1682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2" name="Freeform 70"/>
                <p:cNvSpPr>
                  <a:spLocks/>
                </p:cNvSpPr>
                <p:nvPr/>
              </p:nvSpPr>
              <p:spPr bwMode="auto">
                <a:xfrm>
                  <a:off x="-1842" y="281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3" name="Freeform 71"/>
                <p:cNvSpPr>
                  <a:spLocks/>
                </p:cNvSpPr>
                <p:nvPr/>
              </p:nvSpPr>
              <p:spPr bwMode="auto">
                <a:xfrm>
                  <a:off x="-1912" y="3276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4" name="Freeform 72"/>
                <p:cNvSpPr>
                  <a:spLocks/>
                </p:cNvSpPr>
                <p:nvPr/>
              </p:nvSpPr>
              <p:spPr bwMode="auto">
                <a:xfrm>
                  <a:off x="-1946" y="3355"/>
                  <a:ext cx="17" cy="37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5"/>
                    </a:cxn>
                    <a:cxn ang="0">
                      <a:pos x="1" y="12"/>
                    </a:cxn>
                    <a:cxn ang="0">
                      <a:pos x="0" y="15"/>
                    </a:cxn>
                    <a:cxn ang="0">
                      <a:pos x="2" y="16"/>
                    </a:cxn>
                    <a:cxn ang="0">
                      <a:pos x="7" y="1"/>
                    </a:cxn>
                    <a:cxn ang="0">
                      <a:pos x="5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7" h="16">
                      <a:moveTo>
                        <a:pt x="5" y="0"/>
                      </a:moveTo>
                      <a:cubicBezTo>
                        <a:pt x="5" y="2"/>
                        <a:pt x="4" y="4"/>
                        <a:pt x="4" y="5"/>
                      </a:cubicBezTo>
                      <a:cubicBezTo>
                        <a:pt x="3" y="8"/>
                        <a:pt x="2" y="11"/>
                        <a:pt x="1" y="12"/>
                      </a:cubicBezTo>
                      <a:cubicBezTo>
                        <a:pt x="0" y="14"/>
                        <a:pt x="0" y="15"/>
                        <a:pt x="0" y="15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6"/>
                        <a:pt x="4" y="11"/>
                        <a:pt x="7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5" name="Freeform 73"/>
                <p:cNvSpPr>
                  <a:spLocks/>
                </p:cNvSpPr>
                <p:nvPr/>
              </p:nvSpPr>
              <p:spPr bwMode="auto">
                <a:xfrm>
                  <a:off x="-1934" y="3355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6" name="Freeform 74"/>
                <p:cNvSpPr>
                  <a:spLocks/>
                </p:cNvSpPr>
                <p:nvPr/>
              </p:nvSpPr>
              <p:spPr bwMode="auto">
                <a:xfrm>
                  <a:off x="-1833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7" name="Freeform 75"/>
                <p:cNvSpPr>
                  <a:spLocks/>
                </p:cNvSpPr>
                <p:nvPr/>
              </p:nvSpPr>
              <p:spPr bwMode="auto">
                <a:xfrm>
                  <a:off x="-1833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8" name="Freeform 76"/>
                <p:cNvSpPr>
                  <a:spLocks noEditPoints="1"/>
                </p:cNvSpPr>
                <p:nvPr/>
              </p:nvSpPr>
              <p:spPr bwMode="auto">
                <a:xfrm>
                  <a:off x="-1664" y="1683"/>
                  <a:ext cx="237" cy="865"/>
                </a:xfrm>
                <a:custGeom>
                  <a:avLst/>
                  <a:gdLst/>
                  <a:ahLst/>
                  <a:cxnLst>
                    <a:cxn ang="0">
                      <a:pos x="100" y="345"/>
                    </a:cxn>
                    <a:cxn ang="0">
                      <a:pos x="99" y="345"/>
                    </a:cxn>
                    <a:cxn ang="0">
                      <a:pos x="99" y="365"/>
                    </a:cxn>
                    <a:cxn ang="0">
                      <a:pos x="99" y="365"/>
                    </a:cxn>
                    <a:cxn ang="0">
                      <a:pos x="100" y="365"/>
                    </a:cxn>
                    <a:cxn ang="0">
                      <a:pos x="100" y="365"/>
                    </a:cxn>
                    <a:cxn ang="0">
                      <a:pos x="100" y="345"/>
                    </a:cxn>
                    <a:cxn ang="0">
                      <a:pos x="88" y="243"/>
                    </a:cxn>
                    <a:cxn ang="0">
                      <a:pos x="87" y="243"/>
                    </a:cxn>
                    <a:cxn ang="0">
                      <a:pos x="99" y="344"/>
                    </a:cxn>
                    <a:cxn ang="0">
                      <a:pos x="100" y="344"/>
                    </a:cxn>
                    <a:cxn ang="0">
                      <a:pos x="88" y="243"/>
                    </a:cxn>
                    <a:cxn ang="0">
                      <a:pos x="66" y="128"/>
                    </a:cxn>
                    <a:cxn ang="0">
                      <a:pos x="65" y="128"/>
                    </a:cxn>
                    <a:cxn ang="0">
                      <a:pos x="66" y="131"/>
                    </a:cxn>
                    <a:cxn ang="0">
                      <a:pos x="66" y="131"/>
                    </a:cxn>
                    <a:cxn ang="0">
                      <a:pos x="68" y="138"/>
                    </a:cxn>
                    <a:cxn ang="0">
                      <a:pos x="87" y="242"/>
                    </a:cxn>
                    <a:cxn ang="0">
                      <a:pos x="88" y="242"/>
                    </a:cxn>
                    <a:cxn ang="0">
                      <a:pos x="67" y="131"/>
                    </a:cxn>
                    <a:cxn ang="0">
                      <a:pos x="67" y="131"/>
                    </a:cxn>
                    <a:cxn ang="0">
                      <a:pos x="67" y="131"/>
                    </a:cxn>
                    <a:cxn ang="0">
                      <a:pos x="66" y="128"/>
                    </a:cxn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21" y="30"/>
                    </a:cxn>
                    <a:cxn ang="0">
                      <a:pos x="22" y="3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00" h="365">
                      <a:moveTo>
                        <a:pt x="100" y="345"/>
                      </a:moveTo>
                      <a:cubicBezTo>
                        <a:pt x="99" y="345"/>
                        <a:pt x="99" y="345"/>
                        <a:pt x="99" y="345"/>
                      </a:cubicBezTo>
                      <a:cubicBezTo>
                        <a:pt x="99" y="352"/>
                        <a:pt x="99" y="358"/>
                        <a:pt x="99" y="365"/>
                      </a:cubicBezTo>
                      <a:cubicBezTo>
                        <a:pt x="99" y="365"/>
                        <a:pt x="99" y="365"/>
                        <a:pt x="99" y="365"/>
                      </a:cubicBezTo>
                      <a:cubicBezTo>
                        <a:pt x="100" y="365"/>
                        <a:pt x="100" y="365"/>
                        <a:pt x="100" y="365"/>
                      </a:cubicBezTo>
                      <a:cubicBezTo>
                        <a:pt x="100" y="365"/>
                        <a:pt x="100" y="365"/>
                        <a:pt x="100" y="365"/>
                      </a:cubicBezTo>
                      <a:cubicBezTo>
                        <a:pt x="100" y="358"/>
                        <a:pt x="100" y="352"/>
                        <a:pt x="100" y="345"/>
                      </a:cubicBezTo>
                      <a:moveTo>
                        <a:pt x="88" y="243"/>
                      </a:moveTo>
                      <a:cubicBezTo>
                        <a:pt x="87" y="243"/>
                        <a:pt x="87" y="243"/>
                        <a:pt x="87" y="243"/>
                      </a:cubicBezTo>
                      <a:cubicBezTo>
                        <a:pt x="92" y="277"/>
                        <a:pt x="97" y="314"/>
                        <a:pt x="99" y="344"/>
                      </a:cubicBezTo>
                      <a:cubicBezTo>
                        <a:pt x="100" y="344"/>
                        <a:pt x="100" y="344"/>
                        <a:pt x="100" y="344"/>
                      </a:cubicBezTo>
                      <a:cubicBezTo>
                        <a:pt x="98" y="314"/>
                        <a:pt x="93" y="277"/>
                        <a:pt x="88" y="243"/>
                      </a:cubicBezTo>
                      <a:moveTo>
                        <a:pt x="66" y="128"/>
                      </a:moveTo>
                      <a:cubicBezTo>
                        <a:pt x="65" y="128"/>
                        <a:pt x="65" y="128"/>
                        <a:pt x="65" y="128"/>
                      </a:cubicBezTo>
                      <a:cubicBezTo>
                        <a:pt x="66" y="129"/>
                        <a:pt x="66" y="130"/>
                        <a:pt x="66" y="131"/>
                      </a:cubicBezTo>
                      <a:cubicBezTo>
                        <a:pt x="66" y="131"/>
                        <a:pt x="66" y="131"/>
                        <a:pt x="66" y="131"/>
                      </a:cubicBezTo>
                      <a:cubicBezTo>
                        <a:pt x="67" y="132"/>
                        <a:pt x="67" y="134"/>
                        <a:pt x="68" y="138"/>
                      </a:cubicBezTo>
                      <a:cubicBezTo>
                        <a:pt x="71" y="154"/>
                        <a:pt x="79" y="195"/>
                        <a:pt x="87" y="242"/>
                      </a:cubicBezTo>
                      <a:cubicBezTo>
                        <a:pt x="88" y="242"/>
                        <a:pt x="88" y="242"/>
                        <a:pt x="88" y="242"/>
                      </a:cubicBezTo>
                      <a:cubicBezTo>
                        <a:pt x="78" y="183"/>
                        <a:pt x="67" y="131"/>
                        <a:pt x="67" y="131"/>
                      </a:cubicBezTo>
                      <a:cubicBezTo>
                        <a:pt x="67" y="131"/>
                        <a:pt x="67" y="131"/>
                        <a:pt x="67" y="131"/>
                      </a:cubicBezTo>
                      <a:cubicBezTo>
                        <a:pt x="67" y="131"/>
                        <a:pt x="67" y="131"/>
                        <a:pt x="67" y="131"/>
                      </a:cubicBezTo>
                      <a:cubicBezTo>
                        <a:pt x="67" y="130"/>
                        <a:pt x="67" y="129"/>
                        <a:pt x="66" y="128"/>
                      </a:cubicBezTo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7" y="9"/>
                        <a:pt x="14" y="19"/>
                        <a:pt x="21" y="30"/>
                      </a:cubicBezTo>
                      <a:cubicBezTo>
                        <a:pt x="22" y="30"/>
                        <a:pt x="22" y="30"/>
                        <a:pt x="22" y="30"/>
                      </a:cubicBezTo>
                      <a:cubicBezTo>
                        <a:pt x="15" y="19"/>
                        <a:pt x="8" y="9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9" name="Freeform 77"/>
                <p:cNvSpPr>
                  <a:spLocks/>
                </p:cNvSpPr>
                <p:nvPr/>
              </p:nvSpPr>
              <p:spPr bwMode="auto">
                <a:xfrm>
                  <a:off x="-1614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0" name="Freeform 78"/>
                <p:cNvSpPr>
                  <a:spLocks/>
                </p:cNvSpPr>
                <p:nvPr/>
              </p:nvSpPr>
              <p:spPr bwMode="auto">
                <a:xfrm>
                  <a:off x="-1667" y="1682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1" name="Freeform 79"/>
                <p:cNvSpPr>
                  <a:spLocks/>
                </p:cNvSpPr>
                <p:nvPr/>
              </p:nvSpPr>
              <p:spPr bwMode="auto">
                <a:xfrm>
                  <a:off x="-1429" y="2498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2" name="Freeform 80"/>
                <p:cNvSpPr>
                  <a:spLocks/>
                </p:cNvSpPr>
                <p:nvPr/>
              </p:nvSpPr>
              <p:spPr bwMode="auto">
                <a:xfrm>
                  <a:off x="-1458" y="2256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3" name="Freeform 81"/>
                <p:cNvSpPr>
                  <a:spLocks/>
                </p:cNvSpPr>
                <p:nvPr/>
              </p:nvSpPr>
              <p:spPr bwMode="auto">
                <a:xfrm>
                  <a:off x="-1376" y="1987"/>
                  <a:ext cx="100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2" y="84"/>
                    </a:cxn>
                    <a:cxn ang="0">
                      <a:pos x="39" y="109"/>
                    </a:cxn>
                    <a:cxn ang="0">
                      <a:pos x="40" y="114"/>
                    </a:cxn>
                    <a:cxn ang="0">
                      <a:pos x="42" y="114"/>
                    </a:cxn>
                    <a:cxn ang="0">
                      <a:pos x="39" y="101"/>
                    </a:cxn>
                    <a:cxn ang="0">
                      <a:pos x="37" y="101"/>
                    </a:cxn>
                    <a:cxn ang="0">
                      <a:pos x="37" y="100"/>
                    </a:cxn>
                    <a:cxn ang="0">
                      <a:pos x="39" y="10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42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16" y="34"/>
                        <a:pt x="26" y="63"/>
                        <a:pt x="32" y="84"/>
                      </a:cubicBezTo>
                      <a:cubicBezTo>
                        <a:pt x="36" y="94"/>
                        <a:pt x="38" y="103"/>
                        <a:pt x="39" y="109"/>
                      </a:cubicBezTo>
                      <a:cubicBezTo>
                        <a:pt x="40" y="111"/>
                        <a:pt x="40" y="112"/>
                        <a:pt x="40" y="114"/>
                      </a:cubicBezTo>
                      <a:cubicBezTo>
                        <a:pt x="42" y="114"/>
                        <a:pt x="42" y="114"/>
                        <a:pt x="42" y="114"/>
                      </a:cubicBezTo>
                      <a:cubicBezTo>
                        <a:pt x="42" y="111"/>
                        <a:pt x="41" y="106"/>
                        <a:pt x="39" y="101"/>
                      </a:cubicBezTo>
                      <a:cubicBezTo>
                        <a:pt x="37" y="101"/>
                        <a:pt x="37" y="101"/>
                        <a:pt x="37" y="101"/>
                      </a:cubicBezTo>
                      <a:cubicBezTo>
                        <a:pt x="37" y="100"/>
                        <a:pt x="37" y="100"/>
                        <a:pt x="37" y="100"/>
                      </a:cubicBezTo>
                      <a:cubicBezTo>
                        <a:pt x="39" y="100"/>
                        <a:pt x="39" y="100"/>
                        <a:pt x="39" y="100"/>
                      </a:cubicBezTo>
                      <a:cubicBezTo>
                        <a:pt x="34" y="79"/>
                        <a:pt x="22" y="42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4" name="Freeform 82"/>
                <p:cNvSpPr>
                  <a:spLocks/>
                </p:cNvSpPr>
                <p:nvPr/>
              </p:nvSpPr>
              <p:spPr bwMode="auto">
                <a:xfrm>
                  <a:off x="-1288" y="2222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5" name="Freeform 83"/>
                <p:cNvSpPr>
                  <a:spLocks noEditPoints="1"/>
                </p:cNvSpPr>
                <p:nvPr/>
              </p:nvSpPr>
              <p:spPr bwMode="auto">
                <a:xfrm>
                  <a:off x="-1281" y="2260"/>
                  <a:ext cx="232" cy="1016"/>
                </a:xfrm>
                <a:custGeom>
                  <a:avLst/>
                  <a:gdLst/>
                  <a:ahLst/>
                  <a:cxnLst>
                    <a:cxn ang="0">
                      <a:pos x="70" y="343"/>
                    </a:cxn>
                    <a:cxn ang="0">
                      <a:pos x="68" y="343"/>
                    </a:cxn>
                    <a:cxn ang="0">
                      <a:pos x="95" y="429"/>
                    </a:cxn>
                    <a:cxn ang="0">
                      <a:pos x="98" y="429"/>
                    </a:cxn>
                    <a:cxn ang="0">
                      <a:pos x="70" y="343"/>
                    </a:cxn>
                    <a:cxn ang="0">
                      <a:pos x="39" y="255"/>
                    </a:cxn>
                    <a:cxn ang="0">
                      <a:pos x="36" y="255"/>
                    </a:cxn>
                    <a:cxn ang="0">
                      <a:pos x="68" y="342"/>
                    </a:cxn>
                    <a:cxn ang="0">
                      <a:pos x="70" y="342"/>
                    </a:cxn>
                    <a:cxn ang="0">
                      <a:pos x="70" y="342"/>
                    </a:cxn>
                    <a:cxn ang="0">
                      <a:pos x="70" y="342"/>
                    </a:cxn>
                    <a:cxn ang="0">
                      <a:pos x="70" y="342"/>
                    </a:cxn>
                    <a:cxn ang="0">
                      <a:pos x="68" y="337"/>
                    </a:cxn>
                    <a:cxn ang="0">
                      <a:pos x="39" y="255"/>
                    </a:cxn>
                    <a:cxn ang="0">
                      <a:pos x="32" y="233"/>
                    </a:cxn>
                    <a:cxn ang="0">
                      <a:pos x="30" y="233"/>
                    </a:cxn>
                    <a:cxn ang="0">
                      <a:pos x="36" y="254"/>
                    </a:cxn>
                    <a:cxn ang="0">
                      <a:pos x="38" y="254"/>
                    </a:cxn>
                    <a:cxn ang="0">
                      <a:pos x="32" y="233"/>
                    </a:cxn>
                    <a:cxn ang="0">
                      <a:pos x="17" y="102"/>
                    </a:cxn>
                    <a:cxn ang="0">
                      <a:pos x="15" y="102"/>
                    </a:cxn>
                    <a:cxn ang="0">
                      <a:pos x="17" y="117"/>
                    </a:cxn>
                    <a:cxn ang="0">
                      <a:pos x="16" y="137"/>
                    </a:cxn>
                    <a:cxn ang="0">
                      <a:pos x="30" y="232"/>
                    </a:cxn>
                    <a:cxn ang="0">
                      <a:pos x="32" y="232"/>
                    </a:cxn>
                    <a:cxn ang="0">
                      <a:pos x="18" y="137"/>
                    </a:cxn>
                    <a:cxn ang="0">
                      <a:pos x="19" y="117"/>
                    </a:cxn>
                    <a:cxn ang="0">
                      <a:pos x="19" y="117"/>
                    </a:cxn>
                    <a:cxn ang="0">
                      <a:pos x="17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1" y="3"/>
                    </a:cxn>
                    <a:cxn ang="0">
                      <a:pos x="1" y="3"/>
                    </a:cxn>
                    <a:cxn ang="0">
                      <a:pos x="15" y="101"/>
                    </a:cxn>
                    <a:cxn ang="0">
                      <a:pos x="17" y="101"/>
                    </a:cxn>
                    <a:cxn ang="0">
                      <a:pos x="3" y="3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98" h="429">
                      <a:moveTo>
                        <a:pt x="70" y="343"/>
                      </a:moveTo>
                      <a:cubicBezTo>
                        <a:pt x="68" y="343"/>
                        <a:pt x="68" y="343"/>
                        <a:pt x="68" y="343"/>
                      </a:cubicBezTo>
                      <a:cubicBezTo>
                        <a:pt x="73" y="375"/>
                        <a:pt x="85" y="405"/>
                        <a:pt x="95" y="429"/>
                      </a:cubicBezTo>
                      <a:cubicBezTo>
                        <a:pt x="98" y="429"/>
                        <a:pt x="98" y="429"/>
                        <a:pt x="98" y="429"/>
                      </a:cubicBezTo>
                      <a:cubicBezTo>
                        <a:pt x="87" y="405"/>
                        <a:pt x="75" y="375"/>
                        <a:pt x="70" y="343"/>
                      </a:cubicBezTo>
                      <a:moveTo>
                        <a:pt x="39" y="255"/>
                      </a:moveTo>
                      <a:cubicBezTo>
                        <a:pt x="36" y="255"/>
                        <a:pt x="36" y="255"/>
                        <a:pt x="36" y="255"/>
                      </a:cubicBezTo>
                      <a:cubicBezTo>
                        <a:pt x="50" y="301"/>
                        <a:pt x="66" y="337"/>
                        <a:pt x="68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70" y="342"/>
                        <a:pt x="70" y="342"/>
                      </a:cubicBezTo>
                      <a:cubicBezTo>
                        <a:pt x="70" y="342"/>
                        <a:pt x="69" y="340"/>
                        <a:pt x="68" y="337"/>
                      </a:cubicBezTo>
                      <a:cubicBezTo>
                        <a:pt x="63" y="325"/>
                        <a:pt x="50" y="293"/>
                        <a:pt x="39" y="255"/>
                      </a:cubicBezTo>
                      <a:moveTo>
                        <a:pt x="32" y="233"/>
                      </a:moveTo>
                      <a:cubicBezTo>
                        <a:pt x="30" y="233"/>
                        <a:pt x="30" y="233"/>
                        <a:pt x="30" y="233"/>
                      </a:cubicBezTo>
                      <a:cubicBezTo>
                        <a:pt x="32" y="240"/>
                        <a:pt x="34" y="247"/>
                        <a:pt x="36" y="254"/>
                      </a:cubicBezTo>
                      <a:cubicBezTo>
                        <a:pt x="38" y="254"/>
                        <a:pt x="38" y="254"/>
                        <a:pt x="38" y="254"/>
                      </a:cubicBezTo>
                      <a:cubicBezTo>
                        <a:pt x="36" y="247"/>
                        <a:pt x="34" y="240"/>
                        <a:pt x="32" y="233"/>
                      </a:cubicBezTo>
                      <a:moveTo>
                        <a:pt x="17" y="102"/>
                      </a:moveTo>
                      <a:cubicBezTo>
                        <a:pt x="15" y="102"/>
                        <a:pt x="15" y="102"/>
                        <a:pt x="15" y="102"/>
                      </a:cubicBezTo>
                      <a:cubicBezTo>
                        <a:pt x="17" y="117"/>
                        <a:pt x="17" y="117"/>
                        <a:pt x="17" y="117"/>
                      </a:cubicBezTo>
                      <a:cubicBezTo>
                        <a:pt x="16" y="123"/>
                        <a:pt x="16" y="130"/>
                        <a:pt x="16" y="137"/>
                      </a:cubicBezTo>
                      <a:cubicBezTo>
                        <a:pt x="16" y="167"/>
                        <a:pt x="22" y="201"/>
                        <a:pt x="30" y="232"/>
                      </a:cubicBezTo>
                      <a:cubicBezTo>
                        <a:pt x="32" y="232"/>
                        <a:pt x="32" y="232"/>
                        <a:pt x="32" y="232"/>
                      </a:cubicBezTo>
                      <a:cubicBezTo>
                        <a:pt x="24" y="201"/>
                        <a:pt x="18" y="167"/>
                        <a:pt x="18" y="137"/>
                      </a:cubicBezTo>
                      <a:cubicBezTo>
                        <a:pt x="18" y="130"/>
                        <a:pt x="18" y="123"/>
                        <a:pt x="19" y="117"/>
                      </a:cubicBezTo>
                      <a:cubicBezTo>
                        <a:pt x="19" y="117"/>
                        <a:pt x="19" y="117"/>
                        <a:pt x="19" y="117"/>
                      </a:cubicBezTo>
                      <a:cubicBezTo>
                        <a:pt x="17" y="102"/>
                        <a:pt x="17" y="102"/>
                        <a:pt x="17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5" y="101"/>
                        <a:pt x="15" y="101"/>
                        <a:pt x="15" y="101"/>
                      </a:cubicBezTo>
                      <a:cubicBezTo>
                        <a:pt x="17" y="101"/>
                        <a:pt x="17" y="101"/>
                        <a:pt x="17" y="101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6" name="Freeform 84"/>
                <p:cNvSpPr>
                  <a:spLocks/>
                </p:cNvSpPr>
                <p:nvPr/>
              </p:nvSpPr>
              <p:spPr bwMode="auto">
                <a:xfrm>
                  <a:off x="-1120" y="307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7" name="Freeform 85"/>
                <p:cNvSpPr>
                  <a:spLocks/>
                </p:cNvSpPr>
                <p:nvPr/>
              </p:nvSpPr>
              <p:spPr bwMode="auto">
                <a:xfrm>
                  <a:off x="-1196" y="2861"/>
                  <a:ext cx="8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8" name="Freeform 86"/>
                <p:cNvSpPr>
                  <a:spLocks noEditPoints="1"/>
                </p:cNvSpPr>
                <p:nvPr/>
              </p:nvSpPr>
              <p:spPr bwMode="auto">
                <a:xfrm>
                  <a:off x="-1774" y="1524"/>
                  <a:ext cx="766" cy="1831"/>
                </a:xfrm>
                <a:custGeom>
                  <a:avLst/>
                  <a:gdLst/>
                  <a:ahLst/>
                  <a:cxnLst>
                    <a:cxn ang="0">
                      <a:pos x="306" y="740"/>
                    </a:cxn>
                    <a:cxn ang="0">
                      <a:pos x="304" y="740"/>
                    </a:cxn>
                    <a:cxn ang="0">
                      <a:pos x="321" y="772"/>
                    </a:cxn>
                    <a:cxn ang="0">
                      <a:pos x="323" y="772"/>
                    </a:cxn>
                    <a:cxn ang="0">
                      <a:pos x="306" y="740"/>
                    </a:cxn>
                    <a:cxn ang="0">
                      <a:pos x="111" y="98"/>
                    </a:cxn>
                    <a:cxn ang="0">
                      <a:pos x="108" y="98"/>
                    </a:cxn>
                    <a:cxn ang="0">
                      <a:pos x="167" y="194"/>
                    </a:cxn>
                    <a:cxn ang="0">
                      <a:pos x="170" y="194"/>
                    </a:cxn>
                    <a:cxn ang="0">
                      <a:pos x="111" y="98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07" y="97"/>
                    </a:cxn>
                    <a:cxn ang="0">
                      <a:pos x="110" y="97"/>
                    </a:cxn>
                    <a:cxn ang="0">
                      <a:pos x="84" y="67"/>
                    </a:cxn>
                    <a:cxn ang="0">
                      <a:pos x="84" y="67"/>
                    </a:cxn>
                    <a:cxn ang="0">
                      <a:pos x="84" y="67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323" h="772">
                      <a:moveTo>
                        <a:pt x="306" y="740"/>
                      </a:moveTo>
                      <a:cubicBezTo>
                        <a:pt x="304" y="740"/>
                        <a:pt x="304" y="740"/>
                        <a:pt x="304" y="740"/>
                      </a:cubicBezTo>
                      <a:cubicBezTo>
                        <a:pt x="310" y="753"/>
                        <a:pt x="316" y="765"/>
                        <a:pt x="321" y="772"/>
                      </a:cubicBezTo>
                      <a:cubicBezTo>
                        <a:pt x="323" y="772"/>
                        <a:pt x="323" y="772"/>
                        <a:pt x="323" y="772"/>
                      </a:cubicBezTo>
                      <a:cubicBezTo>
                        <a:pt x="319" y="765"/>
                        <a:pt x="312" y="754"/>
                        <a:pt x="306" y="740"/>
                      </a:cubicBezTo>
                      <a:moveTo>
                        <a:pt x="111" y="98"/>
                      </a:moveTo>
                      <a:cubicBezTo>
                        <a:pt x="108" y="98"/>
                        <a:pt x="108" y="98"/>
                        <a:pt x="108" y="98"/>
                      </a:cubicBezTo>
                      <a:cubicBezTo>
                        <a:pt x="133" y="130"/>
                        <a:pt x="153" y="163"/>
                        <a:pt x="167" y="194"/>
                      </a:cubicBezTo>
                      <a:cubicBezTo>
                        <a:pt x="170" y="194"/>
                        <a:pt x="170" y="194"/>
                        <a:pt x="170" y="194"/>
                      </a:cubicBezTo>
                      <a:cubicBezTo>
                        <a:pt x="155" y="163"/>
                        <a:pt x="136" y="130"/>
                        <a:pt x="111" y="98"/>
                      </a:cubicBezTo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44" y="28"/>
                        <a:pt x="79" y="62"/>
                        <a:pt x="107" y="97"/>
                      </a:cubicBezTo>
                      <a:cubicBezTo>
                        <a:pt x="110" y="97"/>
                        <a:pt x="110" y="97"/>
                        <a:pt x="110" y="97"/>
                      </a:cubicBezTo>
                      <a:cubicBezTo>
                        <a:pt x="102" y="87"/>
                        <a:pt x="93" y="77"/>
                        <a:pt x="84" y="67"/>
                      </a:cubicBezTo>
                      <a:cubicBezTo>
                        <a:pt x="84" y="67"/>
                        <a:pt x="84" y="67"/>
                        <a:pt x="84" y="67"/>
                      </a:cubicBezTo>
                      <a:cubicBezTo>
                        <a:pt x="84" y="67"/>
                        <a:pt x="84" y="67"/>
                        <a:pt x="84" y="67"/>
                      </a:cubicBezTo>
                      <a:cubicBezTo>
                        <a:pt x="61" y="42"/>
                        <a:pt x="33" y="19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-1520" y="1754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0" name="Rectangle 88"/>
                <p:cNvSpPr>
                  <a:spLocks noChangeArrowheads="1"/>
                </p:cNvSpPr>
                <p:nvPr/>
              </p:nvSpPr>
              <p:spPr bwMode="auto">
                <a:xfrm>
                  <a:off x="-1575" y="1683"/>
                  <a:ext cx="2" cy="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en-US" sz="1800" baseline="-25000">
                    <a:solidFill>
                      <a:prstClr val="black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241" name="Freeform 89"/>
                <p:cNvSpPr>
                  <a:spLocks/>
                </p:cNvSpPr>
                <p:nvPr/>
              </p:nvSpPr>
              <p:spPr bwMode="auto">
                <a:xfrm>
                  <a:off x="-1575" y="1683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2" name="Freeform 90"/>
                <p:cNvSpPr>
                  <a:spLocks/>
                </p:cNvSpPr>
                <p:nvPr/>
              </p:nvSpPr>
              <p:spPr bwMode="auto">
                <a:xfrm>
                  <a:off x="-1210" y="281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3" name="Freeform 91"/>
                <p:cNvSpPr>
                  <a:spLocks/>
                </p:cNvSpPr>
                <p:nvPr/>
              </p:nvSpPr>
              <p:spPr bwMode="auto">
                <a:xfrm>
                  <a:off x="-1056" y="3276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4" name="Freeform 92"/>
                <p:cNvSpPr>
                  <a:spLocks/>
                </p:cNvSpPr>
                <p:nvPr/>
              </p:nvSpPr>
              <p:spPr bwMode="auto">
                <a:xfrm>
                  <a:off x="-1014" y="3357"/>
                  <a:ext cx="21" cy="31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8" y="13"/>
                    </a:cxn>
                    <a:cxn ang="0">
                      <a:pos x="9" y="12"/>
                    </a:cxn>
                    <a:cxn ang="0">
                      <a:pos x="8" y="9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9" h="13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8"/>
                        <a:pt x="8" y="13"/>
                        <a:pt x="8" y="13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9" y="11"/>
                        <a:pt x="8" y="9"/>
                      </a:cubicBezTo>
                      <a:cubicBezTo>
                        <a:pt x="6" y="7"/>
                        <a:pt x="5" y="4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5" name="Freeform 93"/>
                <p:cNvSpPr>
                  <a:spLocks/>
                </p:cNvSpPr>
                <p:nvPr/>
              </p:nvSpPr>
              <p:spPr bwMode="auto">
                <a:xfrm>
                  <a:off x="-1014" y="3355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6" name="Freeform 94"/>
                <p:cNvSpPr>
                  <a:spLocks/>
                </p:cNvSpPr>
                <p:nvPr/>
              </p:nvSpPr>
              <p:spPr bwMode="auto">
                <a:xfrm>
                  <a:off x="-1246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5" y="3"/>
                    </a:cxn>
                    <a:cxn ang="0">
                      <a:pos x="5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3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5" y="3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7" name="Freeform 95"/>
                <p:cNvSpPr>
                  <a:spLocks/>
                </p:cNvSpPr>
                <p:nvPr/>
              </p:nvSpPr>
              <p:spPr bwMode="auto">
                <a:xfrm>
                  <a:off x="-1281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8" name="Freeform 96"/>
                <p:cNvSpPr>
                  <a:spLocks noEditPoints="1"/>
                </p:cNvSpPr>
                <p:nvPr/>
              </p:nvSpPr>
              <p:spPr bwMode="auto">
                <a:xfrm>
                  <a:off x="-1636" y="1524"/>
                  <a:ext cx="819" cy="459"/>
                </a:xfrm>
                <a:custGeom>
                  <a:avLst/>
                  <a:gdLst/>
                  <a:ahLst/>
                  <a:cxnLst>
                    <a:cxn ang="0">
                      <a:pos x="243" y="98"/>
                    </a:cxn>
                    <a:cxn ang="0">
                      <a:pos x="241" y="98"/>
                    </a:cxn>
                    <a:cxn ang="0">
                      <a:pos x="345" y="193"/>
                    </a:cxn>
                    <a:cxn ang="0">
                      <a:pos x="346" y="193"/>
                    </a:cxn>
                    <a:cxn ang="0">
                      <a:pos x="243" y="98"/>
                    </a:cxn>
                    <a:cxn ang="0">
                      <a:pos x="186" y="67"/>
                    </a:cxn>
                    <a:cxn ang="0">
                      <a:pos x="184" y="67"/>
                    </a:cxn>
                    <a:cxn ang="0">
                      <a:pos x="239" y="97"/>
                    </a:cxn>
                    <a:cxn ang="0">
                      <a:pos x="241" y="97"/>
                    </a:cxn>
                    <a:cxn ang="0">
                      <a:pos x="186" y="67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1" y="4"/>
                    </a:cxn>
                    <a:cxn ang="0">
                      <a:pos x="182" y="66"/>
                    </a:cxn>
                    <a:cxn ang="0">
                      <a:pos x="185" y="6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46" h="193">
                      <a:moveTo>
                        <a:pt x="243" y="98"/>
                      </a:moveTo>
                      <a:cubicBezTo>
                        <a:pt x="241" y="98"/>
                        <a:pt x="241" y="98"/>
                        <a:pt x="241" y="98"/>
                      </a:cubicBezTo>
                      <a:cubicBezTo>
                        <a:pt x="283" y="124"/>
                        <a:pt x="322" y="156"/>
                        <a:pt x="345" y="193"/>
                      </a:cubicBezTo>
                      <a:cubicBezTo>
                        <a:pt x="346" y="193"/>
                        <a:pt x="346" y="193"/>
                        <a:pt x="346" y="193"/>
                      </a:cubicBezTo>
                      <a:cubicBezTo>
                        <a:pt x="323" y="156"/>
                        <a:pt x="285" y="124"/>
                        <a:pt x="243" y="98"/>
                      </a:cubicBezTo>
                      <a:moveTo>
                        <a:pt x="186" y="67"/>
                      </a:moveTo>
                      <a:cubicBezTo>
                        <a:pt x="184" y="67"/>
                        <a:pt x="184" y="67"/>
                        <a:pt x="184" y="67"/>
                      </a:cubicBezTo>
                      <a:cubicBezTo>
                        <a:pt x="203" y="76"/>
                        <a:pt x="221" y="86"/>
                        <a:pt x="239" y="97"/>
                      </a:cubicBezTo>
                      <a:cubicBezTo>
                        <a:pt x="241" y="97"/>
                        <a:pt x="241" y="97"/>
                        <a:pt x="241" y="97"/>
                      </a:cubicBezTo>
                      <a:cubicBezTo>
                        <a:pt x="223" y="86"/>
                        <a:pt x="205" y="76"/>
                        <a:pt x="186" y="67"/>
                      </a:cubicBezTo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4" y="2"/>
                        <a:pt x="11" y="4"/>
                      </a:cubicBezTo>
                      <a:cubicBezTo>
                        <a:pt x="38" y="11"/>
                        <a:pt x="110" y="32"/>
                        <a:pt x="182" y="66"/>
                      </a:cubicBezTo>
                      <a:cubicBezTo>
                        <a:pt x="185" y="66"/>
                        <a:pt x="185" y="66"/>
                        <a:pt x="185" y="66"/>
                      </a:cubicBezTo>
                      <a:cubicBezTo>
                        <a:pt x="92" y="22"/>
                        <a:pt x="0" y="0"/>
                        <a:pt x="0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9" name="Freeform 97"/>
                <p:cNvSpPr>
                  <a:spLocks/>
                </p:cNvSpPr>
                <p:nvPr/>
              </p:nvSpPr>
              <p:spPr bwMode="auto">
                <a:xfrm>
                  <a:off x="-1070" y="1754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2" y="1"/>
                    </a:cxn>
                    <a:cxn ang="0">
                      <a:pos x="4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4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0" name="Freeform 98"/>
                <p:cNvSpPr>
                  <a:spLocks/>
                </p:cNvSpPr>
                <p:nvPr/>
              </p:nvSpPr>
              <p:spPr bwMode="auto">
                <a:xfrm>
                  <a:off x="-1205" y="1682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2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4" y="1"/>
                        <a:pt x="3" y="1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1" name="Freeform 99"/>
                <p:cNvSpPr>
                  <a:spLocks/>
                </p:cNvSpPr>
                <p:nvPr/>
              </p:nvSpPr>
              <p:spPr bwMode="auto">
                <a:xfrm>
                  <a:off x="-955" y="1987"/>
                  <a:ext cx="217" cy="27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2" y="1"/>
                    </a:cxn>
                    <a:cxn ang="0">
                      <a:pos x="82" y="100"/>
                    </a:cxn>
                    <a:cxn ang="0">
                      <a:pos x="83" y="100"/>
                    </a:cxn>
                    <a:cxn ang="0">
                      <a:pos x="83" y="101"/>
                    </a:cxn>
                    <a:cxn ang="0">
                      <a:pos x="83" y="101"/>
                    </a:cxn>
                    <a:cxn ang="0">
                      <a:pos x="89" y="114"/>
                    </a:cxn>
                    <a:cxn ang="0">
                      <a:pos x="91" y="114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91" h="114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2" y="1"/>
                      </a:cubicBezTo>
                      <a:cubicBezTo>
                        <a:pt x="9" y="6"/>
                        <a:pt x="49" y="37"/>
                        <a:pt x="82" y="100"/>
                      </a:cubicBezTo>
                      <a:cubicBezTo>
                        <a:pt x="83" y="100"/>
                        <a:pt x="83" y="100"/>
                        <a:pt x="83" y="100"/>
                      </a:cubicBezTo>
                      <a:cubicBezTo>
                        <a:pt x="83" y="101"/>
                        <a:pt x="83" y="101"/>
                        <a:pt x="83" y="101"/>
                      </a:cubicBezTo>
                      <a:cubicBezTo>
                        <a:pt x="83" y="101"/>
                        <a:pt x="83" y="101"/>
                        <a:pt x="83" y="101"/>
                      </a:cubicBezTo>
                      <a:cubicBezTo>
                        <a:pt x="85" y="105"/>
                        <a:pt x="87" y="109"/>
                        <a:pt x="89" y="114"/>
                      </a:cubicBezTo>
                      <a:cubicBezTo>
                        <a:pt x="91" y="114"/>
                        <a:pt x="91" y="114"/>
                        <a:pt x="91" y="114"/>
                      </a:cubicBezTo>
                      <a:cubicBezTo>
                        <a:pt x="57" y="42"/>
                        <a:pt x="12" y="6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2" name="Freeform 100"/>
                <p:cNvSpPr>
                  <a:spLocks/>
                </p:cNvSpPr>
                <p:nvPr/>
              </p:nvSpPr>
              <p:spPr bwMode="auto">
                <a:xfrm>
                  <a:off x="-761" y="2222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3" name="Freeform 101"/>
                <p:cNvSpPr>
                  <a:spLocks noEditPoints="1"/>
                </p:cNvSpPr>
                <p:nvPr/>
              </p:nvSpPr>
              <p:spPr bwMode="auto">
                <a:xfrm>
                  <a:off x="-741" y="2260"/>
                  <a:ext cx="89" cy="1016"/>
                </a:xfrm>
                <a:custGeom>
                  <a:avLst/>
                  <a:gdLst/>
                  <a:ahLst/>
                  <a:cxnLst>
                    <a:cxn ang="0">
                      <a:pos x="26" y="343"/>
                    </a:cxn>
                    <a:cxn ang="0">
                      <a:pos x="24" y="343"/>
                    </a:cxn>
                    <a:cxn ang="0">
                      <a:pos x="24" y="352"/>
                    </a:cxn>
                    <a:cxn ang="0">
                      <a:pos x="20" y="417"/>
                    </a:cxn>
                    <a:cxn ang="0">
                      <a:pos x="19" y="429"/>
                    </a:cxn>
                    <a:cxn ang="0">
                      <a:pos x="21" y="429"/>
                    </a:cxn>
                    <a:cxn ang="0">
                      <a:pos x="24" y="393"/>
                    </a:cxn>
                    <a:cxn ang="0">
                      <a:pos x="26" y="343"/>
                    </a:cxn>
                    <a:cxn ang="0">
                      <a:pos x="38" y="233"/>
                    </a:cxn>
                    <a:cxn ang="0">
                      <a:pos x="36" y="233"/>
                    </a:cxn>
                    <a:cxn ang="0">
                      <a:pos x="24" y="334"/>
                    </a:cxn>
                    <a:cxn ang="0">
                      <a:pos x="24" y="335"/>
                    </a:cxn>
                    <a:cxn ang="0">
                      <a:pos x="24" y="335"/>
                    </a:cxn>
                    <a:cxn ang="0">
                      <a:pos x="24" y="342"/>
                    </a:cxn>
                    <a:cxn ang="0">
                      <a:pos x="26" y="342"/>
                    </a:cxn>
                    <a:cxn ang="0">
                      <a:pos x="26" y="335"/>
                    </a:cxn>
                    <a:cxn ang="0">
                      <a:pos x="37" y="255"/>
                    </a:cxn>
                    <a:cxn ang="0">
                      <a:pos x="35" y="255"/>
                    </a:cxn>
                    <a:cxn ang="0">
                      <a:pos x="35" y="254"/>
                    </a:cxn>
                    <a:cxn ang="0">
                      <a:pos x="37" y="254"/>
                    </a:cxn>
                    <a:cxn ang="0">
                      <a:pos x="38" y="233"/>
                    </a:cxn>
                    <a:cxn ang="0">
                      <a:pos x="35" y="102"/>
                    </a:cxn>
                    <a:cxn ang="0">
                      <a:pos x="33" y="102"/>
                    </a:cxn>
                    <a:cxn ang="0">
                      <a:pos x="35" y="115"/>
                    </a:cxn>
                    <a:cxn ang="0">
                      <a:pos x="35" y="115"/>
                    </a:cxn>
                    <a:cxn ang="0">
                      <a:pos x="35" y="120"/>
                    </a:cxn>
                    <a:cxn ang="0">
                      <a:pos x="37" y="187"/>
                    </a:cxn>
                    <a:cxn ang="0">
                      <a:pos x="36" y="232"/>
                    </a:cxn>
                    <a:cxn ang="0">
                      <a:pos x="38" y="232"/>
                    </a:cxn>
                    <a:cxn ang="0">
                      <a:pos x="38" y="224"/>
                    </a:cxn>
                    <a:cxn ang="0">
                      <a:pos x="38" y="149"/>
                    </a:cxn>
                    <a:cxn ang="0">
                      <a:pos x="37" y="115"/>
                    </a:cxn>
                    <a:cxn ang="0">
                      <a:pos x="37" y="115"/>
                    </a:cxn>
                    <a:cxn ang="0">
                      <a:pos x="37" y="115"/>
                    </a:cxn>
                    <a:cxn ang="0">
                      <a:pos x="35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33" y="101"/>
                    </a:cxn>
                    <a:cxn ang="0">
                      <a:pos x="35" y="10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8" h="429">
                      <a:moveTo>
                        <a:pt x="26" y="343"/>
                      </a:moveTo>
                      <a:cubicBezTo>
                        <a:pt x="24" y="343"/>
                        <a:pt x="24" y="343"/>
                        <a:pt x="24" y="343"/>
                      </a:cubicBezTo>
                      <a:cubicBezTo>
                        <a:pt x="24" y="345"/>
                        <a:pt x="24" y="348"/>
                        <a:pt x="24" y="352"/>
                      </a:cubicBezTo>
                      <a:cubicBezTo>
                        <a:pt x="24" y="368"/>
                        <a:pt x="23" y="392"/>
                        <a:pt x="20" y="417"/>
                      </a:cubicBezTo>
                      <a:cubicBezTo>
                        <a:pt x="20" y="421"/>
                        <a:pt x="20" y="425"/>
                        <a:pt x="19" y="429"/>
                      </a:cubicBezTo>
                      <a:cubicBezTo>
                        <a:pt x="21" y="429"/>
                        <a:pt x="21" y="429"/>
                        <a:pt x="21" y="429"/>
                      </a:cubicBezTo>
                      <a:cubicBezTo>
                        <a:pt x="22" y="417"/>
                        <a:pt x="23" y="405"/>
                        <a:pt x="24" y="393"/>
                      </a:cubicBezTo>
                      <a:cubicBezTo>
                        <a:pt x="26" y="372"/>
                        <a:pt x="26" y="353"/>
                        <a:pt x="26" y="343"/>
                      </a:cubicBezTo>
                      <a:moveTo>
                        <a:pt x="38" y="233"/>
                      </a:moveTo>
                      <a:cubicBezTo>
                        <a:pt x="36" y="233"/>
                        <a:pt x="36" y="233"/>
                        <a:pt x="36" y="233"/>
                      </a:cubicBezTo>
                      <a:cubicBezTo>
                        <a:pt x="35" y="268"/>
                        <a:pt x="31" y="304"/>
                        <a:pt x="24" y="334"/>
                      </a:cubicBezTo>
                      <a:cubicBezTo>
                        <a:pt x="24" y="335"/>
                        <a:pt x="24" y="335"/>
                        <a:pt x="24" y="335"/>
                      </a:cubicBezTo>
                      <a:cubicBezTo>
                        <a:pt x="24" y="335"/>
                        <a:pt x="24" y="335"/>
                        <a:pt x="24" y="335"/>
                      </a:cubicBezTo>
                      <a:cubicBezTo>
                        <a:pt x="24" y="335"/>
                        <a:pt x="24" y="337"/>
                        <a:pt x="24" y="342"/>
                      </a:cubicBezTo>
                      <a:cubicBezTo>
                        <a:pt x="26" y="342"/>
                        <a:pt x="26" y="342"/>
                        <a:pt x="26" y="342"/>
                      </a:cubicBezTo>
                      <a:cubicBezTo>
                        <a:pt x="26" y="338"/>
                        <a:pt x="26" y="335"/>
                        <a:pt x="26" y="335"/>
                      </a:cubicBezTo>
                      <a:cubicBezTo>
                        <a:pt x="32" y="311"/>
                        <a:pt x="35" y="283"/>
                        <a:pt x="37" y="255"/>
                      </a:cubicBezTo>
                      <a:cubicBezTo>
                        <a:pt x="35" y="255"/>
                        <a:pt x="35" y="255"/>
                        <a:pt x="35" y="255"/>
                      </a:cubicBezTo>
                      <a:cubicBezTo>
                        <a:pt x="35" y="254"/>
                        <a:pt x="35" y="254"/>
                        <a:pt x="35" y="254"/>
                      </a:cubicBezTo>
                      <a:cubicBezTo>
                        <a:pt x="37" y="254"/>
                        <a:pt x="37" y="254"/>
                        <a:pt x="37" y="254"/>
                      </a:cubicBezTo>
                      <a:cubicBezTo>
                        <a:pt x="37" y="247"/>
                        <a:pt x="38" y="240"/>
                        <a:pt x="38" y="233"/>
                      </a:cubicBezTo>
                      <a:moveTo>
                        <a:pt x="35" y="102"/>
                      </a:moveTo>
                      <a:cubicBezTo>
                        <a:pt x="33" y="102"/>
                        <a:pt x="33" y="102"/>
                        <a:pt x="33" y="102"/>
                      </a:cubicBezTo>
                      <a:cubicBezTo>
                        <a:pt x="34" y="106"/>
                        <a:pt x="34" y="111"/>
                        <a:pt x="35" y="115"/>
                      </a:cubicBezTo>
                      <a:cubicBezTo>
                        <a:pt x="35" y="115"/>
                        <a:pt x="35" y="115"/>
                        <a:pt x="35" y="115"/>
                      </a:cubicBezTo>
                      <a:cubicBezTo>
                        <a:pt x="35" y="115"/>
                        <a:pt x="35" y="117"/>
                        <a:pt x="35" y="120"/>
                      </a:cubicBezTo>
                      <a:cubicBezTo>
                        <a:pt x="36" y="131"/>
                        <a:pt x="37" y="156"/>
                        <a:pt x="37" y="187"/>
                      </a:cubicBezTo>
                      <a:cubicBezTo>
                        <a:pt x="37" y="201"/>
                        <a:pt x="37" y="216"/>
                        <a:pt x="36" y="232"/>
                      </a:cubicBezTo>
                      <a:cubicBezTo>
                        <a:pt x="38" y="232"/>
                        <a:pt x="38" y="232"/>
                        <a:pt x="38" y="232"/>
                      </a:cubicBezTo>
                      <a:cubicBezTo>
                        <a:pt x="38" y="229"/>
                        <a:pt x="38" y="226"/>
                        <a:pt x="38" y="224"/>
                      </a:cubicBezTo>
                      <a:cubicBezTo>
                        <a:pt x="38" y="149"/>
                        <a:pt x="38" y="149"/>
                        <a:pt x="38" y="149"/>
                      </a:cubicBezTo>
                      <a:cubicBezTo>
                        <a:pt x="38" y="128"/>
                        <a:pt x="37" y="115"/>
                        <a:pt x="37" y="115"/>
                      </a:cubicBez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6" y="110"/>
                        <a:pt x="36" y="106"/>
                        <a:pt x="35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3" y="28"/>
                        <a:pt x="25" y="61"/>
                        <a:pt x="33" y="101"/>
                      </a:cubicBezTo>
                      <a:cubicBezTo>
                        <a:pt x="35" y="101"/>
                        <a:pt x="35" y="101"/>
                        <a:pt x="35" y="101"/>
                      </a:cubicBezTo>
                      <a:cubicBezTo>
                        <a:pt x="27" y="61"/>
                        <a:pt x="15" y="28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4" name="Freeform 102"/>
                <p:cNvSpPr>
                  <a:spLocks/>
                </p:cNvSpPr>
                <p:nvPr/>
              </p:nvSpPr>
              <p:spPr bwMode="auto">
                <a:xfrm>
                  <a:off x="-685" y="3070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5" name="Freeform 103"/>
                <p:cNvSpPr>
                  <a:spLocks/>
                </p:cNvSpPr>
                <p:nvPr/>
              </p:nvSpPr>
              <p:spPr bwMode="auto">
                <a:xfrm>
                  <a:off x="-659" y="2861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6" name="Freeform 104"/>
                <p:cNvSpPr>
                  <a:spLocks noEditPoints="1"/>
                </p:cNvSpPr>
                <p:nvPr/>
              </p:nvSpPr>
              <p:spPr bwMode="auto">
                <a:xfrm>
                  <a:off x="-1681" y="1524"/>
                  <a:ext cx="990" cy="1876"/>
                </a:xfrm>
                <a:custGeom>
                  <a:avLst/>
                  <a:gdLst/>
                  <a:ahLst/>
                  <a:cxnLst>
                    <a:cxn ang="0">
                      <a:pos x="418" y="740"/>
                    </a:cxn>
                    <a:cxn ang="0">
                      <a:pos x="416" y="740"/>
                    </a:cxn>
                    <a:cxn ang="0">
                      <a:pos x="411" y="772"/>
                    </a:cxn>
                    <a:cxn ang="0">
                      <a:pos x="411" y="772"/>
                    </a:cxn>
                    <a:cxn ang="0">
                      <a:pos x="411" y="773"/>
                    </a:cxn>
                    <a:cxn ang="0">
                      <a:pos x="410" y="773"/>
                    </a:cxn>
                    <a:cxn ang="0">
                      <a:pos x="406" y="790"/>
                    </a:cxn>
                    <a:cxn ang="0">
                      <a:pos x="407" y="791"/>
                    </a:cxn>
                    <a:cxn ang="0">
                      <a:pos x="418" y="740"/>
                    </a:cxn>
                    <a:cxn ang="0">
                      <a:pos x="215" y="98"/>
                    </a:cxn>
                    <a:cxn ang="0">
                      <a:pos x="211" y="98"/>
                    </a:cxn>
                    <a:cxn ang="0">
                      <a:pos x="307" y="194"/>
                    </a:cxn>
                    <a:cxn ang="0">
                      <a:pos x="309" y="194"/>
                    </a:cxn>
                    <a:cxn ang="0">
                      <a:pos x="309" y="194"/>
                    </a:cxn>
                    <a:cxn ang="0">
                      <a:pos x="215" y="98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9" y="4"/>
                    </a:cxn>
                    <a:cxn ang="0">
                      <a:pos x="162" y="66"/>
                    </a:cxn>
                    <a:cxn ang="0">
                      <a:pos x="165" y="66"/>
                    </a:cxn>
                    <a:cxn ang="0">
                      <a:pos x="165" y="67"/>
                    </a:cxn>
                    <a:cxn ang="0">
                      <a:pos x="163" y="67"/>
                    </a:cxn>
                    <a:cxn ang="0">
                      <a:pos x="210" y="97"/>
                    </a:cxn>
                    <a:cxn ang="0">
                      <a:pos x="213" y="97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418" h="791">
                      <a:moveTo>
                        <a:pt x="418" y="740"/>
                      </a:moveTo>
                      <a:cubicBezTo>
                        <a:pt x="416" y="740"/>
                        <a:pt x="416" y="740"/>
                        <a:pt x="416" y="740"/>
                      </a:cubicBezTo>
                      <a:cubicBezTo>
                        <a:pt x="415" y="752"/>
                        <a:pt x="413" y="763"/>
                        <a:pt x="411" y="772"/>
                      </a:cubicBezTo>
                      <a:cubicBezTo>
                        <a:pt x="411" y="772"/>
                        <a:pt x="411" y="772"/>
                        <a:pt x="411" y="772"/>
                      </a:cubicBezTo>
                      <a:cubicBezTo>
                        <a:pt x="411" y="773"/>
                        <a:pt x="411" y="773"/>
                        <a:pt x="411" y="773"/>
                      </a:cubicBezTo>
                      <a:cubicBezTo>
                        <a:pt x="410" y="773"/>
                        <a:pt x="410" y="773"/>
                        <a:pt x="410" y="773"/>
                      </a:cubicBezTo>
                      <a:cubicBezTo>
                        <a:pt x="409" y="780"/>
                        <a:pt x="407" y="786"/>
                        <a:pt x="406" y="790"/>
                      </a:cubicBezTo>
                      <a:cubicBezTo>
                        <a:pt x="407" y="791"/>
                        <a:pt x="407" y="791"/>
                        <a:pt x="407" y="791"/>
                      </a:cubicBezTo>
                      <a:cubicBezTo>
                        <a:pt x="412" y="779"/>
                        <a:pt x="416" y="760"/>
                        <a:pt x="418" y="740"/>
                      </a:cubicBezTo>
                      <a:moveTo>
                        <a:pt x="215" y="98"/>
                      </a:moveTo>
                      <a:cubicBezTo>
                        <a:pt x="211" y="98"/>
                        <a:pt x="211" y="98"/>
                        <a:pt x="211" y="98"/>
                      </a:cubicBezTo>
                      <a:cubicBezTo>
                        <a:pt x="247" y="124"/>
                        <a:pt x="281" y="155"/>
                        <a:pt x="307" y="194"/>
                      </a:cubicBezTo>
                      <a:cubicBezTo>
                        <a:pt x="309" y="194"/>
                        <a:pt x="309" y="194"/>
                        <a:pt x="309" y="194"/>
                      </a:cubicBezTo>
                      <a:cubicBezTo>
                        <a:pt x="309" y="194"/>
                        <a:pt x="309" y="194"/>
                        <a:pt x="309" y="194"/>
                      </a:cubicBezTo>
                      <a:cubicBezTo>
                        <a:pt x="283" y="155"/>
                        <a:pt x="250" y="124"/>
                        <a:pt x="215" y="98"/>
                      </a:cubicBezTo>
                      <a:moveTo>
                        <a:pt x="1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3" y="3"/>
                        <a:pt x="9" y="4"/>
                      </a:cubicBezTo>
                      <a:cubicBezTo>
                        <a:pt x="32" y="10"/>
                        <a:pt x="96" y="29"/>
                        <a:pt x="162" y="66"/>
                      </a:cubicBezTo>
                      <a:cubicBezTo>
                        <a:pt x="165" y="66"/>
                        <a:pt x="165" y="66"/>
                        <a:pt x="165" y="66"/>
                      </a:cubicBezTo>
                      <a:cubicBezTo>
                        <a:pt x="165" y="67"/>
                        <a:pt x="165" y="67"/>
                        <a:pt x="165" y="67"/>
                      </a:cubicBezTo>
                      <a:cubicBezTo>
                        <a:pt x="163" y="67"/>
                        <a:pt x="163" y="67"/>
                        <a:pt x="163" y="67"/>
                      </a:cubicBezTo>
                      <a:cubicBezTo>
                        <a:pt x="179" y="76"/>
                        <a:pt x="195" y="86"/>
                        <a:pt x="210" y="97"/>
                      </a:cubicBezTo>
                      <a:cubicBezTo>
                        <a:pt x="213" y="97"/>
                        <a:pt x="213" y="97"/>
                        <a:pt x="213" y="97"/>
                      </a:cubicBezTo>
                      <a:cubicBezTo>
                        <a:pt x="114" y="25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7" name="Freeform 105"/>
                <p:cNvSpPr>
                  <a:spLocks/>
                </p:cNvSpPr>
                <p:nvPr/>
              </p:nvSpPr>
              <p:spPr bwMode="auto">
                <a:xfrm>
                  <a:off x="-1184" y="1754"/>
                  <a:ext cx="12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5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5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4" y="1"/>
                        <a:pt x="4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8" name="Freeform 106"/>
                <p:cNvSpPr>
                  <a:spLocks/>
                </p:cNvSpPr>
                <p:nvPr/>
              </p:nvSpPr>
              <p:spPr bwMode="auto">
                <a:xfrm>
                  <a:off x="-1297" y="1682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9" name="Freeform 107"/>
                <p:cNvSpPr>
                  <a:spLocks/>
                </p:cNvSpPr>
                <p:nvPr/>
              </p:nvSpPr>
              <p:spPr bwMode="auto">
                <a:xfrm>
                  <a:off x="-656" y="281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0" name="Freeform 108"/>
                <p:cNvSpPr>
                  <a:spLocks/>
                </p:cNvSpPr>
                <p:nvPr/>
              </p:nvSpPr>
              <p:spPr bwMode="auto">
                <a:xfrm>
                  <a:off x="-697" y="3276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1" name="Freeform 109"/>
                <p:cNvSpPr>
                  <a:spLocks/>
                </p:cNvSpPr>
                <p:nvPr/>
              </p:nvSpPr>
              <p:spPr bwMode="auto">
                <a:xfrm>
                  <a:off x="-711" y="3355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2" name="Freeform 110"/>
                <p:cNvSpPr>
                  <a:spLocks/>
                </p:cNvSpPr>
                <p:nvPr/>
              </p:nvSpPr>
              <p:spPr bwMode="auto">
                <a:xfrm>
                  <a:off x="-664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3" name="Freeform 111"/>
                <p:cNvSpPr>
                  <a:spLocks/>
                </p:cNvSpPr>
                <p:nvPr/>
              </p:nvSpPr>
              <p:spPr bwMode="auto">
                <a:xfrm>
                  <a:off x="-744" y="2256"/>
                  <a:ext cx="8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4" name="Freeform 112"/>
                <p:cNvSpPr>
                  <a:spLocks noEditPoints="1"/>
                </p:cNvSpPr>
                <p:nvPr/>
              </p:nvSpPr>
              <p:spPr bwMode="auto">
                <a:xfrm>
                  <a:off x="-1099" y="1987"/>
                  <a:ext cx="180" cy="270"/>
                </a:xfrm>
                <a:custGeom>
                  <a:avLst/>
                  <a:gdLst/>
                  <a:ahLst/>
                  <a:cxnLst>
                    <a:cxn ang="0">
                      <a:pos x="69" y="101"/>
                    </a:cxn>
                    <a:cxn ang="0">
                      <a:pos x="67" y="101"/>
                    </a:cxn>
                    <a:cxn ang="0">
                      <a:pos x="74" y="114"/>
                    </a:cxn>
                    <a:cxn ang="0">
                      <a:pos x="76" y="114"/>
                    </a:cxn>
                    <a:cxn ang="0">
                      <a:pos x="69" y="101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8" y="11"/>
                    </a:cxn>
                    <a:cxn ang="0">
                      <a:pos x="66" y="100"/>
                    </a:cxn>
                    <a:cxn ang="0">
                      <a:pos x="68" y="100"/>
                    </a:cxn>
                    <a:cxn ang="0">
                      <a:pos x="10" y="1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76" h="114">
                      <a:moveTo>
                        <a:pt x="69" y="101"/>
                      </a:moveTo>
                      <a:cubicBezTo>
                        <a:pt x="67" y="101"/>
                        <a:pt x="67" y="101"/>
                        <a:pt x="67" y="101"/>
                      </a:cubicBezTo>
                      <a:cubicBezTo>
                        <a:pt x="69" y="106"/>
                        <a:pt x="72" y="110"/>
                        <a:pt x="74" y="114"/>
                      </a:cubicBezTo>
                      <a:cubicBezTo>
                        <a:pt x="76" y="114"/>
                        <a:pt x="76" y="114"/>
                        <a:pt x="76" y="114"/>
                      </a:cubicBezTo>
                      <a:cubicBezTo>
                        <a:pt x="74" y="110"/>
                        <a:pt x="72" y="106"/>
                        <a:pt x="69" y="101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3"/>
                        <a:pt x="5" y="7"/>
                        <a:pt x="8" y="11"/>
                      </a:cubicBezTo>
                      <a:cubicBezTo>
                        <a:pt x="31" y="44"/>
                        <a:pt x="53" y="77"/>
                        <a:pt x="66" y="100"/>
                      </a:cubicBezTo>
                      <a:cubicBezTo>
                        <a:pt x="68" y="100"/>
                        <a:pt x="68" y="100"/>
                        <a:pt x="68" y="100"/>
                      </a:cubicBezTo>
                      <a:cubicBezTo>
                        <a:pt x="55" y="77"/>
                        <a:pt x="33" y="43"/>
                        <a:pt x="10" y="10"/>
                      </a:cubicBezTo>
                      <a:cubicBezTo>
                        <a:pt x="7" y="7"/>
                        <a:pt x="5" y="3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5" name="Freeform 113"/>
                <p:cNvSpPr>
                  <a:spLocks/>
                </p:cNvSpPr>
                <p:nvPr/>
              </p:nvSpPr>
              <p:spPr bwMode="auto">
                <a:xfrm>
                  <a:off x="-943" y="2222"/>
                  <a:ext cx="8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6" name="Freeform 114"/>
                <p:cNvSpPr>
                  <a:spLocks noEditPoints="1"/>
                </p:cNvSpPr>
                <p:nvPr/>
              </p:nvSpPr>
              <p:spPr bwMode="auto">
                <a:xfrm>
                  <a:off x="-923" y="2260"/>
                  <a:ext cx="108" cy="1016"/>
                </a:xfrm>
                <a:custGeom>
                  <a:avLst/>
                  <a:gdLst/>
                  <a:ahLst/>
                  <a:cxnLst>
                    <a:cxn ang="0">
                      <a:pos x="39" y="343"/>
                    </a:cxn>
                    <a:cxn ang="0">
                      <a:pos x="37" y="343"/>
                    </a:cxn>
                    <a:cxn ang="0">
                      <a:pos x="44" y="429"/>
                    </a:cxn>
                    <a:cxn ang="0">
                      <a:pos x="46" y="429"/>
                    </a:cxn>
                    <a:cxn ang="0">
                      <a:pos x="39" y="343"/>
                    </a:cxn>
                    <a:cxn ang="0">
                      <a:pos x="36" y="233"/>
                    </a:cxn>
                    <a:cxn ang="0">
                      <a:pos x="34" y="233"/>
                    </a:cxn>
                    <a:cxn ang="0">
                      <a:pos x="37" y="335"/>
                    </a:cxn>
                    <a:cxn ang="0">
                      <a:pos x="37" y="335"/>
                    </a:cxn>
                    <a:cxn ang="0">
                      <a:pos x="37" y="337"/>
                    </a:cxn>
                    <a:cxn ang="0">
                      <a:pos x="37" y="342"/>
                    </a:cxn>
                    <a:cxn ang="0">
                      <a:pos x="39" y="342"/>
                    </a:cxn>
                    <a:cxn ang="0">
                      <a:pos x="39" y="337"/>
                    </a:cxn>
                    <a:cxn ang="0">
                      <a:pos x="39" y="335"/>
                    </a:cxn>
                    <a:cxn ang="0">
                      <a:pos x="39" y="335"/>
                    </a:cxn>
                    <a:cxn ang="0">
                      <a:pos x="39" y="335"/>
                    </a:cxn>
                    <a:cxn ang="0">
                      <a:pos x="36" y="233"/>
                    </a:cxn>
                    <a:cxn ang="0">
                      <a:pos x="30" y="102"/>
                    </a:cxn>
                    <a:cxn ang="0">
                      <a:pos x="28" y="102"/>
                    </a:cxn>
                    <a:cxn ang="0">
                      <a:pos x="30" y="113"/>
                    </a:cxn>
                    <a:cxn ang="0">
                      <a:pos x="34" y="229"/>
                    </a:cxn>
                    <a:cxn ang="0">
                      <a:pos x="34" y="232"/>
                    </a:cxn>
                    <a:cxn ang="0">
                      <a:pos x="36" y="232"/>
                    </a:cxn>
                    <a:cxn ang="0">
                      <a:pos x="32" y="113"/>
                    </a:cxn>
                    <a:cxn ang="0">
                      <a:pos x="30" y="102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2" y="2"/>
                    </a:cxn>
                    <a:cxn ang="0">
                      <a:pos x="28" y="101"/>
                    </a:cxn>
                    <a:cxn ang="0">
                      <a:pos x="30" y="101"/>
                    </a:cxn>
                    <a:cxn ang="0">
                      <a:pos x="4" y="2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6" h="429">
                      <a:moveTo>
                        <a:pt x="39" y="343"/>
                      </a:moveTo>
                      <a:cubicBezTo>
                        <a:pt x="37" y="343"/>
                        <a:pt x="37" y="343"/>
                        <a:pt x="37" y="343"/>
                      </a:cubicBezTo>
                      <a:cubicBezTo>
                        <a:pt x="38" y="370"/>
                        <a:pt x="41" y="404"/>
                        <a:pt x="44" y="429"/>
                      </a:cubicBezTo>
                      <a:cubicBezTo>
                        <a:pt x="46" y="429"/>
                        <a:pt x="46" y="429"/>
                        <a:pt x="46" y="429"/>
                      </a:cubicBezTo>
                      <a:cubicBezTo>
                        <a:pt x="43" y="404"/>
                        <a:pt x="40" y="370"/>
                        <a:pt x="39" y="343"/>
                      </a:cubicBezTo>
                      <a:moveTo>
                        <a:pt x="36" y="233"/>
                      </a:moveTo>
                      <a:cubicBezTo>
                        <a:pt x="34" y="233"/>
                        <a:pt x="34" y="233"/>
                        <a:pt x="34" y="233"/>
                      </a:cubicBezTo>
                      <a:cubicBezTo>
                        <a:pt x="36" y="286"/>
                        <a:pt x="37" y="335"/>
                        <a:pt x="37" y="335"/>
                      </a:cubicBezTo>
                      <a:cubicBezTo>
                        <a:pt x="37" y="335"/>
                        <a:pt x="37" y="335"/>
                        <a:pt x="37" y="335"/>
                      </a:cubicBezTo>
                      <a:cubicBezTo>
                        <a:pt x="37" y="336"/>
                        <a:pt x="37" y="336"/>
                        <a:pt x="37" y="337"/>
                      </a:cubicBezTo>
                      <a:cubicBezTo>
                        <a:pt x="37" y="338"/>
                        <a:pt x="37" y="340"/>
                        <a:pt x="37" y="342"/>
                      </a:cubicBezTo>
                      <a:cubicBezTo>
                        <a:pt x="39" y="342"/>
                        <a:pt x="39" y="342"/>
                        <a:pt x="39" y="342"/>
                      </a:cubicBezTo>
                      <a:cubicBezTo>
                        <a:pt x="39" y="340"/>
                        <a:pt x="39" y="338"/>
                        <a:pt x="39" y="337"/>
                      </a:cubicBezTo>
                      <a:cubicBezTo>
                        <a:pt x="39" y="336"/>
                        <a:pt x="39" y="336"/>
                        <a:pt x="39" y="335"/>
                      </a:cubicBezTo>
                      <a:cubicBezTo>
                        <a:pt x="39" y="335"/>
                        <a:pt x="39" y="335"/>
                        <a:pt x="39" y="335"/>
                      </a:cubicBezTo>
                      <a:cubicBezTo>
                        <a:pt x="39" y="335"/>
                        <a:pt x="39" y="335"/>
                        <a:pt x="39" y="335"/>
                      </a:cubicBezTo>
                      <a:cubicBezTo>
                        <a:pt x="39" y="335"/>
                        <a:pt x="38" y="286"/>
                        <a:pt x="36" y="233"/>
                      </a:cubicBezTo>
                      <a:moveTo>
                        <a:pt x="30" y="102"/>
                      </a:moveTo>
                      <a:cubicBezTo>
                        <a:pt x="28" y="102"/>
                        <a:pt x="28" y="102"/>
                        <a:pt x="28" y="102"/>
                      </a:cubicBezTo>
                      <a:cubicBezTo>
                        <a:pt x="29" y="107"/>
                        <a:pt x="29" y="111"/>
                        <a:pt x="30" y="113"/>
                      </a:cubicBezTo>
                      <a:cubicBezTo>
                        <a:pt x="30" y="119"/>
                        <a:pt x="32" y="175"/>
                        <a:pt x="34" y="229"/>
                      </a:cubicBezTo>
                      <a:cubicBezTo>
                        <a:pt x="34" y="230"/>
                        <a:pt x="34" y="231"/>
                        <a:pt x="34" y="232"/>
                      </a:cubicBezTo>
                      <a:cubicBezTo>
                        <a:pt x="36" y="232"/>
                        <a:pt x="36" y="232"/>
                        <a:pt x="36" y="232"/>
                      </a:cubicBezTo>
                      <a:cubicBezTo>
                        <a:pt x="34" y="177"/>
                        <a:pt x="32" y="119"/>
                        <a:pt x="32" y="113"/>
                      </a:cubicBezTo>
                      <a:cubicBezTo>
                        <a:pt x="31" y="111"/>
                        <a:pt x="31" y="107"/>
                        <a:pt x="30" y="102"/>
                      </a:cubicBezTo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2"/>
                        <a:pt x="2" y="2"/>
                      </a:cubicBezTo>
                      <a:cubicBezTo>
                        <a:pt x="14" y="28"/>
                        <a:pt x="24" y="77"/>
                        <a:pt x="28" y="101"/>
                      </a:cubicBezTo>
                      <a:cubicBezTo>
                        <a:pt x="30" y="101"/>
                        <a:pt x="30" y="101"/>
                        <a:pt x="30" y="101"/>
                      </a:cubicBezTo>
                      <a:cubicBezTo>
                        <a:pt x="26" y="77"/>
                        <a:pt x="16" y="28"/>
                        <a:pt x="4" y="2"/>
                      </a:cubicBezTo>
                      <a:cubicBezTo>
                        <a:pt x="3" y="1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7" name="Freeform 115"/>
                <p:cNvSpPr>
                  <a:spLocks/>
                </p:cNvSpPr>
                <p:nvPr/>
              </p:nvSpPr>
              <p:spPr bwMode="auto">
                <a:xfrm>
                  <a:off x="-835" y="3070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8" name="Freeform 116"/>
                <p:cNvSpPr>
                  <a:spLocks noEditPoints="1"/>
                </p:cNvSpPr>
                <p:nvPr/>
              </p:nvSpPr>
              <p:spPr bwMode="auto">
                <a:xfrm>
                  <a:off x="-1711" y="1524"/>
                  <a:ext cx="905" cy="1833"/>
                </a:xfrm>
                <a:custGeom>
                  <a:avLst/>
                  <a:gdLst/>
                  <a:ahLst/>
                  <a:cxnLst>
                    <a:cxn ang="0">
                      <a:pos x="379" y="740"/>
                    </a:cxn>
                    <a:cxn ang="0">
                      <a:pos x="377" y="740"/>
                    </a:cxn>
                    <a:cxn ang="0">
                      <a:pos x="381" y="772"/>
                    </a:cxn>
                    <a:cxn ang="0">
                      <a:pos x="383" y="772"/>
                    </a:cxn>
                    <a:cxn ang="0">
                      <a:pos x="383" y="773"/>
                    </a:cxn>
                    <a:cxn ang="0">
                      <a:pos x="383" y="773"/>
                    </a:cxn>
                    <a:cxn ang="0">
                      <a:pos x="382" y="760"/>
                    </a:cxn>
                    <a:cxn ang="0">
                      <a:pos x="379" y="740"/>
                    </a:cxn>
                    <a:cxn ang="0">
                      <a:pos x="179" y="98"/>
                    </a:cxn>
                    <a:cxn ang="0">
                      <a:pos x="176" y="98"/>
                    </a:cxn>
                    <a:cxn ang="0">
                      <a:pos x="189" y="109"/>
                    </a:cxn>
                    <a:cxn ang="0">
                      <a:pos x="258" y="194"/>
                    </a:cxn>
                    <a:cxn ang="0">
                      <a:pos x="261" y="194"/>
                    </a:cxn>
                    <a:cxn ang="0">
                      <a:pos x="190" y="107"/>
                    </a:cxn>
                    <a:cxn ang="0">
                      <a:pos x="179" y="98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175" y="97"/>
                    </a:cxn>
                    <a:cxn ang="0">
                      <a:pos x="178" y="97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383" h="773">
                      <a:moveTo>
                        <a:pt x="379" y="740"/>
                      </a:moveTo>
                      <a:cubicBezTo>
                        <a:pt x="377" y="740"/>
                        <a:pt x="377" y="740"/>
                        <a:pt x="377" y="740"/>
                      </a:cubicBezTo>
                      <a:cubicBezTo>
                        <a:pt x="379" y="757"/>
                        <a:pt x="381" y="769"/>
                        <a:pt x="381" y="772"/>
                      </a:cubicBezTo>
                      <a:cubicBezTo>
                        <a:pt x="383" y="772"/>
                        <a:pt x="383" y="772"/>
                        <a:pt x="383" y="772"/>
                      </a:cubicBezTo>
                      <a:cubicBezTo>
                        <a:pt x="383" y="773"/>
                        <a:pt x="383" y="773"/>
                        <a:pt x="383" y="773"/>
                      </a:cubicBezTo>
                      <a:cubicBezTo>
                        <a:pt x="383" y="773"/>
                        <a:pt x="383" y="773"/>
                        <a:pt x="383" y="773"/>
                      </a:cubicBezTo>
                      <a:cubicBezTo>
                        <a:pt x="383" y="773"/>
                        <a:pt x="383" y="768"/>
                        <a:pt x="382" y="760"/>
                      </a:cubicBezTo>
                      <a:cubicBezTo>
                        <a:pt x="381" y="755"/>
                        <a:pt x="380" y="748"/>
                        <a:pt x="379" y="740"/>
                      </a:cubicBezTo>
                      <a:moveTo>
                        <a:pt x="179" y="98"/>
                      </a:moveTo>
                      <a:cubicBezTo>
                        <a:pt x="176" y="98"/>
                        <a:pt x="176" y="98"/>
                        <a:pt x="176" y="98"/>
                      </a:cubicBezTo>
                      <a:cubicBezTo>
                        <a:pt x="181" y="102"/>
                        <a:pt x="185" y="106"/>
                        <a:pt x="189" y="109"/>
                      </a:cubicBezTo>
                      <a:cubicBezTo>
                        <a:pt x="204" y="122"/>
                        <a:pt x="231" y="156"/>
                        <a:pt x="258" y="194"/>
                      </a:cubicBezTo>
                      <a:cubicBezTo>
                        <a:pt x="261" y="194"/>
                        <a:pt x="261" y="194"/>
                        <a:pt x="261" y="194"/>
                      </a:cubicBezTo>
                      <a:cubicBezTo>
                        <a:pt x="233" y="156"/>
                        <a:pt x="206" y="121"/>
                        <a:pt x="190" y="107"/>
                      </a:cubicBezTo>
                      <a:cubicBezTo>
                        <a:pt x="187" y="104"/>
                        <a:pt x="183" y="101"/>
                        <a:pt x="179" y="98"/>
                      </a:cubicBezTo>
                      <a:moveTo>
                        <a:pt x="1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82" y="22"/>
                        <a:pt x="139" y="66"/>
                        <a:pt x="175" y="97"/>
                      </a:cubicBezTo>
                      <a:cubicBezTo>
                        <a:pt x="178" y="97"/>
                        <a:pt x="178" y="97"/>
                        <a:pt x="178" y="97"/>
                      </a:cubicBezTo>
                      <a:cubicBezTo>
                        <a:pt x="142" y="66"/>
                        <a:pt x="84" y="2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9" name="Freeform 117"/>
                <p:cNvSpPr>
                  <a:spLocks/>
                </p:cNvSpPr>
                <p:nvPr/>
              </p:nvSpPr>
              <p:spPr bwMode="auto">
                <a:xfrm>
                  <a:off x="-1297" y="1754"/>
                  <a:ext cx="9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4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4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0" name="Freeform 118"/>
                <p:cNvSpPr>
                  <a:spLocks/>
                </p:cNvSpPr>
                <p:nvPr/>
              </p:nvSpPr>
              <p:spPr bwMode="auto">
                <a:xfrm>
                  <a:off x="-843" y="281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1" name="Freeform 119"/>
                <p:cNvSpPr>
                  <a:spLocks/>
                </p:cNvSpPr>
                <p:nvPr/>
              </p:nvSpPr>
              <p:spPr bwMode="auto">
                <a:xfrm>
                  <a:off x="-820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2" name="Freeform 120"/>
                <p:cNvSpPr>
                  <a:spLocks/>
                </p:cNvSpPr>
                <p:nvPr/>
              </p:nvSpPr>
              <p:spPr bwMode="auto">
                <a:xfrm>
                  <a:off x="-809" y="3357"/>
                  <a:ext cx="2" cy="0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3" name="Freeform 121"/>
                <p:cNvSpPr>
                  <a:spLocks/>
                </p:cNvSpPr>
                <p:nvPr/>
              </p:nvSpPr>
              <p:spPr bwMode="auto">
                <a:xfrm>
                  <a:off x="-809" y="3355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4" name="Freeform 122"/>
                <p:cNvSpPr>
                  <a:spLocks/>
                </p:cNvSpPr>
                <p:nvPr/>
              </p:nvSpPr>
              <p:spPr bwMode="auto">
                <a:xfrm>
                  <a:off x="-858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5" name="Freeform 123"/>
                <p:cNvSpPr>
                  <a:spLocks/>
                </p:cNvSpPr>
                <p:nvPr/>
              </p:nvSpPr>
              <p:spPr bwMode="auto">
                <a:xfrm>
                  <a:off x="-923" y="2256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6" name="Freeform 124"/>
                <p:cNvSpPr>
                  <a:spLocks noEditPoints="1"/>
                </p:cNvSpPr>
                <p:nvPr/>
              </p:nvSpPr>
              <p:spPr bwMode="auto">
                <a:xfrm>
                  <a:off x="-2699" y="2452"/>
                  <a:ext cx="106" cy="824"/>
                </a:xfrm>
                <a:custGeom>
                  <a:avLst/>
                  <a:gdLst/>
                  <a:ahLst/>
                  <a:cxnLst>
                    <a:cxn ang="0">
                      <a:pos x="16" y="262"/>
                    </a:cxn>
                    <a:cxn ang="0">
                      <a:pos x="14" y="262"/>
                    </a:cxn>
                    <a:cxn ang="0">
                      <a:pos x="14" y="266"/>
                    </a:cxn>
                    <a:cxn ang="0">
                      <a:pos x="0" y="348"/>
                    </a:cxn>
                    <a:cxn ang="0">
                      <a:pos x="2" y="348"/>
                    </a:cxn>
                    <a:cxn ang="0">
                      <a:pos x="16" y="262"/>
                    </a:cxn>
                    <a:cxn ang="0">
                      <a:pos x="34" y="152"/>
                    </a:cxn>
                    <a:cxn ang="0">
                      <a:pos x="32" y="152"/>
                    </a:cxn>
                    <a:cxn ang="0">
                      <a:pos x="20" y="239"/>
                    </a:cxn>
                    <a:cxn ang="0">
                      <a:pos x="16" y="256"/>
                    </a:cxn>
                    <a:cxn ang="0">
                      <a:pos x="15" y="260"/>
                    </a:cxn>
                    <a:cxn ang="0">
                      <a:pos x="15" y="260"/>
                    </a:cxn>
                    <a:cxn ang="0">
                      <a:pos x="15" y="261"/>
                    </a:cxn>
                    <a:cxn ang="0">
                      <a:pos x="15" y="261"/>
                    </a:cxn>
                    <a:cxn ang="0">
                      <a:pos x="15" y="261"/>
                    </a:cxn>
                    <a:cxn ang="0">
                      <a:pos x="17" y="261"/>
                    </a:cxn>
                    <a:cxn ang="0">
                      <a:pos x="34" y="152"/>
                    </a:cxn>
                    <a:cxn ang="0">
                      <a:pos x="43" y="21"/>
                    </a:cxn>
                    <a:cxn ang="0">
                      <a:pos x="41" y="21"/>
                    </a:cxn>
                    <a:cxn ang="0">
                      <a:pos x="43" y="52"/>
                    </a:cxn>
                    <a:cxn ang="0">
                      <a:pos x="43" y="55"/>
                    </a:cxn>
                    <a:cxn ang="0">
                      <a:pos x="43" y="55"/>
                    </a:cxn>
                    <a:cxn ang="0">
                      <a:pos x="42" y="66"/>
                    </a:cxn>
                    <a:cxn ang="0">
                      <a:pos x="32" y="151"/>
                    </a:cxn>
                    <a:cxn ang="0">
                      <a:pos x="34" y="151"/>
                    </a:cxn>
                    <a:cxn ang="0">
                      <a:pos x="45" y="55"/>
                    </a:cxn>
                    <a:cxn ang="0">
                      <a:pos x="45" y="55"/>
                    </a:cxn>
                    <a:cxn ang="0">
                      <a:pos x="45" y="52"/>
                    </a:cxn>
                    <a:cxn ang="0">
                      <a:pos x="43" y="21"/>
                    </a:cxn>
                    <a:cxn ang="0">
                      <a:pos x="41" y="0"/>
                    </a:cxn>
                    <a:cxn ang="0">
                      <a:pos x="41" y="1"/>
                    </a:cxn>
                    <a:cxn ang="0">
                      <a:pos x="39" y="1"/>
                    </a:cxn>
                    <a:cxn ang="0">
                      <a:pos x="39" y="1"/>
                    </a:cxn>
                    <a:cxn ang="0">
                      <a:pos x="41" y="20"/>
                    </a:cxn>
                    <a:cxn ang="0">
                      <a:pos x="43" y="20"/>
                    </a:cxn>
                    <a:cxn ang="0">
                      <a:pos x="41" y="0"/>
                    </a:cxn>
                  </a:cxnLst>
                  <a:rect l="0" t="0" r="r" b="b"/>
                  <a:pathLst>
                    <a:path w="45" h="348">
                      <a:moveTo>
                        <a:pt x="16" y="262"/>
                      </a:moveTo>
                      <a:cubicBezTo>
                        <a:pt x="14" y="262"/>
                        <a:pt x="14" y="262"/>
                        <a:pt x="14" y="262"/>
                      </a:cubicBezTo>
                      <a:cubicBezTo>
                        <a:pt x="14" y="263"/>
                        <a:pt x="14" y="264"/>
                        <a:pt x="14" y="266"/>
                      </a:cubicBezTo>
                      <a:cubicBezTo>
                        <a:pt x="13" y="278"/>
                        <a:pt x="9" y="309"/>
                        <a:pt x="0" y="348"/>
                      </a:cubicBezTo>
                      <a:cubicBezTo>
                        <a:pt x="2" y="348"/>
                        <a:pt x="2" y="348"/>
                        <a:pt x="2" y="348"/>
                      </a:cubicBezTo>
                      <a:cubicBezTo>
                        <a:pt x="13" y="303"/>
                        <a:pt x="16" y="268"/>
                        <a:pt x="16" y="262"/>
                      </a:cubicBezTo>
                      <a:moveTo>
                        <a:pt x="34" y="152"/>
                      </a:moveTo>
                      <a:cubicBezTo>
                        <a:pt x="32" y="152"/>
                        <a:pt x="32" y="152"/>
                        <a:pt x="32" y="152"/>
                      </a:cubicBezTo>
                      <a:cubicBezTo>
                        <a:pt x="28" y="195"/>
                        <a:pt x="23" y="222"/>
                        <a:pt x="20" y="239"/>
                      </a:cubicBezTo>
                      <a:cubicBezTo>
                        <a:pt x="18" y="247"/>
                        <a:pt x="17" y="252"/>
                        <a:pt x="16" y="256"/>
                      </a:cubicBezTo>
                      <a:cubicBezTo>
                        <a:pt x="16" y="258"/>
                        <a:pt x="15" y="259"/>
                        <a:pt x="15" y="260"/>
                      </a:cubicBezTo>
                      <a:cubicBezTo>
                        <a:pt x="15" y="260"/>
                        <a:pt x="15" y="260"/>
                        <a:pt x="15" y="260"/>
                      </a:cubicBez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5" y="261"/>
                        <a:pt x="15" y="261"/>
                        <a:pt x="15" y="261"/>
                      </a:cubicBezTo>
                      <a:cubicBezTo>
                        <a:pt x="17" y="261"/>
                        <a:pt x="17" y="261"/>
                        <a:pt x="17" y="261"/>
                      </a:cubicBezTo>
                      <a:cubicBezTo>
                        <a:pt x="18" y="257"/>
                        <a:pt x="26" y="232"/>
                        <a:pt x="34" y="152"/>
                      </a:cubicBezTo>
                      <a:moveTo>
                        <a:pt x="43" y="21"/>
                      </a:moveTo>
                      <a:cubicBezTo>
                        <a:pt x="41" y="21"/>
                        <a:pt x="41" y="21"/>
                        <a:pt x="41" y="21"/>
                      </a:cubicBezTo>
                      <a:cubicBezTo>
                        <a:pt x="42" y="33"/>
                        <a:pt x="43" y="45"/>
                        <a:pt x="43" y="52"/>
                      </a:cubicBezTo>
                      <a:cubicBezTo>
                        <a:pt x="43" y="53"/>
                        <a:pt x="43" y="54"/>
                        <a:pt x="43" y="55"/>
                      </a:cubicBezTo>
                      <a:cubicBezTo>
                        <a:pt x="43" y="55"/>
                        <a:pt x="43" y="55"/>
                        <a:pt x="43" y="55"/>
                      </a:cubicBezTo>
                      <a:cubicBezTo>
                        <a:pt x="43" y="55"/>
                        <a:pt x="43" y="59"/>
                        <a:pt x="42" y="66"/>
                      </a:cubicBezTo>
                      <a:cubicBezTo>
                        <a:pt x="41" y="86"/>
                        <a:pt x="37" y="130"/>
                        <a:pt x="32" y="151"/>
                      </a:cubicBezTo>
                      <a:cubicBezTo>
                        <a:pt x="34" y="151"/>
                        <a:pt x="34" y="151"/>
                        <a:pt x="34" y="151"/>
                      </a:cubicBezTo>
                      <a:cubicBezTo>
                        <a:pt x="41" y="122"/>
                        <a:pt x="45" y="55"/>
                        <a:pt x="45" y="55"/>
                      </a:cubicBezTo>
                      <a:cubicBezTo>
                        <a:pt x="45" y="55"/>
                        <a:pt x="45" y="55"/>
                        <a:pt x="45" y="55"/>
                      </a:cubicBezTo>
                      <a:cubicBezTo>
                        <a:pt x="45" y="54"/>
                        <a:pt x="45" y="53"/>
                        <a:pt x="45" y="52"/>
                      </a:cubicBezTo>
                      <a:cubicBezTo>
                        <a:pt x="45" y="45"/>
                        <a:pt x="44" y="33"/>
                        <a:pt x="43" y="21"/>
                      </a:cubicBezTo>
                      <a:moveTo>
                        <a:pt x="41" y="0"/>
                      </a:move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1"/>
                        <a:pt x="39" y="1"/>
                        <a:pt x="39" y="1"/>
                      </a:cubicBezTo>
                      <a:cubicBezTo>
                        <a:pt x="39" y="6"/>
                        <a:pt x="40" y="13"/>
                        <a:pt x="41" y="20"/>
                      </a:cubicBezTo>
                      <a:cubicBezTo>
                        <a:pt x="43" y="20"/>
                        <a:pt x="43" y="20"/>
                        <a:pt x="43" y="20"/>
                      </a:cubicBezTo>
                      <a:cubicBezTo>
                        <a:pt x="42" y="13"/>
                        <a:pt x="41" y="6"/>
                        <a:pt x="4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7" name="Freeform 125"/>
                <p:cNvSpPr>
                  <a:spLocks/>
                </p:cNvSpPr>
                <p:nvPr/>
              </p:nvSpPr>
              <p:spPr bwMode="auto">
                <a:xfrm>
                  <a:off x="-2667" y="3070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8" name="Freeform 126"/>
                <p:cNvSpPr>
                  <a:spLocks/>
                </p:cNvSpPr>
                <p:nvPr/>
              </p:nvSpPr>
              <p:spPr bwMode="auto">
                <a:xfrm>
                  <a:off x="-2796" y="3278"/>
                  <a:ext cx="102" cy="259"/>
                </a:xfrm>
                <a:custGeom>
                  <a:avLst/>
                  <a:gdLst/>
                  <a:ahLst/>
                  <a:cxnLst>
                    <a:cxn ang="0">
                      <a:pos x="43" y="0"/>
                    </a:cxn>
                    <a:cxn ang="0">
                      <a:pos x="40" y="0"/>
                    </a:cxn>
                    <a:cxn ang="0">
                      <a:pos x="0" y="108"/>
                    </a:cxn>
                    <a:cxn ang="0">
                      <a:pos x="1" y="109"/>
                    </a:cxn>
                    <a:cxn ang="0">
                      <a:pos x="2" y="109"/>
                    </a:cxn>
                    <a:cxn ang="0">
                      <a:pos x="33" y="33"/>
                    </a:cxn>
                    <a:cxn ang="0">
                      <a:pos x="33" y="32"/>
                    </a:cxn>
                    <a:cxn ang="0">
                      <a:pos x="34" y="32"/>
                    </a:cxn>
                    <a:cxn ang="0">
                      <a:pos x="43" y="0"/>
                    </a:cxn>
                  </a:cxnLst>
                  <a:rect l="0" t="0" r="r" b="b"/>
                  <a:pathLst>
                    <a:path w="43" h="109">
                      <a:moveTo>
                        <a:pt x="43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2" y="34"/>
                        <a:pt x="19" y="73"/>
                        <a:pt x="0" y="108"/>
                      </a:cubicBezTo>
                      <a:cubicBezTo>
                        <a:pt x="1" y="109"/>
                        <a:pt x="1" y="109"/>
                        <a:pt x="1" y="109"/>
                      </a:cubicBezTo>
                      <a:cubicBezTo>
                        <a:pt x="2" y="109"/>
                        <a:pt x="2" y="109"/>
                        <a:pt x="2" y="109"/>
                      </a:cubicBezTo>
                      <a:cubicBezTo>
                        <a:pt x="15" y="84"/>
                        <a:pt x="26" y="58"/>
                        <a:pt x="33" y="33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4" y="32"/>
                        <a:pt x="34" y="32"/>
                        <a:pt x="34" y="32"/>
                      </a:cubicBezTo>
                      <a:cubicBezTo>
                        <a:pt x="37" y="21"/>
                        <a:pt x="40" y="10"/>
                        <a:pt x="4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9" name="Freeform 127"/>
                <p:cNvSpPr>
                  <a:spLocks/>
                </p:cNvSpPr>
                <p:nvPr/>
              </p:nvSpPr>
              <p:spPr bwMode="auto">
                <a:xfrm>
                  <a:off x="-2623" y="2810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0" name="Freeform 128"/>
                <p:cNvSpPr>
                  <a:spLocks/>
                </p:cNvSpPr>
                <p:nvPr/>
              </p:nvSpPr>
              <p:spPr bwMode="auto">
                <a:xfrm>
                  <a:off x="-2702" y="3276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1" name="Freeform 129"/>
                <p:cNvSpPr>
                  <a:spLocks/>
                </p:cNvSpPr>
                <p:nvPr/>
              </p:nvSpPr>
              <p:spPr bwMode="auto">
                <a:xfrm>
                  <a:off x="-2718" y="3355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2" name="Freeform 130"/>
                <p:cNvSpPr>
                  <a:spLocks/>
                </p:cNvSpPr>
                <p:nvPr/>
              </p:nvSpPr>
              <p:spPr bwMode="auto">
                <a:xfrm>
                  <a:off x="-2601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3" name="Freeform 131"/>
                <p:cNvSpPr>
                  <a:spLocks noEditPoints="1"/>
                </p:cNvSpPr>
                <p:nvPr/>
              </p:nvSpPr>
              <p:spPr bwMode="auto">
                <a:xfrm>
                  <a:off x="-3769" y="1987"/>
                  <a:ext cx="118" cy="270"/>
                </a:xfrm>
                <a:custGeom>
                  <a:avLst/>
                  <a:gdLst/>
                  <a:ahLst/>
                  <a:cxnLst>
                    <a:cxn ang="0">
                      <a:pos x="6" y="101"/>
                    </a:cxn>
                    <a:cxn ang="0">
                      <a:pos x="4" y="101"/>
                    </a:cxn>
                    <a:cxn ang="0">
                      <a:pos x="0" y="114"/>
                    </a:cxn>
                    <a:cxn ang="0">
                      <a:pos x="3" y="114"/>
                    </a:cxn>
                    <a:cxn ang="0">
                      <a:pos x="6" y="101"/>
                    </a:cxn>
                    <a:cxn ang="0">
                      <a:pos x="50" y="0"/>
                    </a:cxn>
                    <a:cxn ang="0">
                      <a:pos x="48" y="0"/>
                    </a:cxn>
                    <a:cxn ang="0">
                      <a:pos x="4" y="100"/>
                    </a:cxn>
                    <a:cxn ang="0">
                      <a:pos x="6" y="100"/>
                    </a:cxn>
                    <a:cxn ang="0">
                      <a:pos x="21" y="55"/>
                    </a:cxn>
                    <a:cxn ang="0">
                      <a:pos x="41" y="13"/>
                    </a:cxn>
                    <a:cxn ang="0">
                      <a:pos x="48" y="3"/>
                    </a:cxn>
                    <a:cxn ang="0">
                      <a:pos x="50" y="0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50" h="114">
                      <a:moveTo>
                        <a:pt x="6" y="101"/>
                      </a:move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3" y="105"/>
                        <a:pt x="1" y="109"/>
                        <a:pt x="0" y="114"/>
                      </a:cubicBezTo>
                      <a:cubicBezTo>
                        <a:pt x="3" y="114"/>
                        <a:pt x="3" y="114"/>
                        <a:pt x="3" y="114"/>
                      </a:cubicBezTo>
                      <a:cubicBezTo>
                        <a:pt x="4" y="109"/>
                        <a:pt x="5" y="105"/>
                        <a:pt x="6" y="101"/>
                      </a:cubicBezTo>
                      <a:moveTo>
                        <a:pt x="50" y="0"/>
                      </a:move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3" y="6"/>
                        <a:pt x="20" y="40"/>
                        <a:pt x="4" y="100"/>
                      </a:cubicBezTo>
                      <a:cubicBezTo>
                        <a:pt x="6" y="100"/>
                        <a:pt x="6" y="100"/>
                        <a:pt x="6" y="100"/>
                      </a:cubicBezTo>
                      <a:cubicBezTo>
                        <a:pt x="11" y="83"/>
                        <a:pt x="16" y="68"/>
                        <a:pt x="21" y="55"/>
                      </a:cubicBezTo>
                      <a:cubicBezTo>
                        <a:pt x="28" y="36"/>
                        <a:pt x="36" y="22"/>
                        <a:pt x="41" y="13"/>
                      </a:cubicBezTo>
                      <a:cubicBezTo>
                        <a:pt x="44" y="9"/>
                        <a:pt x="46" y="5"/>
                        <a:pt x="48" y="3"/>
                      </a:cubicBezTo>
                      <a:cubicBezTo>
                        <a:pt x="49" y="2"/>
                        <a:pt x="49" y="1"/>
                        <a:pt x="50" y="0"/>
                      </a:cubicBezTo>
                      <a:cubicBezTo>
                        <a:pt x="50" y="0"/>
                        <a:pt x="50" y="0"/>
                        <a:pt x="50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4" name="Freeform 132"/>
                <p:cNvSpPr>
                  <a:spLocks/>
                </p:cNvSpPr>
                <p:nvPr/>
              </p:nvSpPr>
              <p:spPr bwMode="auto">
                <a:xfrm>
                  <a:off x="-3760" y="2222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5" name="Freeform 133"/>
                <p:cNvSpPr>
                  <a:spLocks noEditPoints="1"/>
                </p:cNvSpPr>
                <p:nvPr/>
              </p:nvSpPr>
              <p:spPr bwMode="auto">
                <a:xfrm>
                  <a:off x="-3655" y="1522"/>
                  <a:ext cx="329" cy="462"/>
                </a:xfrm>
                <a:custGeom>
                  <a:avLst/>
                  <a:gdLst/>
                  <a:ahLst/>
                  <a:cxnLst>
                    <a:cxn ang="0">
                      <a:pos x="41" y="99"/>
                    </a:cxn>
                    <a:cxn ang="0">
                      <a:pos x="38" y="99"/>
                    </a:cxn>
                    <a:cxn ang="0">
                      <a:pos x="1" y="194"/>
                    </a:cxn>
                    <a:cxn ang="0">
                      <a:pos x="0" y="195"/>
                    </a:cxn>
                    <a:cxn ang="0">
                      <a:pos x="3" y="195"/>
                    </a:cxn>
                    <a:cxn ang="0">
                      <a:pos x="41" y="99"/>
                    </a:cxn>
                    <a:cxn ang="0">
                      <a:pos x="63" y="68"/>
                    </a:cxn>
                    <a:cxn ang="0">
                      <a:pos x="60" y="68"/>
                    </a:cxn>
                    <a:cxn ang="0">
                      <a:pos x="39" y="98"/>
                    </a:cxn>
                    <a:cxn ang="0">
                      <a:pos x="41" y="98"/>
                    </a:cxn>
                    <a:cxn ang="0">
                      <a:pos x="63" y="68"/>
                    </a:cxn>
                    <a:cxn ang="0">
                      <a:pos x="138" y="0"/>
                    </a:cxn>
                    <a:cxn ang="0">
                      <a:pos x="138" y="0"/>
                    </a:cxn>
                    <a:cxn ang="0">
                      <a:pos x="61" y="67"/>
                    </a:cxn>
                    <a:cxn ang="0">
                      <a:pos x="63" y="67"/>
                    </a:cxn>
                    <a:cxn ang="0">
                      <a:pos x="63" y="68"/>
                    </a:cxn>
                    <a:cxn ang="0">
                      <a:pos x="81" y="48"/>
                    </a:cxn>
                    <a:cxn ang="0">
                      <a:pos x="121" y="13"/>
                    </a:cxn>
                    <a:cxn ang="0">
                      <a:pos x="134" y="5"/>
                    </a:cxn>
                    <a:cxn ang="0">
                      <a:pos x="137" y="3"/>
                    </a:cxn>
                    <a:cxn ang="0">
                      <a:pos x="139" y="2"/>
                    </a:cxn>
                    <a:cxn ang="0">
                      <a:pos x="138" y="0"/>
                    </a:cxn>
                  </a:cxnLst>
                  <a:rect l="0" t="0" r="r" b="b"/>
                  <a:pathLst>
                    <a:path w="139" h="195">
                      <a:moveTo>
                        <a:pt x="41" y="99"/>
                      </a:moveTo>
                      <a:cubicBezTo>
                        <a:pt x="38" y="99"/>
                        <a:pt x="38" y="99"/>
                        <a:pt x="38" y="99"/>
                      </a:cubicBezTo>
                      <a:cubicBezTo>
                        <a:pt x="22" y="125"/>
                        <a:pt x="8" y="157"/>
                        <a:pt x="1" y="194"/>
                      </a:cubicBezTo>
                      <a:cubicBezTo>
                        <a:pt x="0" y="195"/>
                        <a:pt x="0" y="195"/>
                        <a:pt x="0" y="195"/>
                      </a:cubicBezTo>
                      <a:cubicBezTo>
                        <a:pt x="3" y="195"/>
                        <a:pt x="3" y="195"/>
                        <a:pt x="3" y="195"/>
                      </a:cubicBezTo>
                      <a:cubicBezTo>
                        <a:pt x="10" y="157"/>
                        <a:pt x="24" y="125"/>
                        <a:pt x="41" y="99"/>
                      </a:cubicBezTo>
                      <a:moveTo>
                        <a:pt x="63" y="68"/>
                      </a:moveTo>
                      <a:cubicBezTo>
                        <a:pt x="60" y="68"/>
                        <a:pt x="60" y="68"/>
                        <a:pt x="60" y="68"/>
                      </a:cubicBezTo>
                      <a:cubicBezTo>
                        <a:pt x="53" y="77"/>
                        <a:pt x="46" y="87"/>
                        <a:pt x="39" y="98"/>
                      </a:cubicBezTo>
                      <a:cubicBezTo>
                        <a:pt x="41" y="98"/>
                        <a:pt x="41" y="98"/>
                        <a:pt x="41" y="98"/>
                      </a:cubicBezTo>
                      <a:cubicBezTo>
                        <a:pt x="48" y="87"/>
                        <a:pt x="56" y="77"/>
                        <a:pt x="63" y="68"/>
                      </a:cubicBezTo>
                      <a:moveTo>
                        <a:pt x="138" y="0"/>
                      </a:moveTo>
                      <a:cubicBezTo>
                        <a:pt x="138" y="0"/>
                        <a:pt x="138" y="0"/>
                        <a:pt x="138" y="0"/>
                      </a:cubicBezTo>
                      <a:cubicBezTo>
                        <a:pt x="138" y="0"/>
                        <a:pt x="98" y="21"/>
                        <a:pt x="61" y="67"/>
                      </a:cubicBezTo>
                      <a:cubicBezTo>
                        <a:pt x="63" y="67"/>
                        <a:pt x="63" y="67"/>
                        <a:pt x="63" y="67"/>
                      </a:cubicBezTo>
                      <a:cubicBezTo>
                        <a:pt x="63" y="68"/>
                        <a:pt x="63" y="68"/>
                        <a:pt x="63" y="68"/>
                      </a:cubicBezTo>
                      <a:cubicBezTo>
                        <a:pt x="69" y="61"/>
                        <a:pt x="75" y="54"/>
                        <a:pt x="81" y="48"/>
                      </a:cubicBezTo>
                      <a:cubicBezTo>
                        <a:pt x="96" y="32"/>
                        <a:pt x="111" y="21"/>
                        <a:pt x="121" y="13"/>
                      </a:cubicBezTo>
                      <a:cubicBezTo>
                        <a:pt x="127" y="9"/>
                        <a:pt x="131" y="7"/>
                        <a:pt x="134" y="5"/>
                      </a:cubicBezTo>
                      <a:cubicBezTo>
                        <a:pt x="135" y="4"/>
                        <a:pt x="137" y="3"/>
                        <a:pt x="137" y="3"/>
                      </a:cubicBezTo>
                      <a:cubicBezTo>
                        <a:pt x="138" y="2"/>
                        <a:pt x="139" y="2"/>
                        <a:pt x="139" y="2"/>
                      </a:cubicBezTo>
                      <a:cubicBezTo>
                        <a:pt x="138" y="0"/>
                        <a:pt x="138" y="0"/>
                        <a:pt x="138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6" name="Freeform 134"/>
                <p:cNvSpPr>
                  <a:spLocks/>
                </p:cNvSpPr>
                <p:nvPr/>
              </p:nvSpPr>
              <p:spPr bwMode="auto">
                <a:xfrm>
                  <a:off x="-3566" y="1754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7" name="Freeform 135"/>
                <p:cNvSpPr>
                  <a:spLocks/>
                </p:cNvSpPr>
                <p:nvPr/>
              </p:nvSpPr>
              <p:spPr bwMode="auto">
                <a:xfrm>
                  <a:off x="-3513" y="1682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8" name="Freeform 136"/>
                <p:cNvSpPr>
                  <a:spLocks noEditPoints="1"/>
                </p:cNvSpPr>
                <p:nvPr/>
              </p:nvSpPr>
              <p:spPr bwMode="auto">
                <a:xfrm>
                  <a:off x="-3801" y="2260"/>
                  <a:ext cx="36" cy="1016"/>
                </a:xfrm>
                <a:custGeom>
                  <a:avLst/>
                  <a:gdLst/>
                  <a:ahLst/>
                  <a:cxnLst>
                    <a:cxn ang="0">
                      <a:pos x="4" y="343"/>
                    </a:cxn>
                    <a:cxn ang="0">
                      <a:pos x="2" y="343"/>
                    </a:cxn>
                    <a:cxn ang="0">
                      <a:pos x="2" y="355"/>
                    </a:cxn>
                    <a:cxn ang="0">
                      <a:pos x="3" y="429"/>
                    </a:cxn>
                    <a:cxn ang="0">
                      <a:pos x="5" y="429"/>
                    </a:cxn>
                    <a:cxn ang="0">
                      <a:pos x="4" y="355"/>
                    </a:cxn>
                    <a:cxn ang="0">
                      <a:pos x="4" y="343"/>
                    </a:cxn>
                    <a:cxn ang="0">
                      <a:pos x="3" y="255"/>
                    </a:cxn>
                    <a:cxn ang="0">
                      <a:pos x="1" y="255"/>
                    </a:cxn>
                    <a:cxn ang="0">
                      <a:pos x="2" y="327"/>
                    </a:cxn>
                    <a:cxn ang="0">
                      <a:pos x="2" y="342"/>
                    </a:cxn>
                    <a:cxn ang="0">
                      <a:pos x="4" y="342"/>
                    </a:cxn>
                    <a:cxn ang="0">
                      <a:pos x="4" y="335"/>
                    </a:cxn>
                    <a:cxn ang="0">
                      <a:pos x="4" y="327"/>
                    </a:cxn>
                    <a:cxn ang="0">
                      <a:pos x="4" y="327"/>
                    </a:cxn>
                    <a:cxn ang="0">
                      <a:pos x="3" y="255"/>
                    </a:cxn>
                    <a:cxn ang="0">
                      <a:pos x="3" y="233"/>
                    </a:cxn>
                    <a:cxn ang="0">
                      <a:pos x="1" y="233"/>
                    </a:cxn>
                    <a:cxn ang="0">
                      <a:pos x="1" y="254"/>
                    </a:cxn>
                    <a:cxn ang="0">
                      <a:pos x="3" y="254"/>
                    </a:cxn>
                    <a:cxn ang="0">
                      <a:pos x="3" y="233"/>
                    </a:cxn>
                    <a:cxn ang="0">
                      <a:pos x="2" y="102"/>
                    </a:cxn>
                    <a:cxn ang="0">
                      <a:pos x="0" y="102"/>
                    </a:cxn>
                    <a:cxn ang="0">
                      <a:pos x="0" y="156"/>
                    </a:cxn>
                    <a:cxn ang="0">
                      <a:pos x="1" y="232"/>
                    </a:cxn>
                    <a:cxn ang="0">
                      <a:pos x="3" y="232"/>
                    </a:cxn>
                    <a:cxn ang="0">
                      <a:pos x="2" y="108"/>
                    </a:cxn>
                    <a:cxn ang="0">
                      <a:pos x="2" y="102"/>
                    </a:cxn>
                    <a:cxn ang="0">
                      <a:pos x="15" y="0"/>
                    </a:cxn>
                    <a:cxn ang="0">
                      <a:pos x="13" y="0"/>
                    </a:cxn>
                    <a:cxn ang="0">
                      <a:pos x="0" y="93"/>
                    </a:cxn>
                    <a:cxn ang="0">
                      <a:pos x="0" y="101"/>
                    </a:cxn>
                    <a:cxn ang="0">
                      <a:pos x="2" y="101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5" h="429">
                      <a:moveTo>
                        <a:pt x="4" y="343"/>
                      </a:moveTo>
                      <a:cubicBezTo>
                        <a:pt x="2" y="343"/>
                        <a:pt x="2" y="343"/>
                        <a:pt x="2" y="343"/>
                      </a:cubicBezTo>
                      <a:cubicBezTo>
                        <a:pt x="2" y="347"/>
                        <a:pt x="2" y="351"/>
                        <a:pt x="2" y="355"/>
                      </a:cubicBezTo>
                      <a:cubicBezTo>
                        <a:pt x="2" y="374"/>
                        <a:pt x="2" y="401"/>
                        <a:pt x="3" y="429"/>
                      </a:cubicBezTo>
                      <a:cubicBezTo>
                        <a:pt x="5" y="429"/>
                        <a:pt x="5" y="429"/>
                        <a:pt x="5" y="429"/>
                      </a:cubicBezTo>
                      <a:cubicBezTo>
                        <a:pt x="4" y="401"/>
                        <a:pt x="4" y="374"/>
                        <a:pt x="4" y="355"/>
                      </a:cubicBezTo>
                      <a:cubicBezTo>
                        <a:pt x="4" y="351"/>
                        <a:pt x="4" y="347"/>
                        <a:pt x="4" y="343"/>
                      </a:cubicBezTo>
                      <a:moveTo>
                        <a:pt x="3" y="255"/>
                      </a:moveTo>
                      <a:cubicBezTo>
                        <a:pt x="1" y="255"/>
                        <a:pt x="1" y="255"/>
                        <a:pt x="1" y="255"/>
                      </a:cubicBezTo>
                      <a:cubicBezTo>
                        <a:pt x="2" y="327"/>
                        <a:pt x="2" y="327"/>
                        <a:pt x="2" y="327"/>
                      </a:cubicBezTo>
                      <a:cubicBezTo>
                        <a:pt x="2" y="327"/>
                        <a:pt x="2" y="333"/>
                        <a:pt x="2" y="342"/>
                      </a:cubicBezTo>
                      <a:cubicBezTo>
                        <a:pt x="4" y="342"/>
                        <a:pt x="4" y="342"/>
                        <a:pt x="4" y="342"/>
                      </a:cubicBezTo>
                      <a:cubicBezTo>
                        <a:pt x="4" y="339"/>
                        <a:pt x="4" y="337"/>
                        <a:pt x="4" y="335"/>
                      </a:cubicBezTo>
                      <a:cubicBezTo>
                        <a:pt x="4" y="330"/>
                        <a:pt x="4" y="327"/>
                        <a:pt x="4" y="327"/>
                      </a:cubicBezTo>
                      <a:cubicBezTo>
                        <a:pt x="4" y="327"/>
                        <a:pt x="4" y="327"/>
                        <a:pt x="4" y="327"/>
                      </a:cubicBezTo>
                      <a:cubicBezTo>
                        <a:pt x="3" y="255"/>
                        <a:pt x="3" y="255"/>
                        <a:pt x="3" y="255"/>
                      </a:cubicBezTo>
                      <a:moveTo>
                        <a:pt x="3" y="233"/>
                      </a:moveTo>
                      <a:cubicBezTo>
                        <a:pt x="1" y="233"/>
                        <a:pt x="1" y="233"/>
                        <a:pt x="1" y="233"/>
                      </a:cubicBezTo>
                      <a:cubicBezTo>
                        <a:pt x="1" y="254"/>
                        <a:pt x="1" y="254"/>
                        <a:pt x="1" y="254"/>
                      </a:cubicBezTo>
                      <a:cubicBezTo>
                        <a:pt x="3" y="254"/>
                        <a:pt x="3" y="254"/>
                        <a:pt x="3" y="254"/>
                      </a:cubicBezTo>
                      <a:cubicBezTo>
                        <a:pt x="3" y="233"/>
                        <a:pt x="3" y="233"/>
                        <a:pt x="3" y="233"/>
                      </a:cubicBezTo>
                      <a:moveTo>
                        <a:pt x="2" y="102"/>
                      </a:move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56"/>
                        <a:pt x="0" y="156"/>
                        <a:pt x="0" y="156"/>
                      </a:cubicBezTo>
                      <a:cubicBezTo>
                        <a:pt x="1" y="232"/>
                        <a:pt x="1" y="232"/>
                        <a:pt x="1" y="232"/>
                      </a:cubicBezTo>
                      <a:cubicBezTo>
                        <a:pt x="3" y="232"/>
                        <a:pt x="3" y="232"/>
                        <a:pt x="3" y="232"/>
                      </a:cubicBezTo>
                      <a:cubicBezTo>
                        <a:pt x="2" y="108"/>
                        <a:pt x="2" y="108"/>
                        <a:pt x="2" y="108"/>
                      </a:cubicBezTo>
                      <a:cubicBezTo>
                        <a:pt x="2" y="106"/>
                        <a:pt x="2" y="104"/>
                        <a:pt x="2" y="102"/>
                      </a:cubicBezTo>
                      <a:moveTo>
                        <a:pt x="15" y="0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7" y="26"/>
                        <a:pt x="2" y="57"/>
                        <a:pt x="0" y="93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2" y="101"/>
                        <a:pt x="2" y="101"/>
                        <a:pt x="2" y="101"/>
                      </a:cubicBezTo>
                      <a:cubicBezTo>
                        <a:pt x="3" y="62"/>
                        <a:pt x="9" y="28"/>
                        <a:pt x="15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9" name="Freeform 137"/>
                <p:cNvSpPr>
                  <a:spLocks/>
                </p:cNvSpPr>
                <p:nvPr/>
              </p:nvSpPr>
              <p:spPr bwMode="auto">
                <a:xfrm>
                  <a:off x="-3795" y="307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0" name="Freeform 138"/>
                <p:cNvSpPr>
                  <a:spLocks/>
                </p:cNvSpPr>
                <p:nvPr/>
              </p:nvSpPr>
              <p:spPr bwMode="auto">
                <a:xfrm>
                  <a:off x="-3798" y="2861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1" name="Freeform 139"/>
                <p:cNvSpPr>
                  <a:spLocks/>
                </p:cNvSpPr>
                <p:nvPr/>
              </p:nvSpPr>
              <p:spPr bwMode="auto">
                <a:xfrm>
                  <a:off x="-3793" y="3278"/>
                  <a:ext cx="15" cy="245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4" y="103"/>
                    </a:cxn>
                    <a:cxn ang="0">
                      <a:pos x="6" y="102"/>
                    </a:cxn>
                    <a:cxn ang="0">
                      <a:pos x="3" y="31"/>
                    </a:cxn>
                    <a:cxn ang="0">
                      <a:pos x="1" y="31"/>
                    </a:cxn>
                    <a:cxn ang="0">
                      <a:pos x="1" y="31"/>
                    </a:cxn>
                    <a:cxn ang="0">
                      <a:pos x="3" y="3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6" h="103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35"/>
                        <a:pt x="2" y="73"/>
                        <a:pt x="4" y="103"/>
                      </a:cubicBezTo>
                      <a:cubicBezTo>
                        <a:pt x="6" y="102"/>
                        <a:pt x="6" y="102"/>
                        <a:pt x="6" y="102"/>
                      </a:cubicBezTo>
                      <a:cubicBezTo>
                        <a:pt x="5" y="82"/>
                        <a:pt x="3" y="57"/>
                        <a:pt x="3" y="31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1" y="31"/>
                        <a:pt x="1" y="31"/>
                        <a:pt x="1" y="31"/>
                      </a:cubicBezTo>
                      <a:cubicBezTo>
                        <a:pt x="3" y="31"/>
                        <a:pt x="3" y="31"/>
                        <a:pt x="3" y="31"/>
                      </a:cubicBezTo>
                      <a:cubicBezTo>
                        <a:pt x="2" y="20"/>
                        <a:pt x="2" y="1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2" name="Freeform 140"/>
                <p:cNvSpPr>
                  <a:spLocks/>
                </p:cNvSpPr>
                <p:nvPr/>
              </p:nvSpPr>
              <p:spPr bwMode="auto">
                <a:xfrm>
                  <a:off x="-3798" y="281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3" name="Freeform 141"/>
                <p:cNvSpPr>
                  <a:spLocks/>
                </p:cNvSpPr>
                <p:nvPr/>
              </p:nvSpPr>
              <p:spPr bwMode="auto">
                <a:xfrm>
                  <a:off x="-3793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4" name="Freeform 142"/>
                <p:cNvSpPr>
                  <a:spLocks/>
                </p:cNvSpPr>
                <p:nvPr/>
              </p:nvSpPr>
              <p:spPr bwMode="auto">
                <a:xfrm>
                  <a:off x="-3790" y="3352"/>
                  <a:ext cx="5" cy="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5" name="Freeform 143"/>
                <p:cNvSpPr>
                  <a:spLocks/>
                </p:cNvSpPr>
                <p:nvPr/>
              </p:nvSpPr>
              <p:spPr bwMode="auto">
                <a:xfrm>
                  <a:off x="-3801" y="2498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6" name="Freeform 144"/>
                <p:cNvSpPr>
                  <a:spLocks/>
                </p:cNvSpPr>
                <p:nvPr/>
              </p:nvSpPr>
              <p:spPr bwMode="auto">
                <a:xfrm>
                  <a:off x="-3769" y="2256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7" name="Freeform 145"/>
                <p:cNvSpPr>
                  <a:spLocks noEditPoints="1"/>
                </p:cNvSpPr>
                <p:nvPr/>
              </p:nvSpPr>
              <p:spPr bwMode="auto">
                <a:xfrm>
                  <a:off x="-3669" y="1987"/>
                  <a:ext cx="168" cy="1289"/>
                </a:xfrm>
                <a:custGeom>
                  <a:avLst/>
                  <a:gdLst/>
                  <a:ahLst/>
                  <a:cxnLst>
                    <a:cxn ang="0">
                      <a:pos x="14" y="458"/>
                    </a:cxn>
                    <a:cxn ang="0">
                      <a:pos x="12" y="458"/>
                    </a:cxn>
                    <a:cxn ang="0">
                      <a:pos x="0" y="544"/>
                    </a:cxn>
                    <a:cxn ang="0">
                      <a:pos x="2" y="544"/>
                    </a:cxn>
                    <a:cxn ang="0">
                      <a:pos x="14" y="458"/>
                    </a:cxn>
                    <a:cxn ang="0">
                      <a:pos x="28" y="348"/>
                    </a:cxn>
                    <a:cxn ang="0">
                      <a:pos x="26" y="348"/>
                    </a:cxn>
                    <a:cxn ang="0">
                      <a:pos x="13" y="442"/>
                    </a:cxn>
                    <a:cxn ang="0">
                      <a:pos x="13" y="442"/>
                    </a:cxn>
                    <a:cxn ang="0">
                      <a:pos x="13" y="442"/>
                    </a:cxn>
                    <a:cxn ang="0">
                      <a:pos x="13" y="446"/>
                    </a:cxn>
                    <a:cxn ang="0">
                      <a:pos x="12" y="457"/>
                    </a:cxn>
                    <a:cxn ang="0">
                      <a:pos x="14" y="457"/>
                    </a:cxn>
                    <a:cxn ang="0">
                      <a:pos x="15" y="443"/>
                    </a:cxn>
                    <a:cxn ang="0">
                      <a:pos x="27" y="370"/>
                    </a:cxn>
                    <a:cxn ang="0">
                      <a:pos x="27" y="370"/>
                    </a:cxn>
                    <a:cxn ang="0">
                      <a:pos x="27" y="369"/>
                    </a:cxn>
                    <a:cxn ang="0">
                      <a:pos x="27" y="369"/>
                    </a:cxn>
                    <a:cxn ang="0">
                      <a:pos x="28" y="348"/>
                    </a:cxn>
                    <a:cxn ang="0">
                      <a:pos x="29" y="217"/>
                    </a:cxn>
                    <a:cxn ang="0">
                      <a:pos x="27" y="217"/>
                    </a:cxn>
                    <a:cxn ang="0">
                      <a:pos x="27" y="220"/>
                    </a:cxn>
                    <a:cxn ang="0">
                      <a:pos x="27" y="223"/>
                    </a:cxn>
                    <a:cxn ang="0">
                      <a:pos x="28" y="258"/>
                    </a:cxn>
                    <a:cxn ang="0">
                      <a:pos x="26" y="347"/>
                    </a:cxn>
                    <a:cxn ang="0">
                      <a:pos x="28" y="347"/>
                    </a:cxn>
                    <a:cxn ang="0">
                      <a:pos x="30" y="258"/>
                    </a:cxn>
                    <a:cxn ang="0">
                      <a:pos x="29" y="223"/>
                    </a:cxn>
                    <a:cxn ang="0">
                      <a:pos x="29" y="220"/>
                    </a:cxn>
                    <a:cxn ang="0">
                      <a:pos x="29" y="217"/>
                    </a:cxn>
                    <a:cxn ang="0">
                      <a:pos x="39" y="115"/>
                    </a:cxn>
                    <a:cxn ang="0">
                      <a:pos x="37" y="115"/>
                    </a:cxn>
                    <a:cxn ang="0">
                      <a:pos x="27" y="216"/>
                    </a:cxn>
                    <a:cxn ang="0">
                      <a:pos x="29" y="216"/>
                    </a:cxn>
                    <a:cxn ang="0">
                      <a:pos x="39" y="115"/>
                    </a:cxn>
                    <a:cxn ang="0">
                      <a:pos x="71" y="0"/>
                    </a:cxn>
                    <a:cxn ang="0">
                      <a:pos x="69" y="0"/>
                    </a:cxn>
                    <a:cxn ang="0">
                      <a:pos x="69" y="0"/>
                    </a:cxn>
                    <a:cxn ang="0">
                      <a:pos x="37" y="114"/>
                    </a:cxn>
                    <a:cxn ang="0">
                      <a:pos x="39" y="114"/>
                    </a:cxn>
                    <a:cxn ang="0">
                      <a:pos x="50" y="63"/>
                    </a:cxn>
                    <a:cxn ang="0">
                      <a:pos x="64" y="17"/>
                    </a:cxn>
                    <a:cxn ang="0">
                      <a:pos x="69" y="5"/>
                    </a:cxn>
                    <a:cxn ang="0">
                      <a:pos x="71" y="1"/>
                    </a:cxn>
                    <a:cxn ang="0">
                      <a:pos x="71" y="1"/>
                    </a:cxn>
                    <a:cxn ang="0">
                      <a:pos x="71" y="1"/>
                    </a:cxn>
                    <a:cxn ang="0">
                      <a:pos x="71" y="0"/>
                    </a:cxn>
                  </a:cxnLst>
                  <a:rect l="0" t="0" r="r" b="b"/>
                  <a:pathLst>
                    <a:path w="71" h="544">
                      <a:moveTo>
                        <a:pt x="14" y="458"/>
                      </a:moveTo>
                      <a:cubicBezTo>
                        <a:pt x="12" y="458"/>
                        <a:pt x="12" y="458"/>
                        <a:pt x="12" y="458"/>
                      </a:cubicBezTo>
                      <a:cubicBezTo>
                        <a:pt x="11" y="476"/>
                        <a:pt x="8" y="508"/>
                        <a:pt x="0" y="544"/>
                      </a:cubicBezTo>
                      <a:cubicBezTo>
                        <a:pt x="2" y="544"/>
                        <a:pt x="2" y="544"/>
                        <a:pt x="2" y="544"/>
                      </a:cubicBezTo>
                      <a:cubicBezTo>
                        <a:pt x="10" y="507"/>
                        <a:pt x="13" y="476"/>
                        <a:pt x="14" y="458"/>
                      </a:cubicBezTo>
                      <a:moveTo>
                        <a:pt x="28" y="348"/>
                      </a:moveTo>
                      <a:cubicBezTo>
                        <a:pt x="26" y="348"/>
                        <a:pt x="26" y="348"/>
                        <a:pt x="26" y="348"/>
                      </a:cubicBezTo>
                      <a:cubicBezTo>
                        <a:pt x="24" y="387"/>
                        <a:pt x="20" y="411"/>
                        <a:pt x="13" y="442"/>
                      </a:cubicBezTo>
                      <a:cubicBezTo>
                        <a:pt x="13" y="442"/>
                        <a:pt x="13" y="442"/>
                        <a:pt x="13" y="442"/>
                      </a:cubicBezTo>
                      <a:cubicBezTo>
                        <a:pt x="13" y="442"/>
                        <a:pt x="13" y="442"/>
                        <a:pt x="13" y="442"/>
                      </a:cubicBezTo>
                      <a:cubicBezTo>
                        <a:pt x="13" y="442"/>
                        <a:pt x="13" y="444"/>
                        <a:pt x="13" y="446"/>
                      </a:cubicBezTo>
                      <a:cubicBezTo>
                        <a:pt x="13" y="449"/>
                        <a:pt x="13" y="452"/>
                        <a:pt x="12" y="457"/>
                      </a:cubicBezTo>
                      <a:cubicBezTo>
                        <a:pt x="14" y="457"/>
                        <a:pt x="14" y="457"/>
                        <a:pt x="14" y="457"/>
                      </a:cubicBezTo>
                      <a:cubicBezTo>
                        <a:pt x="15" y="448"/>
                        <a:pt x="15" y="443"/>
                        <a:pt x="15" y="443"/>
                      </a:cubicBezTo>
                      <a:cubicBezTo>
                        <a:pt x="21" y="418"/>
                        <a:pt x="24" y="397"/>
                        <a:pt x="27" y="370"/>
                      </a:cubicBezTo>
                      <a:cubicBezTo>
                        <a:pt x="27" y="370"/>
                        <a:pt x="27" y="370"/>
                        <a:pt x="27" y="370"/>
                      </a:cubicBezTo>
                      <a:cubicBezTo>
                        <a:pt x="27" y="369"/>
                        <a:pt x="27" y="369"/>
                        <a:pt x="27" y="369"/>
                      </a:cubicBezTo>
                      <a:cubicBezTo>
                        <a:pt x="27" y="369"/>
                        <a:pt x="27" y="369"/>
                        <a:pt x="27" y="369"/>
                      </a:cubicBezTo>
                      <a:cubicBezTo>
                        <a:pt x="27" y="363"/>
                        <a:pt x="28" y="356"/>
                        <a:pt x="28" y="348"/>
                      </a:cubicBezTo>
                      <a:moveTo>
                        <a:pt x="29" y="217"/>
                      </a:moveTo>
                      <a:cubicBezTo>
                        <a:pt x="27" y="217"/>
                        <a:pt x="27" y="217"/>
                        <a:pt x="27" y="217"/>
                      </a:cubicBezTo>
                      <a:cubicBezTo>
                        <a:pt x="27" y="218"/>
                        <a:pt x="27" y="219"/>
                        <a:pt x="27" y="220"/>
                      </a:cubicBezTo>
                      <a:cubicBezTo>
                        <a:pt x="27" y="221"/>
                        <a:pt x="27" y="222"/>
                        <a:pt x="27" y="223"/>
                      </a:cubicBezTo>
                      <a:cubicBezTo>
                        <a:pt x="28" y="235"/>
                        <a:pt x="28" y="247"/>
                        <a:pt x="28" y="258"/>
                      </a:cubicBezTo>
                      <a:cubicBezTo>
                        <a:pt x="28" y="295"/>
                        <a:pt x="27" y="324"/>
                        <a:pt x="26" y="347"/>
                      </a:cubicBezTo>
                      <a:cubicBezTo>
                        <a:pt x="28" y="347"/>
                        <a:pt x="28" y="347"/>
                        <a:pt x="28" y="347"/>
                      </a:cubicBezTo>
                      <a:cubicBezTo>
                        <a:pt x="29" y="324"/>
                        <a:pt x="30" y="295"/>
                        <a:pt x="30" y="258"/>
                      </a:cubicBezTo>
                      <a:cubicBezTo>
                        <a:pt x="30" y="247"/>
                        <a:pt x="30" y="235"/>
                        <a:pt x="29" y="223"/>
                      </a:cubicBezTo>
                      <a:cubicBezTo>
                        <a:pt x="29" y="222"/>
                        <a:pt x="29" y="221"/>
                        <a:pt x="29" y="220"/>
                      </a:cubicBezTo>
                      <a:cubicBezTo>
                        <a:pt x="29" y="219"/>
                        <a:pt x="29" y="218"/>
                        <a:pt x="29" y="217"/>
                      </a:cubicBezTo>
                      <a:moveTo>
                        <a:pt x="39" y="115"/>
                      </a:moveTo>
                      <a:cubicBezTo>
                        <a:pt x="37" y="115"/>
                        <a:pt x="37" y="115"/>
                        <a:pt x="37" y="115"/>
                      </a:cubicBezTo>
                      <a:cubicBezTo>
                        <a:pt x="31" y="144"/>
                        <a:pt x="28" y="179"/>
                        <a:pt x="27" y="216"/>
                      </a:cubicBezTo>
                      <a:cubicBezTo>
                        <a:pt x="29" y="216"/>
                        <a:pt x="29" y="216"/>
                        <a:pt x="29" y="216"/>
                      </a:cubicBezTo>
                      <a:cubicBezTo>
                        <a:pt x="30" y="179"/>
                        <a:pt x="33" y="144"/>
                        <a:pt x="39" y="115"/>
                      </a:cubicBezTo>
                      <a:moveTo>
                        <a:pt x="71" y="0"/>
                      </a:move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68" y="3"/>
                        <a:pt x="49" y="46"/>
                        <a:pt x="37" y="114"/>
                      </a:cubicBezTo>
                      <a:cubicBezTo>
                        <a:pt x="39" y="114"/>
                        <a:pt x="39" y="114"/>
                        <a:pt x="39" y="114"/>
                      </a:cubicBezTo>
                      <a:cubicBezTo>
                        <a:pt x="42" y="95"/>
                        <a:pt x="46" y="78"/>
                        <a:pt x="50" y="63"/>
                      </a:cubicBezTo>
                      <a:cubicBezTo>
                        <a:pt x="55" y="43"/>
                        <a:pt x="60" y="28"/>
                        <a:pt x="64" y="17"/>
                      </a:cubicBezTo>
                      <a:cubicBezTo>
                        <a:pt x="66" y="12"/>
                        <a:pt x="68" y="8"/>
                        <a:pt x="69" y="5"/>
                      </a:cubicBezTo>
                      <a:cubicBezTo>
                        <a:pt x="70" y="2"/>
                        <a:pt x="71" y="1"/>
                        <a:pt x="71" y="1"/>
                      </a:cubicBezTo>
                      <a:cubicBezTo>
                        <a:pt x="71" y="1"/>
                        <a:pt x="71" y="1"/>
                        <a:pt x="71" y="1"/>
                      </a:cubicBezTo>
                      <a:cubicBezTo>
                        <a:pt x="71" y="1"/>
                        <a:pt x="71" y="1"/>
                        <a:pt x="71" y="1"/>
                      </a:cubicBezTo>
                      <a:cubicBezTo>
                        <a:pt x="71" y="0"/>
                        <a:pt x="71" y="0"/>
                        <a:pt x="71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8" name="Freeform 146"/>
                <p:cNvSpPr>
                  <a:spLocks/>
                </p:cNvSpPr>
                <p:nvPr/>
              </p:nvSpPr>
              <p:spPr bwMode="auto">
                <a:xfrm>
                  <a:off x="-3642" y="3070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9" name="Freeform 147"/>
                <p:cNvSpPr>
                  <a:spLocks/>
                </p:cNvSpPr>
                <p:nvPr/>
              </p:nvSpPr>
              <p:spPr bwMode="auto">
                <a:xfrm>
                  <a:off x="-3607" y="2861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0" name="Freeform 148"/>
                <p:cNvSpPr>
                  <a:spLocks noEditPoints="1"/>
                </p:cNvSpPr>
                <p:nvPr/>
              </p:nvSpPr>
              <p:spPr bwMode="auto">
                <a:xfrm>
                  <a:off x="-3714" y="1522"/>
                  <a:ext cx="435" cy="1912"/>
                </a:xfrm>
                <a:custGeom>
                  <a:avLst/>
                  <a:gdLst/>
                  <a:ahLst/>
                  <a:cxnLst>
                    <a:cxn ang="0">
                      <a:pos x="13" y="772"/>
                    </a:cxn>
                    <a:cxn ang="0">
                      <a:pos x="11" y="772"/>
                    </a:cxn>
                    <a:cxn ang="0">
                      <a:pos x="0" y="807"/>
                    </a:cxn>
                    <a:cxn ang="0">
                      <a:pos x="1" y="807"/>
                    </a:cxn>
                    <a:cxn ang="0">
                      <a:pos x="13" y="772"/>
                    </a:cxn>
                    <a:cxn ang="0">
                      <a:pos x="20" y="741"/>
                    </a:cxn>
                    <a:cxn ang="0">
                      <a:pos x="18" y="741"/>
                    </a:cxn>
                    <a:cxn ang="0">
                      <a:pos x="11" y="772"/>
                    </a:cxn>
                    <a:cxn ang="0">
                      <a:pos x="13" y="772"/>
                    </a:cxn>
                    <a:cxn ang="0">
                      <a:pos x="20" y="741"/>
                    </a:cxn>
                    <a:cxn ang="0">
                      <a:pos x="119" y="99"/>
                    </a:cxn>
                    <a:cxn ang="0">
                      <a:pos x="116" y="99"/>
                    </a:cxn>
                    <a:cxn ang="0">
                      <a:pos x="88" y="195"/>
                    </a:cxn>
                    <a:cxn ang="0">
                      <a:pos x="90" y="195"/>
                    </a:cxn>
                    <a:cxn ang="0">
                      <a:pos x="119" y="99"/>
                    </a:cxn>
                    <a:cxn ang="0">
                      <a:pos x="183" y="0"/>
                    </a:cxn>
                    <a:cxn ang="0">
                      <a:pos x="182" y="0"/>
                    </a:cxn>
                    <a:cxn ang="0">
                      <a:pos x="117" y="98"/>
                    </a:cxn>
                    <a:cxn ang="0">
                      <a:pos x="119" y="98"/>
                    </a:cxn>
                    <a:cxn ang="0">
                      <a:pos x="149" y="41"/>
                    </a:cxn>
                    <a:cxn ang="0">
                      <a:pos x="173" y="10"/>
                    </a:cxn>
                    <a:cxn ang="0">
                      <a:pos x="181" y="4"/>
                    </a:cxn>
                    <a:cxn ang="0">
                      <a:pos x="183" y="2"/>
                    </a:cxn>
                    <a:cxn ang="0">
                      <a:pos x="184" y="2"/>
                    </a:cxn>
                    <a:cxn ang="0">
                      <a:pos x="183" y="0"/>
                    </a:cxn>
                  </a:cxnLst>
                  <a:rect l="0" t="0" r="r" b="b"/>
                  <a:pathLst>
                    <a:path w="184" h="807">
                      <a:moveTo>
                        <a:pt x="13" y="772"/>
                      </a:moveTo>
                      <a:cubicBezTo>
                        <a:pt x="11" y="772"/>
                        <a:pt x="11" y="772"/>
                        <a:pt x="11" y="772"/>
                      </a:cubicBezTo>
                      <a:cubicBezTo>
                        <a:pt x="7" y="784"/>
                        <a:pt x="4" y="795"/>
                        <a:pt x="0" y="807"/>
                      </a:cubicBezTo>
                      <a:cubicBezTo>
                        <a:pt x="1" y="807"/>
                        <a:pt x="1" y="807"/>
                        <a:pt x="1" y="807"/>
                      </a:cubicBezTo>
                      <a:cubicBezTo>
                        <a:pt x="6" y="796"/>
                        <a:pt x="9" y="784"/>
                        <a:pt x="13" y="772"/>
                      </a:cubicBezTo>
                      <a:moveTo>
                        <a:pt x="20" y="741"/>
                      </a:moveTo>
                      <a:cubicBezTo>
                        <a:pt x="18" y="741"/>
                        <a:pt x="18" y="741"/>
                        <a:pt x="18" y="741"/>
                      </a:cubicBezTo>
                      <a:cubicBezTo>
                        <a:pt x="16" y="751"/>
                        <a:pt x="14" y="761"/>
                        <a:pt x="11" y="772"/>
                      </a:cubicBezTo>
                      <a:cubicBezTo>
                        <a:pt x="13" y="772"/>
                        <a:pt x="13" y="772"/>
                        <a:pt x="13" y="772"/>
                      </a:cubicBezTo>
                      <a:cubicBezTo>
                        <a:pt x="16" y="761"/>
                        <a:pt x="18" y="751"/>
                        <a:pt x="20" y="741"/>
                      </a:cubicBezTo>
                      <a:moveTo>
                        <a:pt x="119" y="99"/>
                      </a:moveTo>
                      <a:cubicBezTo>
                        <a:pt x="116" y="99"/>
                        <a:pt x="116" y="99"/>
                        <a:pt x="116" y="99"/>
                      </a:cubicBezTo>
                      <a:cubicBezTo>
                        <a:pt x="106" y="124"/>
                        <a:pt x="96" y="156"/>
                        <a:pt x="88" y="195"/>
                      </a:cubicBezTo>
                      <a:cubicBezTo>
                        <a:pt x="90" y="195"/>
                        <a:pt x="90" y="195"/>
                        <a:pt x="90" y="195"/>
                      </a:cubicBezTo>
                      <a:cubicBezTo>
                        <a:pt x="98" y="156"/>
                        <a:pt x="108" y="124"/>
                        <a:pt x="119" y="99"/>
                      </a:cubicBezTo>
                      <a:moveTo>
                        <a:pt x="183" y="0"/>
                      </a:moveTo>
                      <a:cubicBezTo>
                        <a:pt x="182" y="0"/>
                        <a:pt x="182" y="0"/>
                        <a:pt x="182" y="0"/>
                      </a:cubicBezTo>
                      <a:cubicBezTo>
                        <a:pt x="179" y="2"/>
                        <a:pt x="146" y="26"/>
                        <a:pt x="117" y="98"/>
                      </a:cubicBezTo>
                      <a:cubicBezTo>
                        <a:pt x="119" y="98"/>
                        <a:pt x="119" y="98"/>
                        <a:pt x="119" y="98"/>
                      </a:cubicBezTo>
                      <a:cubicBezTo>
                        <a:pt x="129" y="74"/>
                        <a:pt x="139" y="55"/>
                        <a:pt x="149" y="41"/>
                      </a:cubicBezTo>
                      <a:cubicBezTo>
                        <a:pt x="158" y="26"/>
                        <a:pt x="167" y="16"/>
                        <a:pt x="173" y="10"/>
                      </a:cubicBezTo>
                      <a:cubicBezTo>
                        <a:pt x="177" y="7"/>
                        <a:pt x="179" y="5"/>
                        <a:pt x="181" y="4"/>
                      </a:cubicBezTo>
                      <a:cubicBezTo>
                        <a:pt x="182" y="3"/>
                        <a:pt x="182" y="3"/>
                        <a:pt x="183" y="2"/>
                      </a:cubicBezTo>
                      <a:cubicBezTo>
                        <a:pt x="184" y="2"/>
                        <a:pt x="184" y="2"/>
                        <a:pt x="184" y="2"/>
                      </a:cubicBezTo>
                      <a:cubicBezTo>
                        <a:pt x="183" y="0"/>
                        <a:pt x="183" y="0"/>
                        <a:pt x="18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1" name="Freeform 149"/>
                <p:cNvSpPr>
                  <a:spLocks/>
                </p:cNvSpPr>
                <p:nvPr/>
              </p:nvSpPr>
              <p:spPr bwMode="auto">
                <a:xfrm>
                  <a:off x="-3440" y="1754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2" name="Freeform 150"/>
                <p:cNvSpPr>
                  <a:spLocks/>
                </p:cNvSpPr>
                <p:nvPr/>
              </p:nvSpPr>
              <p:spPr bwMode="auto">
                <a:xfrm>
                  <a:off x="-3608" y="281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3" name="Freeform 151"/>
                <p:cNvSpPr>
                  <a:spLocks/>
                </p:cNvSpPr>
                <p:nvPr/>
              </p:nvSpPr>
              <p:spPr bwMode="auto">
                <a:xfrm>
                  <a:off x="-3672" y="3276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4" name="Freeform 152"/>
                <p:cNvSpPr>
                  <a:spLocks/>
                </p:cNvSpPr>
                <p:nvPr/>
              </p:nvSpPr>
              <p:spPr bwMode="auto">
                <a:xfrm>
                  <a:off x="-3689" y="3352"/>
                  <a:ext cx="5" cy="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5" name="Freeform 153"/>
                <p:cNvSpPr>
                  <a:spLocks/>
                </p:cNvSpPr>
                <p:nvPr/>
              </p:nvSpPr>
              <p:spPr bwMode="auto">
                <a:xfrm>
                  <a:off x="-3607" y="2498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6" name="Freeform 154"/>
                <p:cNvSpPr>
                  <a:spLocks/>
                </p:cNvSpPr>
                <p:nvPr/>
              </p:nvSpPr>
              <p:spPr bwMode="auto">
                <a:xfrm>
                  <a:off x="-3583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7" name="Freeform 155"/>
                <p:cNvSpPr>
                  <a:spLocks noEditPoints="1"/>
                </p:cNvSpPr>
                <p:nvPr/>
              </p:nvSpPr>
              <p:spPr bwMode="auto">
                <a:xfrm>
                  <a:off x="-3395" y="1987"/>
                  <a:ext cx="44" cy="270"/>
                </a:xfrm>
                <a:custGeom>
                  <a:avLst/>
                  <a:gdLst/>
                  <a:ahLst/>
                  <a:cxnLst>
                    <a:cxn ang="0">
                      <a:pos x="3" y="101"/>
                    </a:cxn>
                    <a:cxn ang="0">
                      <a:pos x="1" y="101"/>
                    </a:cxn>
                    <a:cxn ang="0">
                      <a:pos x="0" y="114"/>
                    </a:cxn>
                    <a:cxn ang="0">
                      <a:pos x="2" y="114"/>
                    </a:cxn>
                    <a:cxn ang="0">
                      <a:pos x="3" y="101"/>
                    </a:cxn>
                    <a:cxn ang="0">
                      <a:pos x="19" y="0"/>
                    </a:cxn>
                    <a:cxn ang="0">
                      <a:pos x="17" y="0"/>
                    </a:cxn>
                    <a:cxn ang="0">
                      <a:pos x="17" y="2"/>
                    </a:cxn>
                    <a:cxn ang="0">
                      <a:pos x="17" y="2"/>
                    </a:cxn>
                    <a:cxn ang="0">
                      <a:pos x="16" y="10"/>
                    </a:cxn>
                    <a:cxn ang="0">
                      <a:pos x="13" y="25"/>
                    </a:cxn>
                    <a:cxn ang="0">
                      <a:pos x="1" y="100"/>
                    </a:cxn>
                    <a:cxn ang="0">
                      <a:pos x="3" y="100"/>
                    </a:cxn>
                    <a:cxn ang="0">
                      <a:pos x="15" y="25"/>
                    </a:cxn>
                    <a:cxn ang="0">
                      <a:pos x="19" y="2"/>
                    </a:cxn>
                    <a:cxn ang="0">
                      <a:pos x="19" y="2"/>
                    </a:cxn>
                    <a:cxn ang="0">
                      <a:pos x="19" y="2"/>
                    </a:cxn>
                    <a:cxn ang="0">
                      <a:pos x="19" y="0"/>
                    </a:cxn>
                  </a:cxnLst>
                  <a:rect l="0" t="0" r="r" b="b"/>
                  <a:pathLst>
                    <a:path w="19" h="114">
                      <a:moveTo>
                        <a:pt x="3" y="101"/>
                      </a:moveTo>
                      <a:cubicBezTo>
                        <a:pt x="1" y="101"/>
                        <a:pt x="1" y="101"/>
                        <a:pt x="1" y="101"/>
                      </a:cubicBezTo>
                      <a:cubicBezTo>
                        <a:pt x="0" y="105"/>
                        <a:pt x="0" y="109"/>
                        <a:pt x="0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2" y="109"/>
                        <a:pt x="2" y="105"/>
                        <a:pt x="3" y="101"/>
                      </a:cubicBezTo>
                      <a:moveTo>
                        <a:pt x="19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1"/>
                        <a:pt x="17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2"/>
                        <a:pt x="16" y="5"/>
                        <a:pt x="16" y="10"/>
                      </a:cubicBezTo>
                      <a:cubicBezTo>
                        <a:pt x="15" y="14"/>
                        <a:pt x="14" y="20"/>
                        <a:pt x="13" y="25"/>
                      </a:cubicBezTo>
                      <a:cubicBezTo>
                        <a:pt x="12" y="36"/>
                        <a:pt x="5" y="62"/>
                        <a:pt x="1" y="100"/>
                      </a:cubicBezTo>
                      <a:cubicBezTo>
                        <a:pt x="3" y="100"/>
                        <a:pt x="3" y="100"/>
                        <a:pt x="3" y="100"/>
                      </a:cubicBezTo>
                      <a:cubicBezTo>
                        <a:pt x="7" y="63"/>
                        <a:pt x="14" y="36"/>
                        <a:pt x="15" y="25"/>
                      </a:cubicBezTo>
                      <a:cubicBezTo>
                        <a:pt x="17" y="15"/>
                        <a:pt x="19" y="2"/>
                        <a:pt x="19" y="2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1"/>
                        <a:pt x="19" y="0"/>
                        <a:pt x="19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8" name="Freeform 156"/>
                <p:cNvSpPr>
                  <a:spLocks/>
                </p:cNvSpPr>
                <p:nvPr/>
              </p:nvSpPr>
              <p:spPr bwMode="auto">
                <a:xfrm>
                  <a:off x="-3393" y="2222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9" name="Freeform 157"/>
                <p:cNvSpPr>
                  <a:spLocks noEditPoints="1"/>
                </p:cNvSpPr>
                <p:nvPr/>
              </p:nvSpPr>
              <p:spPr bwMode="auto">
                <a:xfrm>
                  <a:off x="-3355" y="1522"/>
                  <a:ext cx="118" cy="462"/>
                </a:xfrm>
                <a:custGeom>
                  <a:avLst/>
                  <a:gdLst/>
                  <a:ahLst/>
                  <a:cxnLst>
                    <a:cxn ang="0">
                      <a:pos x="12" y="99"/>
                    </a:cxn>
                    <a:cxn ang="0">
                      <a:pos x="9" y="99"/>
                    </a:cxn>
                    <a:cxn ang="0">
                      <a:pos x="0" y="195"/>
                    </a:cxn>
                    <a:cxn ang="0">
                      <a:pos x="2" y="195"/>
                    </a:cxn>
                    <a:cxn ang="0">
                      <a:pos x="12" y="99"/>
                    </a:cxn>
                    <a:cxn ang="0">
                      <a:pos x="19" y="68"/>
                    </a:cxn>
                    <a:cxn ang="0">
                      <a:pos x="17" y="68"/>
                    </a:cxn>
                    <a:cxn ang="0">
                      <a:pos x="10" y="98"/>
                    </a:cxn>
                    <a:cxn ang="0">
                      <a:pos x="12" y="98"/>
                    </a:cxn>
                    <a:cxn ang="0">
                      <a:pos x="19" y="68"/>
                    </a:cxn>
                    <a:cxn ang="0">
                      <a:pos x="48" y="0"/>
                    </a:cxn>
                    <a:cxn ang="0">
                      <a:pos x="48" y="0"/>
                    </a:cxn>
                    <a:cxn ang="0">
                      <a:pos x="17" y="67"/>
                    </a:cxn>
                    <a:cxn ang="0">
                      <a:pos x="19" y="67"/>
                    </a:cxn>
                    <a:cxn ang="0">
                      <a:pos x="26" y="47"/>
                    </a:cxn>
                    <a:cxn ang="0">
                      <a:pos x="42" y="12"/>
                    </a:cxn>
                    <a:cxn ang="0">
                      <a:pos x="48" y="4"/>
                    </a:cxn>
                    <a:cxn ang="0">
                      <a:pos x="49" y="2"/>
                    </a:cxn>
                    <a:cxn ang="0">
                      <a:pos x="50" y="2"/>
                    </a:cxn>
                    <a:cxn ang="0">
                      <a:pos x="48" y="0"/>
                    </a:cxn>
                  </a:cxnLst>
                  <a:rect l="0" t="0" r="r" b="b"/>
                  <a:pathLst>
                    <a:path w="50" h="195">
                      <a:moveTo>
                        <a:pt x="12" y="99"/>
                      </a:moveTo>
                      <a:cubicBezTo>
                        <a:pt x="9" y="99"/>
                        <a:pt x="9" y="99"/>
                        <a:pt x="9" y="99"/>
                      </a:cubicBezTo>
                      <a:cubicBezTo>
                        <a:pt x="4" y="125"/>
                        <a:pt x="0" y="157"/>
                        <a:pt x="0" y="195"/>
                      </a:cubicBezTo>
                      <a:cubicBezTo>
                        <a:pt x="2" y="195"/>
                        <a:pt x="2" y="195"/>
                        <a:pt x="2" y="195"/>
                      </a:cubicBezTo>
                      <a:cubicBezTo>
                        <a:pt x="2" y="157"/>
                        <a:pt x="6" y="125"/>
                        <a:pt x="12" y="99"/>
                      </a:cubicBezTo>
                      <a:moveTo>
                        <a:pt x="19" y="68"/>
                      </a:moveTo>
                      <a:cubicBezTo>
                        <a:pt x="17" y="68"/>
                        <a:pt x="17" y="68"/>
                        <a:pt x="17" y="68"/>
                      </a:cubicBezTo>
                      <a:cubicBezTo>
                        <a:pt x="14" y="77"/>
                        <a:pt x="12" y="87"/>
                        <a:pt x="10" y="98"/>
                      </a:cubicBezTo>
                      <a:cubicBezTo>
                        <a:pt x="12" y="98"/>
                        <a:pt x="12" y="98"/>
                        <a:pt x="12" y="98"/>
                      </a:cubicBezTo>
                      <a:cubicBezTo>
                        <a:pt x="14" y="87"/>
                        <a:pt x="16" y="77"/>
                        <a:pt x="19" y="68"/>
                      </a:cubicBezTo>
                      <a:moveTo>
                        <a:pt x="48" y="0"/>
                      </a:move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0"/>
                        <a:pt x="31" y="21"/>
                        <a:pt x="17" y="67"/>
                      </a:cubicBezTo>
                      <a:cubicBezTo>
                        <a:pt x="19" y="67"/>
                        <a:pt x="19" y="67"/>
                        <a:pt x="19" y="67"/>
                      </a:cubicBezTo>
                      <a:cubicBezTo>
                        <a:pt x="22" y="60"/>
                        <a:pt x="24" y="53"/>
                        <a:pt x="26" y="47"/>
                      </a:cubicBezTo>
                      <a:cubicBezTo>
                        <a:pt x="32" y="31"/>
                        <a:pt x="38" y="20"/>
                        <a:pt x="42" y="12"/>
                      </a:cubicBezTo>
                      <a:cubicBezTo>
                        <a:pt x="45" y="9"/>
                        <a:pt x="46" y="6"/>
                        <a:pt x="48" y="4"/>
                      </a:cubicBezTo>
                      <a:cubicBezTo>
                        <a:pt x="48" y="3"/>
                        <a:pt x="49" y="3"/>
                        <a:pt x="49" y="2"/>
                      </a:cubicBezTo>
                      <a:cubicBezTo>
                        <a:pt x="50" y="2"/>
                        <a:pt x="50" y="2"/>
                        <a:pt x="50" y="2"/>
                      </a:cubicBezTo>
                      <a:cubicBezTo>
                        <a:pt x="48" y="0"/>
                        <a:pt x="48" y="0"/>
                        <a:pt x="48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0" name="Freeform 158"/>
                <p:cNvSpPr>
                  <a:spLocks/>
                </p:cNvSpPr>
                <p:nvPr/>
              </p:nvSpPr>
              <p:spPr bwMode="auto">
                <a:xfrm>
                  <a:off x="-3334" y="1754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1" name="Freeform 159"/>
                <p:cNvSpPr>
                  <a:spLocks/>
                </p:cNvSpPr>
                <p:nvPr/>
              </p:nvSpPr>
              <p:spPr bwMode="auto">
                <a:xfrm>
                  <a:off x="-3314" y="1682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2" name="Freeform 160"/>
                <p:cNvSpPr>
                  <a:spLocks noEditPoints="1"/>
                </p:cNvSpPr>
                <p:nvPr/>
              </p:nvSpPr>
              <p:spPr bwMode="auto">
                <a:xfrm>
                  <a:off x="-3557" y="2260"/>
                  <a:ext cx="167" cy="1016"/>
                </a:xfrm>
                <a:custGeom>
                  <a:avLst/>
                  <a:gdLst/>
                  <a:ahLst/>
                  <a:cxnLst>
                    <a:cxn ang="0">
                      <a:pos x="28" y="343"/>
                    </a:cxn>
                    <a:cxn ang="0">
                      <a:pos x="26" y="343"/>
                    </a:cxn>
                    <a:cxn ang="0">
                      <a:pos x="0" y="429"/>
                    </a:cxn>
                    <a:cxn ang="0">
                      <a:pos x="2" y="429"/>
                    </a:cxn>
                    <a:cxn ang="0">
                      <a:pos x="28" y="343"/>
                    </a:cxn>
                    <a:cxn ang="0">
                      <a:pos x="54" y="255"/>
                    </a:cxn>
                    <a:cxn ang="0">
                      <a:pos x="52" y="255"/>
                    </a:cxn>
                    <a:cxn ang="0">
                      <a:pos x="48" y="267"/>
                    </a:cxn>
                    <a:cxn ang="0">
                      <a:pos x="35" y="312"/>
                    </a:cxn>
                    <a:cxn ang="0">
                      <a:pos x="30" y="324"/>
                    </a:cxn>
                    <a:cxn ang="0">
                      <a:pos x="29" y="329"/>
                    </a:cxn>
                    <a:cxn ang="0">
                      <a:pos x="29" y="329"/>
                    </a:cxn>
                    <a:cxn ang="0">
                      <a:pos x="29" y="329"/>
                    </a:cxn>
                    <a:cxn ang="0">
                      <a:pos x="26" y="342"/>
                    </a:cxn>
                    <a:cxn ang="0">
                      <a:pos x="28" y="342"/>
                    </a:cxn>
                    <a:cxn ang="0">
                      <a:pos x="31" y="329"/>
                    </a:cxn>
                    <a:cxn ang="0">
                      <a:pos x="31" y="329"/>
                    </a:cxn>
                    <a:cxn ang="0">
                      <a:pos x="54" y="255"/>
                    </a:cxn>
                    <a:cxn ang="0">
                      <a:pos x="59" y="233"/>
                    </a:cxn>
                    <a:cxn ang="0">
                      <a:pos x="57" y="233"/>
                    </a:cxn>
                    <a:cxn ang="0">
                      <a:pos x="52" y="254"/>
                    </a:cxn>
                    <a:cxn ang="0">
                      <a:pos x="54" y="254"/>
                    </a:cxn>
                    <a:cxn ang="0">
                      <a:pos x="59" y="233"/>
                    </a:cxn>
                    <a:cxn ang="0">
                      <a:pos x="68" y="102"/>
                    </a:cxn>
                    <a:cxn ang="0">
                      <a:pos x="66" y="102"/>
                    </a:cxn>
                    <a:cxn ang="0">
                      <a:pos x="67" y="110"/>
                    </a:cxn>
                    <a:cxn ang="0">
                      <a:pos x="68" y="136"/>
                    </a:cxn>
                    <a:cxn ang="0">
                      <a:pos x="57" y="232"/>
                    </a:cxn>
                    <a:cxn ang="0">
                      <a:pos x="59" y="232"/>
                    </a:cxn>
                    <a:cxn ang="0">
                      <a:pos x="70" y="136"/>
                    </a:cxn>
                    <a:cxn ang="0">
                      <a:pos x="69" y="110"/>
                    </a:cxn>
                    <a:cxn ang="0">
                      <a:pos x="68" y="102"/>
                    </a:cxn>
                    <a:cxn ang="0">
                      <a:pos x="70" y="0"/>
                    </a:cxn>
                    <a:cxn ang="0">
                      <a:pos x="68" y="0"/>
                    </a:cxn>
                    <a:cxn ang="0">
                      <a:pos x="65" y="58"/>
                    </a:cxn>
                    <a:cxn ang="0">
                      <a:pos x="66" y="101"/>
                    </a:cxn>
                    <a:cxn ang="0">
                      <a:pos x="68" y="101"/>
                    </a:cxn>
                    <a:cxn ang="0">
                      <a:pos x="67" y="58"/>
                    </a:cxn>
                    <a:cxn ang="0">
                      <a:pos x="70" y="0"/>
                    </a:cxn>
                  </a:cxnLst>
                  <a:rect l="0" t="0" r="r" b="b"/>
                  <a:pathLst>
                    <a:path w="70" h="429">
                      <a:moveTo>
                        <a:pt x="28" y="343"/>
                      </a:moveTo>
                      <a:cubicBezTo>
                        <a:pt x="26" y="343"/>
                        <a:pt x="26" y="343"/>
                        <a:pt x="26" y="343"/>
                      </a:cubicBezTo>
                      <a:cubicBezTo>
                        <a:pt x="18" y="376"/>
                        <a:pt x="9" y="405"/>
                        <a:pt x="0" y="429"/>
                      </a:cubicBezTo>
                      <a:cubicBezTo>
                        <a:pt x="2" y="429"/>
                        <a:pt x="2" y="429"/>
                        <a:pt x="2" y="429"/>
                      </a:cubicBezTo>
                      <a:cubicBezTo>
                        <a:pt x="11" y="405"/>
                        <a:pt x="20" y="376"/>
                        <a:pt x="28" y="343"/>
                      </a:cubicBezTo>
                      <a:moveTo>
                        <a:pt x="54" y="255"/>
                      </a:moveTo>
                      <a:cubicBezTo>
                        <a:pt x="52" y="255"/>
                        <a:pt x="52" y="255"/>
                        <a:pt x="52" y="255"/>
                      </a:cubicBezTo>
                      <a:cubicBezTo>
                        <a:pt x="51" y="259"/>
                        <a:pt x="49" y="263"/>
                        <a:pt x="48" y="267"/>
                      </a:cubicBezTo>
                      <a:cubicBezTo>
                        <a:pt x="43" y="286"/>
                        <a:pt x="39" y="301"/>
                        <a:pt x="35" y="312"/>
                      </a:cubicBezTo>
                      <a:cubicBezTo>
                        <a:pt x="33" y="317"/>
                        <a:pt x="31" y="321"/>
                        <a:pt x="30" y="324"/>
                      </a:cubicBezTo>
                      <a:cubicBezTo>
                        <a:pt x="29" y="327"/>
                        <a:pt x="29" y="329"/>
                        <a:pt x="29" y="329"/>
                      </a:cubicBezTo>
                      <a:cubicBezTo>
                        <a:pt x="29" y="329"/>
                        <a:pt x="29" y="329"/>
                        <a:pt x="29" y="329"/>
                      </a:cubicBezTo>
                      <a:cubicBezTo>
                        <a:pt x="29" y="329"/>
                        <a:pt x="29" y="329"/>
                        <a:pt x="29" y="329"/>
                      </a:cubicBezTo>
                      <a:cubicBezTo>
                        <a:pt x="28" y="333"/>
                        <a:pt x="27" y="338"/>
                        <a:pt x="26" y="342"/>
                      </a:cubicBezTo>
                      <a:cubicBezTo>
                        <a:pt x="28" y="342"/>
                        <a:pt x="28" y="342"/>
                        <a:pt x="28" y="342"/>
                      </a:cubicBezTo>
                      <a:cubicBezTo>
                        <a:pt x="29" y="338"/>
                        <a:pt x="30" y="334"/>
                        <a:pt x="31" y="329"/>
                      </a:cubicBezTo>
                      <a:cubicBezTo>
                        <a:pt x="31" y="329"/>
                        <a:pt x="31" y="329"/>
                        <a:pt x="31" y="329"/>
                      </a:cubicBezTo>
                      <a:cubicBezTo>
                        <a:pt x="32" y="327"/>
                        <a:pt x="43" y="297"/>
                        <a:pt x="54" y="255"/>
                      </a:cubicBezTo>
                      <a:moveTo>
                        <a:pt x="59" y="233"/>
                      </a:moveTo>
                      <a:cubicBezTo>
                        <a:pt x="57" y="233"/>
                        <a:pt x="57" y="233"/>
                        <a:pt x="57" y="233"/>
                      </a:cubicBezTo>
                      <a:cubicBezTo>
                        <a:pt x="55" y="240"/>
                        <a:pt x="53" y="247"/>
                        <a:pt x="52" y="254"/>
                      </a:cubicBezTo>
                      <a:cubicBezTo>
                        <a:pt x="54" y="254"/>
                        <a:pt x="54" y="254"/>
                        <a:pt x="54" y="254"/>
                      </a:cubicBezTo>
                      <a:cubicBezTo>
                        <a:pt x="56" y="247"/>
                        <a:pt x="57" y="240"/>
                        <a:pt x="59" y="233"/>
                      </a:cubicBezTo>
                      <a:moveTo>
                        <a:pt x="68" y="102"/>
                      </a:moveTo>
                      <a:cubicBezTo>
                        <a:pt x="66" y="102"/>
                        <a:pt x="66" y="102"/>
                        <a:pt x="66" y="102"/>
                      </a:cubicBezTo>
                      <a:cubicBezTo>
                        <a:pt x="67" y="105"/>
                        <a:pt x="67" y="107"/>
                        <a:pt x="67" y="110"/>
                      </a:cubicBezTo>
                      <a:cubicBezTo>
                        <a:pt x="68" y="118"/>
                        <a:pt x="68" y="127"/>
                        <a:pt x="68" y="136"/>
                      </a:cubicBezTo>
                      <a:cubicBezTo>
                        <a:pt x="68" y="169"/>
                        <a:pt x="63" y="202"/>
                        <a:pt x="57" y="232"/>
                      </a:cubicBezTo>
                      <a:cubicBezTo>
                        <a:pt x="59" y="232"/>
                        <a:pt x="59" y="232"/>
                        <a:pt x="59" y="232"/>
                      </a:cubicBezTo>
                      <a:cubicBezTo>
                        <a:pt x="65" y="202"/>
                        <a:pt x="70" y="169"/>
                        <a:pt x="70" y="136"/>
                      </a:cubicBezTo>
                      <a:cubicBezTo>
                        <a:pt x="70" y="127"/>
                        <a:pt x="70" y="118"/>
                        <a:pt x="69" y="110"/>
                      </a:cubicBezTo>
                      <a:cubicBezTo>
                        <a:pt x="69" y="107"/>
                        <a:pt x="69" y="105"/>
                        <a:pt x="68" y="102"/>
                      </a:cubicBezTo>
                      <a:moveTo>
                        <a:pt x="70" y="0"/>
                      </a:move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6" y="17"/>
                        <a:pt x="65" y="37"/>
                        <a:pt x="65" y="58"/>
                      </a:cubicBezTo>
                      <a:cubicBezTo>
                        <a:pt x="65" y="72"/>
                        <a:pt x="65" y="86"/>
                        <a:pt x="66" y="101"/>
                      </a:cubicBezTo>
                      <a:cubicBezTo>
                        <a:pt x="68" y="101"/>
                        <a:pt x="68" y="101"/>
                        <a:pt x="68" y="101"/>
                      </a:cubicBezTo>
                      <a:cubicBezTo>
                        <a:pt x="67" y="86"/>
                        <a:pt x="67" y="72"/>
                        <a:pt x="67" y="58"/>
                      </a:cubicBezTo>
                      <a:cubicBezTo>
                        <a:pt x="67" y="37"/>
                        <a:pt x="68" y="17"/>
                        <a:pt x="70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3" name="Freeform 161"/>
                <p:cNvSpPr>
                  <a:spLocks/>
                </p:cNvSpPr>
                <p:nvPr/>
              </p:nvSpPr>
              <p:spPr bwMode="auto">
                <a:xfrm>
                  <a:off x="-3495" y="307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4" name="Freeform 162"/>
                <p:cNvSpPr>
                  <a:spLocks/>
                </p:cNvSpPr>
                <p:nvPr/>
              </p:nvSpPr>
              <p:spPr bwMode="auto">
                <a:xfrm>
                  <a:off x="-3434" y="2861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5" name="Freeform 163"/>
                <p:cNvSpPr>
                  <a:spLocks noEditPoints="1"/>
                </p:cNvSpPr>
                <p:nvPr/>
              </p:nvSpPr>
              <p:spPr bwMode="auto">
                <a:xfrm>
                  <a:off x="-3630" y="3278"/>
                  <a:ext cx="76" cy="155"/>
                </a:xfrm>
                <a:custGeom>
                  <a:avLst/>
                  <a:gdLst/>
                  <a:ahLst/>
                  <a:cxnLst>
                    <a:cxn ang="0">
                      <a:pos x="19" y="31"/>
                    </a:cxn>
                    <a:cxn ang="0">
                      <a:pos x="17" y="31"/>
                    </a:cxn>
                    <a:cxn ang="0">
                      <a:pos x="7" y="52"/>
                    </a:cxn>
                    <a:cxn ang="0">
                      <a:pos x="2" y="61"/>
                    </a:cxn>
                    <a:cxn ang="0">
                      <a:pos x="0" y="64"/>
                    </a:cxn>
                    <a:cxn ang="0">
                      <a:pos x="2" y="65"/>
                    </a:cxn>
                    <a:cxn ang="0">
                      <a:pos x="19" y="31"/>
                    </a:cxn>
                    <a:cxn ang="0">
                      <a:pos x="32" y="0"/>
                    </a:cxn>
                    <a:cxn ang="0">
                      <a:pos x="30" y="0"/>
                    </a:cxn>
                    <a:cxn ang="0">
                      <a:pos x="23" y="18"/>
                    </a:cxn>
                    <a:cxn ang="0">
                      <a:pos x="17" y="31"/>
                    </a:cxn>
                    <a:cxn ang="0">
                      <a:pos x="19" y="31"/>
                    </a:cxn>
                    <a:cxn ang="0">
                      <a:pos x="32" y="0"/>
                    </a:cxn>
                  </a:cxnLst>
                  <a:rect l="0" t="0" r="r" b="b"/>
                  <a:pathLst>
                    <a:path w="32" h="65">
                      <a:moveTo>
                        <a:pt x="19" y="31"/>
                      </a:move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3" y="40"/>
                        <a:pt x="9" y="47"/>
                        <a:pt x="7" y="52"/>
                      </a:cubicBezTo>
                      <a:cubicBezTo>
                        <a:pt x="5" y="56"/>
                        <a:pt x="3" y="59"/>
                        <a:pt x="2" y="61"/>
                      </a:cubicBezTo>
                      <a:cubicBezTo>
                        <a:pt x="1" y="63"/>
                        <a:pt x="0" y="64"/>
                        <a:pt x="0" y="64"/>
                      </a:cubicBezTo>
                      <a:cubicBezTo>
                        <a:pt x="2" y="65"/>
                        <a:pt x="2" y="65"/>
                        <a:pt x="2" y="65"/>
                      </a:cubicBezTo>
                      <a:cubicBezTo>
                        <a:pt x="2" y="65"/>
                        <a:pt x="9" y="53"/>
                        <a:pt x="19" y="31"/>
                      </a:cubicBezTo>
                      <a:moveTo>
                        <a:pt x="32" y="0"/>
                      </a:move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28" y="7"/>
                        <a:pt x="25" y="13"/>
                        <a:pt x="23" y="18"/>
                      </a:cubicBezTo>
                      <a:cubicBezTo>
                        <a:pt x="21" y="23"/>
                        <a:pt x="19" y="27"/>
                        <a:pt x="17" y="31"/>
                      </a:cubicBezTo>
                      <a:cubicBezTo>
                        <a:pt x="19" y="31"/>
                        <a:pt x="19" y="31"/>
                        <a:pt x="19" y="31"/>
                      </a:cubicBezTo>
                      <a:cubicBezTo>
                        <a:pt x="23" y="22"/>
                        <a:pt x="28" y="12"/>
                        <a:pt x="3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6" name="Freeform 164"/>
                <p:cNvSpPr>
                  <a:spLocks/>
                </p:cNvSpPr>
                <p:nvPr/>
              </p:nvSpPr>
              <p:spPr bwMode="auto">
                <a:xfrm>
                  <a:off x="-3422" y="2810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7" name="Freeform 165"/>
                <p:cNvSpPr>
                  <a:spLocks/>
                </p:cNvSpPr>
                <p:nvPr/>
              </p:nvSpPr>
              <p:spPr bwMode="auto">
                <a:xfrm>
                  <a:off x="-3558" y="3276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8" name="Freeform 166"/>
                <p:cNvSpPr>
                  <a:spLocks/>
                </p:cNvSpPr>
                <p:nvPr/>
              </p:nvSpPr>
              <p:spPr bwMode="auto">
                <a:xfrm>
                  <a:off x="-3589" y="3352"/>
                  <a:ext cx="5" cy="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9" name="Freeform 167"/>
                <p:cNvSpPr>
                  <a:spLocks/>
                </p:cNvSpPr>
                <p:nvPr/>
              </p:nvSpPr>
              <p:spPr bwMode="auto">
                <a:xfrm>
                  <a:off x="-3401" y="2498"/>
                  <a:ext cx="6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0" name="Freeform 168"/>
                <p:cNvSpPr>
                  <a:spLocks/>
                </p:cNvSpPr>
                <p:nvPr/>
              </p:nvSpPr>
              <p:spPr bwMode="auto">
                <a:xfrm>
                  <a:off x="-3395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1" name="Freeform 169"/>
                <p:cNvSpPr>
                  <a:spLocks/>
                </p:cNvSpPr>
                <p:nvPr/>
              </p:nvSpPr>
              <p:spPr bwMode="auto">
                <a:xfrm>
                  <a:off x="-3200" y="1987"/>
                  <a:ext cx="3" cy="270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270"/>
                    </a:cxn>
                    <a:cxn ang="0">
                      <a:pos x="3" y="270"/>
                    </a:cxn>
                    <a:cxn ang="0">
                      <a:pos x="3" y="240"/>
                    </a:cxn>
                    <a:cxn ang="0">
                      <a:pos x="0" y="240"/>
                    </a:cxn>
                    <a:cxn ang="0">
                      <a:pos x="0" y="237"/>
                    </a:cxn>
                    <a:cxn ang="0">
                      <a:pos x="3" y="237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270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270"/>
                      </a:lnTo>
                      <a:lnTo>
                        <a:pt x="3" y="270"/>
                      </a:lnTo>
                      <a:lnTo>
                        <a:pt x="3" y="240"/>
                      </a:lnTo>
                      <a:lnTo>
                        <a:pt x="0" y="240"/>
                      </a:lnTo>
                      <a:lnTo>
                        <a:pt x="0" y="237"/>
                      </a:lnTo>
                      <a:lnTo>
                        <a:pt x="3" y="237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2" name="Freeform 170"/>
                <p:cNvSpPr>
                  <a:spLocks/>
                </p:cNvSpPr>
                <p:nvPr/>
              </p:nvSpPr>
              <p:spPr bwMode="auto">
                <a:xfrm>
                  <a:off x="-3200" y="2222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3" y="3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3" y="3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3" name="Freeform 171"/>
                <p:cNvSpPr>
                  <a:spLocks noEditPoints="1"/>
                </p:cNvSpPr>
                <p:nvPr/>
              </p:nvSpPr>
              <p:spPr bwMode="auto">
                <a:xfrm>
                  <a:off x="-3203" y="1524"/>
                  <a:ext cx="8" cy="998"/>
                </a:xfrm>
                <a:custGeom>
                  <a:avLst/>
                  <a:gdLst/>
                  <a:ahLst/>
                  <a:cxnLst>
                    <a:cxn ang="0">
                      <a:pos x="7" y="977"/>
                    </a:cxn>
                    <a:cxn ang="0">
                      <a:pos x="5" y="977"/>
                    </a:cxn>
                    <a:cxn ang="0">
                      <a:pos x="5" y="998"/>
                    </a:cxn>
                    <a:cxn ang="0">
                      <a:pos x="7" y="998"/>
                    </a:cxn>
                    <a:cxn ang="0">
                      <a:pos x="7" y="977"/>
                    </a:cxn>
                    <a:cxn ang="0">
                      <a:pos x="7" y="977"/>
                    </a:cxn>
                    <a:cxn ang="0">
                      <a:pos x="5" y="735"/>
                    </a:cxn>
                    <a:cxn ang="0">
                      <a:pos x="2" y="735"/>
                    </a:cxn>
                    <a:cxn ang="0">
                      <a:pos x="5" y="974"/>
                    </a:cxn>
                    <a:cxn ang="0">
                      <a:pos x="7" y="974"/>
                    </a:cxn>
                    <a:cxn ang="0">
                      <a:pos x="5" y="735"/>
                    </a:cxn>
                    <a:cxn ang="0">
                      <a:pos x="5" y="735"/>
                    </a:cxn>
                    <a:cxn ang="0">
                      <a:pos x="2" y="232"/>
                    </a:cxn>
                    <a:cxn ang="0">
                      <a:pos x="0" y="232"/>
                    </a:cxn>
                    <a:cxn ang="0">
                      <a:pos x="2" y="460"/>
                    </a:cxn>
                    <a:cxn ang="0">
                      <a:pos x="2" y="460"/>
                    </a:cxn>
                    <a:cxn ang="0">
                      <a:pos x="2" y="232"/>
                    </a:cxn>
                    <a:cxn ang="0">
                      <a:pos x="2" y="23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230"/>
                    </a:cxn>
                    <a:cxn ang="0">
                      <a:pos x="2" y="230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7" h="998">
                      <a:moveTo>
                        <a:pt x="7" y="977"/>
                      </a:moveTo>
                      <a:lnTo>
                        <a:pt x="5" y="977"/>
                      </a:lnTo>
                      <a:lnTo>
                        <a:pt x="5" y="998"/>
                      </a:lnTo>
                      <a:lnTo>
                        <a:pt x="7" y="998"/>
                      </a:lnTo>
                      <a:lnTo>
                        <a:pt x="7" y="977"/>
                      </a:lnTo>
                      <a:lnTo>
                        <a:pt x="7" y="977"/>
                      </a:lnTo>
                      <a:close/>
                      <a:moveTo>
                        <a:pt x="5" y="735"/>
                      </a:moveTo>
                      <a:lnTo>
                        <a:pt x="2" y="735"/>
                      </a:lnTo>
                      <a:lnTo>
                        <a:pt x="5" y="974"/>
                      </a:lnTo>
                      <a:lnTo>
                        <a:pt x="7" y="974"/>
                      </a:lnTo>
                      <a:lnTo>
                        <a:pt x="5" y="735"/>
                      </a:lnTo>
                      <a:lnTo>
                        <a:pt x="5" y="735"/>
                      </a:lnTo>
                      <a:close/>
                      <a:moveTo>
                        <a:pt x="2" y="232"/>
                      </a:moveTo>
                      <a:lnTo>
                        <a:pt x="0" y="232"/>
                      </a:lnTo>
                      <a:lnTo>
                        <a:pt x="2" y="460"/>
                      </a:lnTo>
                      <a:lnTo>
                        <a:pt x="2" y="460"/>
                      </a:lnTo>
                      <a:lnTo>
                        <a:pt x="2" y="232"/>
                      </a:lnTo>
                      <a:lnTo>
                        <a:pt x="2" y="232"/>
                      </a:lnTo>
                      <a:close/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230"/>
                      </a:lnTo>
                      <a:lnTo>
                        <a:pt x="2" y="23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4" name="Freeform 172"/>
                <p:cNvSpPr>
                  <a:spLocks/>
                </p:cNvSpPr>
                <p:nvPr/>
              </p:nvSpPr>
              <p:spPr bwMode="auto">
                <a:xfrm>
                  <a:off x="-3203" y="1754"/>
                  <a:ext cx="3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2" y="2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5" name="Freeform 173"/>
                <p:cNvSpPr>
                  <a:spLocks/>
                </p:cNvSpPr>
                <p:nvPr/>
              </p:nvSpPr>
              <p:spPr bwMode="auto">
                <a:xfrm>
                  <a:off x="-3197" y="2498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2" y="3"/>
                    </a:cxn>
                    <a:cxn ang="0">
                      <a:pos x="2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2" y="3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6" name="Freeform 174"/>
                <p:cNvSpPr>
                  <a:spLocks/>
                </p:cNvSpPr>
                <p:nvPr/>
              </p:nvSpPr>
              <p:spPr bwMode="auto">
                <a:xfrm>
                  <a:off x="-3200" y="2256"/>
                  <a:ext cx="3" cy="3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3" y="3"/>
                    </a:cxn>
                    <a:cxn ang="0">
                      <a:pos x="3" y="0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3" y="3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7" name="Freeform 175"/>
                <p:cNvSpPr>
                  <a:spLocks noEditPoints="1"/>
                </p:cNvSpPr>
                <p:nvPr/>
              </p:nvSpPr>
              <p:spPr bwMode="auto">
                <a:xfrm>
                  <a:off x="-3161" y="1524"/>
                  <a:ext cx="152" cy="733"/>
                </a:xfrm>
                <a:custGeom>
                  <a:avLst/>
                  <a:gdLst/>
                  <a:ahLst/>
                  <a:cxnLst>
                    <a:cxn ang="0">
                      <a:pos x="50" y="195"/>
                    </a:cxn>
                    <a:cxn ang="0">
                      <a:pos x="48" y="195"/>
                    </a:cxn>
                    <a:cxn ang="0">
                      <a:pos x="62" y="309"/>
                    </a:cxn>
                    <a:cxn ang="0">
                      <a:pos x="64" y="309"/>
                    </a:cxn>
                    <a:cxn ang="0">
                      <a:pos x="50" y="195"/>
                    </a:cxn>
                    <a:cxn ang="0">
                      <a:pos x="29" y="98"/>
                    </a:cxn>
                    <a:cxn ang="0">
                      <a:pos x="27" y="98"/>
                    </a:cxn>
                    <a:cxn ang="0">
                      <a:pos x="48" y="194"/>
                    </a:cxn>
                    <a:cxn ang="0">
                      <a:pos x="50" y="194"/>
                    </a:cxn>
                    <a:cxn ang="0">
                      <a:pos x="29" y="98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2" y="9"/>
                    </a:cxn>
                    <a:cxn ang="0">
                      <a:pos x="19" y="66"/>
                    </a:cxn>
                    <a:cxn ang="0">
                      <a:pos x="21" y="66"/>
                    </a:cxn>
                    <a:cxn ang="0">
                      <a:pos x="21" y="67"/>
                    </a:cxn>
                    <a:cxn ang="0">
                      <a:pos x="19" y="67"/>
                    </a:cxn>
                    <a:cxn ang="0">
                      <a:pos x="27" y="97"/>
                    </a:cxn>
                    <a:cxn ang="0">
                      <a:pos x="29" y="97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64" h="309">
                      <a:moveTo>
                        <a:pt x="50" y="195"/>
                      </a:moveTo>
                      <a:cubicBezTo>
                        <a:pt x="48" y="195"/>
                        <a:pt x="48" y="195"/>
                        <a:pt x="48" y="195"/>
                      </a:cubicBezTo>
                      <a:cubicBezTo>
                        <a:pt x="55" y="233"/>
                        <a:pt x="61" y="273"/>
                        <a:pt x="62" y="309"/>
                      </a:cubicBezTo>
                      <a:cubicBezTo>
                        <a:pt x="64" y="309"/>
                        <a:pt x="64" y="309"/>
                        <a:pt x="64" y="309"/>
                      </a:cubicBezTo>
                      <a:cubicBezTo>
                        <a:pt x="63" y="273"/>
                        <a:pt x="57" y="233"/>
                        <a:pt x="50" y="195"/>
                      </a:cubicBezTo>
                      <a:moveTo>
                        <a:pt x="29" y="98"/>
                      </a:moveTo>
                      <a:cubicBezTo>
                        <a:pt x="27" y="98"/>
                        <a:pt x="27" y="98"/>
                        <a:pt x="27" y="98"/>
                      </a:cubicBezTo>
                      <a:cubicBezTo>
                        <a:pt x="34" y="127"/>
                        <a:pt x="42" y="160"/>
                        <a:pt x="48" y="194"/>
                      </a:cubicBezTo>
                      <a:cubicBezTo>
                        <a:pt x="50" y="194"/>
                        <a:pt x="50" y="194"/>
                        <a:pt x="50" y="194"/>
                      </a:cubicBezTo>
                      <a:cubicBezTo>
                        <a:pt x="44" y="160"/>
                        <a:pt x="36" y="127"/>
                        <a:pt x="29" y="98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3"/>
                        <a:pt x="2" y="9"/>
                      </a:cubicBezTo>
                      <a:cubicBezTo>
                        <a:pt x="5" y="19"/>
                        <a:pt x="12" y="40"/>
                        <a:pt x="19" y="66"/>
                      </a:cubicBezTo>
                      <a:cubicBezTo>
                        <a:pt x="21" y="66"/>
                        <a:pt x="21" y="66"/>
                        <a:pt x="21" y="66"/>
                      </a:cubicBezTo>
                      <a:cubicBezTo>
                        <a:pt x="21" y="67"/>
                        <a:pt x="21" y="67"/>
                        <a:pt x="21" y="67"/>
                      </a:cubicBezTo>
                      <a:cubicBezTo>
                        <a:pt x="19" y="67"/>
                        <a:pt x="19" y="67"/>
                        <a:pt x="19" y="67"/>
                      </a:cubicBezTo>
                      <a:cubicBezTo>
                        <a:pt x="21" y="77"/>
                        <a:pt x="24" y="87"/>
                        <a:pt x="27" y="97"/>
                      </a:cubicBezTo>
                      <a:cubicBezTo>
                        <a:pt x="29" y="97"/>
                        <a:pt x="29" y="97"/>
                        <a:pt x="29" y="97"/>
                      </a:cubicBezTo>
                      <a:cubicBezTo>
                        <a:pt x="15" y="41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8" name="Freeform 176"/>
                <p:cNvSpPr>
                  <a:spLocks/>
                </p:cNvSpPr>
                <p:nvPr/>
              </p:nvSpPr>
              <p:spPr bwMode="auto">
                <a:xfrm>
                  <a:off x="-3097" y="1754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9" name="Freeform 177"/>
                <p:cNvSpPr>
                  <a:spLocks/>
                </p:cNvSpPr>
                <p:nvPr/>
              </p:nvSpPr>
              <p:spPr bwMode="auto">
                <a:xfrm>
                  <a:off x="-3116" y="1682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0" name="Line 178"/>
                <p:cNvSpPr>
                  <a:spLocks noChangeShapeType="1"/>
                </p:cNvSpPr>
                <p:nvPr/>
              </p:nvSpPr>
              <p:spPr bwMode="auto">
                <a:xfrm>
                  <a:off x="-3111" y="1682"/>
                  <a:ext cx="2" cy="0"/>
                </a:xfrm>
                <a:prstGeom prst="lin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1" name="Line 179"/>
                <p:cNvSpPr>
                  <a:spLocks noChangeShapeType="1"/>
                </p:cNvSpPr>
                <p:nvPr/>
              </p:nvSpPr>
              <p:spPr bwMode="auto">
                <a:xfrm>
                  <a:off x="-3111" y="1682"/>
                  <a:ext cx="2" cy="0"/>
                </a:xfrm>
                <a:prstGeom prst="lin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2" name="Freeform 180"/>
                <p:cNvSpPr>
                  <a:spLocks noEditPoints="1"/>
                </p:cNvSpPr>
                <p:nvPr/>
              </p:nvSpPr>
              <p:spPr bwMode="auto">
                <a:xfrm>
                  <a:off x="-3014" y="2260"/>
                  <a:ext cx="92" cy="1016"/>
                </a:xfrm>
                <a:custGeom>
                  <a:avLst/>
                  <a:gdLst/>
                  <a:ahLst/>
                  <a:cxnLst>
                    <a:cxn ang="0">
                      <a:pos x="26" y="343"/>
                    </a:cxn>
                    <a:cxn ang="0">
                      <a:pos x="24" y="343"/>
                    </a:cxn>
                    <a:cxn ang="0">
                      <a:pos x="37" y="429"/>
                    </a:cxn>
                    <a:cxn ang="0">
                      <a:pos x="39" y="429"/>
                    </a:cxn>
                    <a:cxn ang="0">
                      <a:pos x="30" y="378"/>
                    </a:cxn>
                    <a:cxn ang="0">
                      <a:pos x="26" y="345"/>
                    </a:cxn>
                    <a:cxn ang="0">
                      <a:pos x="26" y="343"/>
                    </a:cxn>
                    <a:cxn ang="0">
                      <a:pos x="13" y="255"/>
                    </a:cxn>
                    <a:cxn ang="0">
                      <a:pos x="11" y="255"/>
                    </a:cxn>
                    <a:cxn ang="0">
                      <a:pos x="23" y="333"/>
                    </a:cxn>
                    <a:cxn ang="0">
                      <a:pos x="23" y="333"/>
                    </a:cxn>
                    <a:cxn ang="0">
                      <a:pos x="24" y="342"/>
                    </a:cxn>
                    <a:cxn ang="0">
                      <a:pos x="26" y="342"/>
                    </a:cxn>
                    <a:cxn ang="0">
                      <a:pos x="25" y="333"/>
                    </a:cxn>
                    <a:cxn ang="0">
                      <a:pos x="25" y="333"/>
                    </a:cxn>
                    <a:cxn ang="0">
                      <a:pos x="25" y="333"/>
                    </a:cxn>
                    <a:cxn ang="0">
                      <a:pos x="13" y="255"/>
                    </a:cxn>
                    <a:cxn ang="0">
                      <a:pos x="10" y="233"/>
                    </a:cxn>
                    <a:cxn ang="0">
                      <a:pos x="8" y="233"/>
                    </a:cxn>
                    <a:cxn ang="0">
                      <a:pos x="11" y="254"/>
                    </a:cxn>
                    <a:cxn ang="0">
                      <a:pos x="13" y="254"/>
                    </a:cxn>
                    <a:cxn ang="0">
                      <a:pos x="10" y="233"/>
                    </a:cxn>
                    <a:cxn ang="0">
                      <a:pos x="4" y="102"/>
                    </a:cxn>
                    <a:cxn ang="0">
                      <a:pos x="2" y="102"/>
                    </a:cxn>
                    <a:cxn ang="0">
                      <a:pos x="2" y="113"/>
                    </a:cxn>
                    <a:cxn ang="0">
                      <a:pos x="2" y="132"/>
                    </a:cxn>
                    <a:cxn ang="0">
                      <a:pos x="8" y="232"/>
                    </a:cxn>
                    <a:cxn ang="0">
                      <a:pos x="10" y="232"/>
                    </a:cxn>
                    <a:cxn ang="0">
                      <a:pos x="4" y="132"/>
                    </a:cxn>
                    <a:cxn ang="0">
                      <a:pos x="4" y="118"/>
                    </a:cxn>
                    <a:cxn ang="0">
                      <a:pos x="4" y="113"/>
                    </a:cxn>
                    <a:cxn ang="0">
                      <a:pos x="4" y="113"/>
                    </a:cxn>
                    <a:cxn ang="0">
                      <a:pos x="4" y="113"/>
                    </a:cxn>
                    <a:cxn ang="0">
                      <a:pos x="4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0" y="5"/>
                    </a:cxn>
                    <a:cxn ang="0">
                      <a:pos x="2" y="101"/>
                    </a:cxn>
                    <a:cxn ang="0">
                      <a:pos x="4" y="101"/>
                    </a:cxn>
                    <a:cxn ang="0">
                      <a:pos x="2" y="5"/>
                    </a:cxn>
                    <a:cxn ang="0">
                      <a:pos x="2" y="5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9" h="429">
                      <a:moveTo>
                        <a:pt x="26" y="343"/>
                      </a:moveTo>
                      <a:cubicBezTo>
                        <a:pt x="24" y="343"/>
                        <a:pt x="24" y="343"/>
                        <a:pt x="24" y="343"/>
                      </a:cubicBezTo>
                      <a:cubicBezTo>
                        <a:pt x="26" y="358"/>
                        <a:pt x="29" y="390"/>
                        <a:pt x="37" y="429"/>
                      </a:cubicBezTo>
                      <a:cubicBezTo>
                        <a:pt x="39" y="429"/>
                        <a:pt x="39" y="429"/>
                        <a:pt x="39" y="429"/>
                      </a:cubicBezTo>
                      <a:cubicBezTo>
                        <a:pt x="35" y="410"/>
                        <a:pt x="32" y="393"/>
                        <a:pt x="30" y="378"/>
                      </a:cubicBezTo>
                      <a:cubicBezTo>
                        <a:pt x="28" y="364"/>
                        <a:pt x="27" y="353"/>
                        <a:pt x="26" y="345"/>
                      </a:cubicBezTo>
                      <a:cubicBezTo>
                        <a:pt x="26" y="344"/>
                        <a:pt x="26" y="344"/>
                        <a:pt x="26" y="343"/>
                      </a:cubicBezTo>
                      <a:moveTo>
                        <a:pt x="13" y="255"/>
                      </a:moveTo>
                      <a:cubicBezTo>
                        <a:pt x="11" y="255"/>
                        <a:pt x="11" y="255"/>
                        <a:pt x="11" y="255"/>
                      </a:cubicBezTo>
                      <a:cubicBezTo>
                        <a:pt x="14" y="279"/>
                        <a:pt x="18" y="305"/>
                        <a:pt x="23" y="333"/>
                      </a:cubicBezTo>
                      <a:cubicBezTo>
                        <a:pt x="23" y="333"/>
                        <a:pt x="23" y="333"/>
                        <a:pt x="23" y="333"/>
                      </a:cubicBezTo>
                      <a:cubicBezTo>
                        <a:pt x="23" y="334"/>
                        <a:pt x="24" y="337"/>
                        <a:pt x="24" y="342"/>
                      </a:cubicBezTo>
                      <a:cubicBezTo>
                        <a:pt x="26" y="342"/>
                        <a:pt x="26" y="342"/>
                        <a:pt x="26" y="342"/>
                      </a:cubicBezTo>
                      <a:cubicBezTo>
                        <a:pt x="25" y="336"/>
                        <a:pt x="25" y="333"/>
                        <a:pt x="25" y="333"/>
                      </a:cubicBezTo>
                      <a:cubicBezTo>
                        <a:pt x="25" y="333"/>
                        <a:pt x="25" y="333"/>
                        <a:pt x="25" y="333"/>
                      </a:cubicBezTo>
                      <a:cubicBezTo>
                        <a:pt x="25" y="333"/>
                        <a:pt x="25" y="333"/>
                        <a:pt x="25" y="333"/>
                      </a:cubicBezTo>
                      <a:cubicBezTo>
                        <a:pt x="20" y="305"/>
                        <a:pt x="16" y="279"/>
                        <a:pt x="13" y="255"/>
                      </a:cubicBezTo>
                      <a:moveTo>
                        <a:pt x="10" y="233"/>
                      </a:moveTo>
                      <a:cubicBezTo>
                        <a:pt x="8" y="233"/>
                        <a:pt x="8" y="233"/>
                        <a:pt x="8" y="233"/>
                      </a:cubicBezTo>
                      <a:cubicBezTo>
                        <a:pt x="9" y="240"/>
                        <a:pt x="10" y="247"/>
                        <a:pt x="11" y="254"/>
                      </a:cubicBezTo>
                      <a:cubicBezTo>
                        <a:pt x="13" y="254"/>
                        <a:pt x="13" y="254"/>
                        <a:pt x="13" y="254"/>
                      </a:cubicBezTo>
                      <a:cubicBezTo>
                        <a:pt x="12" y="247"/>
                        <a:pt x="11" y="240"/>
                        <a:pt x="10" y="233"/>
                      </a:cubicBezTo>
                      <a:moveTo>
                        <a:pt x="4" y="102"/>
                      </a:moveTo>
                      <a:cubicBezTo>
                        <a:pt x="2" y="102"/>
                        <a:pt x="2" y="102"/>
                        <a:pt x="2" y="102"/>
                      </a:cubicBezTo>
                      <a:cubicBezTo>
                        <a:pt x="2" y="105"/>
                        <a:pt x="2" y="109"/>
                        <a:pt x="2" y="113"/>
                      </a:cubicBezTo>
                      <a:cubicBezTo>
                        <a:pt x="2" y="113"/>
                        <a:pt x="2" y="120"/>
                        <a:pt x="2" y="132"/>
                      </a:cubicBezTo>
                      <a:cubicBezTo>
                        <a:pt x="2" y="152"/>
                        <a:pt x="3" y="186"/>
                        <a:pt x="8" y="232"/>
                      </a:cubicBezTo>
                      <a:cubicBezTo>
                        <a:pt x="10" y="232"/>
                        <a:pt x="10" y="232"/>
                        <a:pt x="10" y="232"/>
                      </a:cubicBezTo>
                      <a:cubicBezTo>
                        <a:pt x="5" y="186"/>
                        <a:pt x="4" y="152"/>
                        <a:pt x="4" y="132"/>
                      </a:cubicBezTo>
                      <a:cubicBezTo>
                        <a:pt x="4" y="126"/>
                        <a:pt x="4" y="121"/>
                        <a:pt x="4" y="118"/>
                      </a:cubicBezTo>
                      <a:cubicBezTo>
                        <a:pt x="4" y="115"/>
                        <a:pt x="4" y="113"/>
                        <a:pt x="4" y="113"/>
                      </a:cubicBezTo>
                      <a:cubicBezTo>
                        <a:pt x="4" y="113"/>
                        <a:pt x="4" y="113"/>
                        <a:pt x="4" y="113"/>
                      </a:cubicBezTo>
                      <a:cubicBezTo>
                        <a:pt x="4" y="113"/>
                        <a:pt x="4" y="113"/>
                        <a:pt x="4" y="113"/>
                      </a:cubicBezTo>
                      <a:cubicBezTo>
                        <a:pt x="4" y="109"/>
                        <a:pt x="4" y="106"/>
                        <a:pt x="4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6"/>
                        <a:pt x="1" y="19"/>
                        <a:pt x="2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3" y="13"/>
                        <a:pt x="2" y="5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3"/>
                        <a:pt x="2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3" name="Freeform 181"/>
                <p:cNvSpPr>
                  <a:spLocks/>
                </p:cNvSpPr>
                <p:nvPr/>
              </p:nvSpPr>
              <p:spPr bwMode="auto">
                <a:xfrm>
                  <a:off x="-2958" y="3070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4" name="Freeform 182"/>
                <p:cNvSpPr>
                  <a:spLocks/>
                </p:cNvSpPr>
                <p:nvPr/>
              </p:nvSpPr>
              <p:spPr bwMode="auto">
                <a:xfrm>
                  <a:off x="-2988" y="2861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5" name="Freeform 183"/>
                <p:cNvSpPr>
                  <a:spLocks/>
                </p:cNvSpPr>
                <p:nvPr/>
              </p:nvSpPr>
              <p:spPr bwMode="auto">
                <a:xfrm>
                  <a:off x="-2926" y="3278"/>
                  <a:ext cx="23" cy="77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8" y="32"/>
                    </a:cxn>
                    <a:cxn ang="0">
                      <a:pos x="10" y="3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0" h="32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10"/>
                        <a:pt x="5" y="21"/>
                        <a:pt x="8" y="32"/>
                      </a:cubicBez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7" y="21"/>
                        <a:pt x="5" y="1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6" name="Freeform 184"/>
                <p:cNvSpPr>
                  <a:spLocks/>
                </p:cNvSpPr>
                <p:nvPr/>
              </p:nvSpPr>
              <p:spPr bwMode="auto">
                <a:xfrm>
                  <a:off x="-2996" y="2810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7" name="Freeform 185"/>
                <p:cNvSpPr>
                  <a:spLocks/>
                </p:cNvSpPr>
                <p:nvPr/>
              </p:nvSpPr>
              <p:spPr bwMode="auto">
                <a:xfrm>
                  <a:off x="-2926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8" name="Freeform 186"/>
                <p:cNvSpPr>
                  <a:spLocks/>
                </p:cNvSpPr>
                <p:nvPr/>
              </p:nvSpPr>
              <p:spPr bwMode="auto">
                <a:xfrm>
                  <a:off x="-2908" y="3357"/>
                  <a:ext cx="20" cy="57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6" y="24"/>
                    </a:cxn>
                    <a:cxn ang="0">
                      <a:pos x="8" y="2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8" h="2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8"/>
                        <a:pt x="4" y="16"/>
                        <a:pt x="6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cubicBezTo>
                        <a:pt x="6" y="16"/>
                        <a:pt x="4" y="8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9" name="Freeform 187"/>
                <p:cNvSpPr>
                  <a:spLocks/>
                </p:cNvSpPr>
                <p:nvPr/>
              </p:nvSpPr>
              <p:spPr bwMode="auto">
                <a:xfrm>
                  <a:off x="-2908" y="3355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0" name="Freeform 188"/>
                <p:cNvSpPr>
                  <a:spLocks/>
                </p:cNvSpPr>
                <p:nvPr/>
              </p:nvSpPr>
              <p:spPr bwMode="auto">
                <a:xfrm>
                  <a:off x="-3009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1" name="Freeform 189"/>
                <p:cNvSpPr>
                  <a:spLocks/>
                </p:cNvSpPr>
                <p:nvPr/>
              </p:nvSpPr>
              <p:spPr bwMode="auto">
                <a:xfrm>
                  <a:off x="-3014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2" name="Freeform 190"/>
                <p:cNvSpPr>
                  <a:spLocks/>
                </p:cNvSpPr>
                <p:nvPr/>
              </p:nvSpPr>
              <p:spPr bwMode="auto">
                <a:xfrm>
                  <a:off x="-2903" y="1987"/>
                  <a:ext cx="83" cy="270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5"/>
                    </a:cxn>
                    <a:cxn ang="0">
                      <a:pos x="1" y="5"/>
                    </a:cxn>
                    <a:cxn ang="0">
                      <a:pos x="1" y="5"/>
                    </a:cxn>
                    <a:cxn ang="0">
                      <a:pos x="2" y="8"/>
                    </a:cxn>
                    <a:cxn ang="0">
                      <a:pos x="33" y="114"/>
                    </a:cxn>
                    <a:cxn ang="0">
                      <a:pos x="35" y="114"/>
                    </a:cxn>
                    <a:cxn ang="0">
                      <a:pos x="32" y="101"/>
                    </a:cxn>
                    <a:cxn ang="0">
                      <a:pos x="30" y="101"/>
                    </a:cxn>
                    <a:cxn ang="0">
                      <a:pos x="30" y="100"/>
                    </a:cxn>
                    <a:cxn ang="0">
                      <a:pos x="32" y="100"/>
                    </a:cxn>
                    <a:cxn ang="0">
                      <a:pos x="2" y="4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5" h="114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2" y="8"/>
                      </a:cubicBezTo>
                      <a:cubicBezTo>
                        <a:pt x="7" y="20"/>
                        <a:pt x="23" y="60"/>
                        <a:pt x="33" y="114"/>
                      </a:cubicBezTo>
                      <a:cubicBezTo>
                        <a:pt x="35" y="114"/>
                        <a:pt x="35" y="114"/>
                        <a:pt x="35" y="114"/>
                      </a:cubicBezTo>
                      <a:cubicBezTo>
                        <a:pt x="34" y="109"/>
                        <a:pt x="33" y="105"/>
                        <a:pt x="32" y="101"/>
                      </a:cubicBezTo>
                      <a:cubicBezTo>
                        <a:pt x="30" y="101"/>
                        <a:pt x="30" y="101"/>
                        <a:pt x="30" y="101"/>
                      </a:cubicBezTo>
                      <a:cubicBezTo>
                        <a:pt x="30" y="100"/>
                        <a:pt x="30" y="100"/>
                        <a:pt x="30" y="100"/>
                      </a:cubicBezTo>
                      <a:cubicBezTo>
                        <a:pt x="32" y="100"/>
                        <a:pt x="32" y="100"/>
                        <a:pt x="32" y="100"/>
                      </a:cubicBezTo>
                      <a:cubicBezTo>
                        <a:pt x="20" y="45"/>
                        <a:pt x="3" y="7"/>
                        <a:pt x="2" y="4"/>
                      </a:cubicBezTo>
                      <a:cubicBezTo>
                        <a:pt x="2" y="3"/>
                        <a:pt x="2" y="1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3" name="Freeform 191"/>
                <p:cNvSpPr>
                  <a:spLocks/>
                </p:cNvSpPr>
                <p:nvPr/>
              </p:nvSpPr>
              <p:spPr bwMode="auto">
                <a:xfrm>
                  <a:off x="-2832" y="2222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4" name="Freeform 192"/>
                <p:cNvSpPr>
                  <a:spLocks noEditPoints="1"/>
                </p:cNvSpPr>
                <p:nvPr/>
              </p:nvSpPr>
              <p:spPr bwMode="auto">
                <a:xfrm>
                  <a:off x="-3112" y="1522"/>
                  <a:ext cx="214" cy="462"/>
                </a:xfrm>
                <a:custGeom>
                  <a:avLst/>
                  <a:gdLst/>
                  <a:ahLst/>
                  <a:cxnLst>
                    <a:cxn ang="0">
                      <a:pos x="67" y="99"/>
                    </a:cxn>
                    <a:cxn ang="0">
                      <a:pos x="65" y="99"/>
                    </a:cxn>
                    <a:cxn ang="0">
                      <a:pos x="89" y="195"/>
                    </a:cxn>
                    <a:cxn ang="0">
                      <a:pos x="91" y="195"/>
                    </a:cxn>
                    <a:cxn ang="0">
                      <a:pos x="67" y="99"/>
                    </a:cxn>
                    <a:cxn ang="0">
                      <a:pos x="53" y="68"/>
                    </a:cxn>
                    <a:cxn ang="0">
                      <a:pos x="53" y="68"/>
                    </a:cxn>
                    <a:cxn ang="0">
                      <a:pos x="51" y="68"/>
                    </a:cxn>
                    <a:cxn ang="0">
                      <a:pos x="64" y="98"/>
                    </a:cxn>
                    <a:cxn ang="0">
                      <a:pos x="66" y="98"/>
                    </a:cxn>
                    <a:cxn ang="0">
                      <a:pos x="53" y="68"/>
                    </a:cxn>
                    <a:cxn ang="0">
                      <a:pos x="2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" y="2"/>
                    </a:cxn>
                    <a:cxn ang="0">
                      <a:pos x="50" y="67"/>
                    </a:cxn>
                    <a:cxn ang="0">
                      <a:pos x="52" y="67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91" h="195">
                      <a:moveTo>
                        <a:pt x="67" y="99"/>
                      </a:moveTo>
                      <a:cubicBezTo>
                        <a:pt x="65" y="99"/>
                        <a:pt x="65" y="99"/>
                        <a:pt x="65" y="99"/>
                      </a:cubicBezTo>
                      <a:cubicBezTo>
                        <a:pt x="75" y="125"/>
                        <a:pt x="84" y="157"/>
                        <a:pt x="89" y="195"/>
                      </a:cubicBezTo>
                      <a:cubicBezTo>
                        <a:pt x="91" y="195"/>
                        <a:pt x="91" y="195"/>
                        <a:pt x="91" y="195"/>
                      </a:cubicBezTo>
                      <a:cubicBezTo>
                        <a:pt x="86" y="157"/>
                        <a:pt x="77" y="125"/>
                        <a:pt x="67" y="99"/>
                      </a:cubicBezTo>
                      <a:moveTo>
                        <a:pt x="53" y="68"/>
                      </a:moveTo>
                      <a:cubicBezTo>
                        <a:pt x="53" y="68"/>
                        <a:pt x="53" y="68"/>
                        <a:pt x="53" y="68"/>
                      </a:cubicBezTo>
                      <a:cubicBezTo>
                        <a:pt x="51" y="68"/>
                        <a:pt x="51" y="68"/>
                        <a:pt x="51" y="68"/>
                      </a:cubicBezTo>
                      <a:cubicBezTo>
                        <a:pt x="55" y="77"/>
                        <a:pt x="60" y="87"/>
                        <a:pt x="64" y="98"/>
                      </a:cubicBezTo>
                      <a:cubicBezTo>
                        <a:pt x="66" y="98"/>
                        <a:pt x="66" y="98"/>
                        <a:pt x="66" y="98"/>
                      </a:cubicBezTo>
                      <a:cubicBezTo>
                        <a:pt x="62" y="87"/>
                        <a:pt x="57" y="77"/>
                        <a:pt x="53" y="68"/>
                      </a:cubicBezTo>
                      <a:moveTo>
                        <a:pt x="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6" y="6"/>
                        <a:pt x="28" y="26"/>
                        <a:pt x="50" y="67"/>
                      </a:cubicBezTo>
                      <a:cubicBezTo>
                        <a:pt x="52" y="67"/>
                        <a:pt x="52" y="67"/>
                        <a:pt x="52" y="67"/>
                      </a:cubicBezTo>
                      <a:cubicBezTo>
                        <a:pt x="30" y="24"/>
                        <a:pt x="6" y="3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5" name="Freeform 193"/>
                <p:cNvSpPr>
                  <a:spLocks/>
                </p:cNvSpPr>
                <p:nvPr/>
              </p:nvSpPr>
              <p:spPr bwMode="auto">
                <a:xfrm>
                  <a:off x="-2962" y="1754"/>
                  <a:ext cx="8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3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6" name="Freeform 194"/>
                <p:cNvSpPr>
                  <a:spLocks/>
                </p:cNvSpPr>
                <p:nvPr/>
              </p:nvSpPr>
              <p:spPr bwMode="auto">
                <a:xfrm>
                  <a:off x="-2990" y="1682"/>
                  <a:ext cx="2" cy="2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1"/>
                        <a:pt x="0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7" name="Freeform 195"/>
                <p:cNvSpPr>
                  <a:spLocks/>
                </p:cNvSpPr>
                <p:nvPr/>
              </p:nvSpPr>
              <p:spPr bwMode="auto">
                <a:xfrm>
                  <a:off x="-2996" y="1682"/>
                  <a:ext cx="6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1" y="1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1" y="1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8" name="Freeform 196"/>
                <p:cNvSpPr>
                  <a:spLocks noEditPoints="1"/>
                </p:cNvSpPr>
                <p:nvPr/>
              </p:nvSpPr>
              <p:spPr bwMode="auto">
                <a:xfrm>
                  <a:off x="-2824" y="2260"/>
                  <a:ext cx="26" cy="1016"/>
                </a:xfrm>
                <a:custGeom>
                  <a:avLst/>
                  <a:gdLst/>
                  <a:ahLst/>
                  <a:cxnLst>
                    <a:cxn ang="0">
                      <a:pos x="8" y="343"/>
                    </a:cxn>
                    <a:cxn ang="0">
                      <a:pos x="6" y="343"/>
                    </a:cxn>
                    <a:cxn ang="0">
                      <a:pos x="6" y="429"/>
                    </a:cxn>
                    <a:cxn ang="0">
                      <a:pos x="8" y="429"/>
                    </a:cxn>
                    <a:cxn ang="0">
                      <a:pos x="8" y="343"/>
                    </a:cxn>
                    <a:cxn ang="0">
                      <a:pos x="11" y="233"/>
                    </a:cxn>
                    <a:cxn ang="0">
                      <a:pos x="9" y="233"/>
                    </a:cxn>
                    <a:cxn ang="0">
                      <a:pos x="5" y="333"/>
                    </a:cxn>
                    <a:cxn ang="0">
                      <a:pos x="6" y="342"/>
                    </a:cxn>
                    <a:cxn ang="0">
                      <a:pos x="8" y="342"/>
                    </a:cxn>
                    <a:cxn ang="0">
                      <a:pos x="8" y="333"/>
                    </a:cxn>
                    <a:cxn ang="0">
                      <a:pos x="11" y="233"/>
                    </a:cxn>
                    <a:cxn ang="0">
                      <a:pos x="10" y="102"/>
                    </a:cxn>
                    <a:cxn ang="0">
                      <a:pos x="8" y="102"/>
                    </a:cxn>
                    <a:cxn ang="0">
                      <a:pos x="9" y="178"/>
                    </a:cxn>
                    <a:cxn ang="0">
                      <a:pos x="9" y="232"/>
                    </a:cxn>
                    <a:cxn ang="0">
                      <a:pos x="11" y="232"/>
                    </a:cxn>
                    <a:cxn ang="0">
                      <a:pos x="11" y="178"/>
                    </a:cxn>
                    <a:cxn ang="0">
                      <a:pos x="10" y="10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7" y="60"/>
                    </a:cxn>
                    <a:cxn ang="0">
                      <a:pos x="7" y="69"/>
                    </a:cxn>
                    <a:cxn ang="0">
                      <a:pos x="8" y="101"/>
                    </a:cxn>
                    <a:cxn ang="0">
                      <a:pos x="10" y="101"/>
                    </a:cxn>
                    <a:cxn ang="0">
                      <a:pos x="9" y="6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1" h="429">
                      <a:moveTo>
                        <a:pt x="8" y="343"/>
                      </a:moveTo>
                      <a:cubicBezTo>
                        <a:pt x="6" y="343"/>
                        <a:pt x="6" y="343"/>
                        <a:pt x="6" y="343"/>
                      </a:cubicBezTo>
                      <a:cubicBezTo>
                        <a:pt x="6" y="429"/>
                        <a:pt x="6" y="429"/>
                        <a:pt x="6" y="429"/>
                      </a:cubicBezTo>
                      <a:cubicBezTo>
                        <a:pt x="8" y="429"/>
                        <a:pt x="8" y="429"/>
                        <a:pt x="8" y="429"/>
                      </a:cubicBezTo>
                      <a:cubicBezTo>
                        <a:pt x="8" y="343"/>
                        <a:pt x="8" y="343"/>
                        <a:pt x="8" y="343"/>
                      </a:cubicBezTo>
                      <a:moveTo>
                        <a:pt x="11" y="233"/>
                      </a:moveTo>
                      <a:cubicBezTo>
                        <a:pt x="9" y="233"/>
                        <a:pt x="9" y="233"/>
                        <a:pt x="9" y="233"/>
                      </a:cubicBezTo>
                      <a:cubicBezTo>
                        <a:pt x="8" y="264"/>
                        <a:pt x="7" y="298"/>
                        <a:pt x="5" y="333"/>
                      </a:cubicBezTo>
                      <a:cubicBezTo>
                        <a:pt x="6" y="342"/>
                        <a:pt x="6" y="342"/>
                        <a:pt x="6" y="342"/>
                      </a:cubicBezTo>
                      <a:cubicBezTo>
                        <a:pt x="8" y="342"/>
                        <a:pt x="8" y="342"/>
                        <a:pt x="8" y="342"/>
                      </a:cubicBezTo>
                      <a:cubicBezTo>
                        <a:pt x="8" y="333"/>
                        <a:pt x="8" y="333"/>
                        <a:pt x="8" y="333"/>
                      </a:cubicBezTo>
                      <a:cubicBezTo>
                        <a:pt x="9" y="298"/>
                        <a:pt x="10" y="264"/>
                        <a:pt x="11" y="233"/>
                      </a:cubicBezTo>
                      <a:moveTo>
                        <a:pt x="10" y="102"/>
                      </a:moveTo>
                      <a:cubicBezTo>
                        <a:pt x="8" y="102"/>
                        <a:pt x="8" y="102"/>
                        <a:pt x="8" y="102"/>
                      </a:cubicBezTo>
                      <a:cubicBezTo>
                        <a:pt x="9" y="122"/>
                        <a:pt x="9" y="147"/>
                        <a:pt x="9" y="178"/>
                      </a:cubicBezTo>
                      <a:cubicBezTo>
                        <a:pt x="9" y="195"/>
                        <a:pt x="9" y="213"/>
                        <a:pt x="9" y="232"/>
                      </a:cubicBezTo>
                      <a:cubicBezTo>
                        <a:pt x="11" y="232"/>
                        <a:pt x="11" y="232"/>
                        <a:pt x="11" y="232"/>
                      </a:cubicBezTo>
                      <a:cubicBezTo>
                        <a:pt x="11" y="213"/>
                        <a:pt x="11" y="195"/>
                        <a:pt x="11" y="178"/>
                      </a:cubicBezTo>
                      <a:cubicBezTo>
                        <a:pt x="11" y="147"/>
                        <a:pt x="11" y="122"/>
                        <a:pt x="10" y="102"/>
                      </a:cubicBezTo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8"/>
                        <a:pt x="6" y="39"/>
                        <a:pt x="7" y="60"/>
                      </a:cubicBezTo>
                      <a:cubicBezTo>
                        <a:pt x="7" y="60"/>
                        <a:pt x="7" y="63"/>
                        <a:pt x="7" y="69"/>
                      </a:cubicBezTo>
                      <a:cubicBezTo>
                        <a:pt x="8" y="76"/>
                        <a:pt x="8" y="87"/>
                        <a:pt x="8" y="101"/>
                      </a:cubicBezTo>
                      <a:cubicBezTo>
                        <a:pt x="10" y="101"/>
                        <a:pt x="10" y="101"/>
                        <a:pt x="10" y="101"/>
                      </a:cubicBezTo>
                      <a:cubicBezTo>
                        <a:pt x="10" y="75"/>
                        <a:pt x="9" y="60"/>
                        <a:pt x="9" y="60"/>
                      </a:cubicBezTo>
                      <a:cubicBezTo>
                        <a:pt x="8" y="39"/>
                        <a:pt x="5" y="18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9" name="Freeform 197"/>
                <p:cNvSpPr>
                  <a:spLocks/>
                </p:cNvSpPr>
                <p:nvPr/>
              </p:nvSpPr>
              <p:spPr bwMode="auto">
                <a:xfrm>
                  <a:off x="-2811" y="307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4" y="3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4" y="3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0" name="Freeform 198"/>
                <p:cNvSpPr>
                  <a:spLocks/>
                </p:cNvSpPr>
                <p:nvPr/>
              </p:nvSpPr>
              <p:spPr bwMode="auto">
                <a:xfrm>
                  <a:off x="-2811" y="3278"/>
                  <a:ext cx="5" cy="77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76"/>
                    </a:cxn>
                    <a:cxn ang="0">
                      <a:pos x="4" y="76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76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76"/>
                      </a:lnTo>
                      <a:lnTo>
                        <a:pt x="4" y="76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1" name="Freeform 199"/>
                <p:cNvSpPr>
                  <a:spLocks/>
                </p:cNvSpPr>
                <p:nvPr/>
              </p:nvSpPr>
              <p:spPr bwMode="auto">
                <a:xfrm>
                  <a:off x="-2803" y="2810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2" name="Freeform 200"/>
                <p:cNvSpPr>
                  <a:spLocks/>
                </p:cNvSpPr>
                <p:nvPr/>
              </p:nvSpPr>
              <p:spPr bwMode="auto">
                <a:xfrm>
                  <a:off x="-2811" y="3276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3" name="Freeform 201"/>
                <p:cNvSpPr>
                  <a:spLocks/>
                </p:cNvSpPr>
                <p:nvPr/>
              </p:nvSpPr>
              <p:spPr bwMode="auto">
                <a:xfrm>
                  <a:off x="-2811" y="3357"/>
                  <a:ext cx="5" cy="71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71"/>
                    </a:cxn>
                    <a:cxn ang="0">
                      <a:pos x="4" y="71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71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71"/>
                      </a:lnTo>
                      <a:lnTo>
                        <a:pt x="4" y="71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4" name="Freeform 202"/>
                <p:cNvSpPr>
                  <a:spLocks/>
                </p:cNvSpPr>
                <p:nvPr/>
              </p:nvSpPr>
              <p:spPr bwMode="auto">
                <a:xfrm>
                  <a:off x="-2811" y="3355"/>
                  <a:ext cx="5" cy="2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4" y="2"/>
                    </a:cxn>
                    <a:cxn ang="0">
                      <a:pos x="4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5" name="Freeform 203"/>
                <p:cNvSpPr>
                  <a:spLocks/>
                </p:cNvSpPr>
                <p:nvPr/>
              </p:nvSpPr>
              <p:spPr bwMode="auto">
                <a:xfrm>
                  <a:off x="-2806" y="2498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6" name="Freeform 204"/>
                <p:cNvSpPr>
                  <a:spLocks/>
                </p:cNvSpPr>
                <p:nvPr/>
              </p:nvSpPr>
              <p:spPr bwMode="auto">
                <a:xfrm>
                  <a:off x="-2824" y="2256"/>
                  <a:ext cx="5" cy="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sz="1800" baseline="-250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3" name="Freeform 206"/>
              <p:cNvSpPr>
                <a:spLocks/>
              </p:cNvSpPr>
              <p:nvPr/>
            </p:nvSpPr>
            <p:spPr bwMode="auto">
              <a:xfrm>
                <a:off x="-4871258" y="2416156"/>
                <a:ext cx="349031" cy="36896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91" y="98"/>
                  </a:cxn>
                  <a:cxn ang="0">
                    <a:pos x="93" y="98"/>
                  </a:cxn>
                  <a:cxn ang="0">
                    <a:pos x="71" y="68"/>
                  </a:cxn>
                  <a:cxn ang="0">
                    <a:pos x="70" y="68"/>
                  </a:cxn>
                  <a:cxn ang="0">
                    <a:pos x="70" y="68"/>
                  </a:cxn>
                  <a:cxn ang="0">
                    <a:pos x="0" y="0"/>
                  </a:cxn>
                </a:cxnLst>
                <a:rect l="0" t="0" r="r" b="b"/>
                <a:pathLst>
                  <a:path w="93" h="9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9" y="6"/>
                      <a:pt x="41" y="26"/>
                      <a:pt x="91" y="98"/>
                    </a:cubicBezTo>
                    <a:cubicBezTo>
                      <a:pt x="93" y="98"/>
                      <a:pt x="93" y="98"/>
                      <a:pt x="93" y="98"/>
                    </a:cubicBezTo>
                    <a:cubicBezTo>
                      <a:pt x="85" y="87"/>
                      <a:pt x="77" y="77"/>
                      <a:pt x="71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26" y="11"/>
                      <a:pt x="0" y="1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207"/>
              <p:cNvSpPr>
                <a:spLocks/>
              </p:cNvSpPr>
              <p:nvPr/>
            </p:nvSpPr>
            <p:spPr bwMode="auto">
              <a:xfrm>
                <a:off x="-4608883" y="2671974"/>
                <a:ext cx="4814" cy="24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208"/>
              <p:cNvSpPr>
                <a:spLocks/>
              </p:cNvSpPr>
              <p:nvPr/>
            </p:nvSpPr>
            <p:spPr bwMode="auto">
              <a:xfrm>
                <a:off x="-4818302" y="2418615"/>
                <a:ext cx="481423" cy="36651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102" y="66"/>
                  </a:cxn>
                  <a:cxn ang="0">
                    <a:pos x="103" y="66"/>
                  </a:cxn>
                  <a:cxn ang="0">
                    <a:pos x="103" y="67"/>
                  </a:cxn>
                  <a:cxn ang="0">
                    <a:pos x="103" y="67"/>
                  </a:cxn>
                  <a:cxn ang="0">
                    <a:pos x="127" y="97"/>
                  </a:cxn>
                  <a:cxn ang="0">
                    <a:pos x="128" y="97"/>
                  </a:cxn>
                  <a:cxn ang="0">
                    <a:pos x="1" y="0"/>
                  </a:cxn>
                </a:cxnLst>
                <a:rect l="0" t="0" r="r" b="b"/>
                <a:pathLst>
                  <a:path w="128" h="97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15" y="4"/>
                      <a:pt x="57" y="19"/>
                      <a:pt x="102" y="66"/>
                    </a:cubicBezTo>
                    <a:cubicBezTo>
                      <a:pt x="103" y="66"/>
                      <a:pt x="103" y="66"/>
                      <a:pt x="103" y="66"/>
                    </a:cubicBezTo>
                    <a:cubicBezTo>
                      <a:pt x="103" y="67"/>
                      <a:pt x="103" y="67"/>
                      <a:pt x="103" y="67"/>
                    </a:cubicBezTo>
                    <a:cubicBezTo>
                      <a:pt x="103" y="67"/>
                      <a:pt x="103" y="67"/>
                      <a:pt x="103" y="67"/>
                    </a:cubicBezTo>
                    <a:cubicBezTo>
                      <a:pt x="111" y="76"/>
                      <a:pt x="119" y="86"/>
                      <a:pt x="127" y="97"/>
                    </a:cubicBezTo>
                    <a:cubicBezTo>
                      <a:pt x="128" y="97"/>
                      <a:pt x="128" y="97"/>
                      <a:pt x="128" y="97"/>
                    </a:cubicBezTo>
                    <a:cubicBezTo>
                      <a:pt x="68" y="13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209"/>
              <p:cNvSpPr>
                <a:spLocks/>
              </p:cNvSpPr>
              <p:nvPr/>
            </p:nvSpPr>
            <p:spPr bwMode="auto">
              <a:xfrm>
                <a:off x="-4435571" y="2669513"/>
                <a:ext cx="4814" cy="246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210"/>
              <p:cNvSpPr>
                <a:spLocks noEditPoints="1"/>
              </p:cNvSpPr>
              <p:nvPr/>
            </p:nvSpPr>
            <p:spPr bwMode="auto">
              <a:xfrm>
                <a:off x="-2680782" y="3151632"/>
                <a:ext cx="72214" cy="430464"/>
              </a:xfrm>
              <a:custGeom>
                <a:avLst/>
                <a:gdLst/>
                <a:ahLst/>
                <a:cxnLst>
                  <a:cxn ang="0">
                    <a:pos x="17" y="101"/>
                  </a:cxn>
                  <a:cxn ang="0">
                    <a:pos x="15" y="101"/>
                  </a:cxn>
                  <a:cxn ang="0">
                    <a:pos x="16" y="110"/>
                  </a:cxn>
                  <a:cxn ang="0">
                    <a:pos x="16" y="110"/>
                  </a:cxn>
                  <a:cxn ang="0">
                    <a:pos x="16" y="110"/>
                  </a:cxn>
                  <a:cxn ang="0">
                    <a:pos x="17" y="114"/>
                  </a:cxn>
                  <a:cxn ang="0">
                    <a:pos x="19" y="114"/>
                  </a:cxn>
                  <a:cxn ang="0">
                    <a:pos x="18" y="109"/>
                  </a:cxn>
                  <a:cxn ang="0">
                    <a:pos x="18" y="109"/>
                  </a:cxn>
                  <a:cxn ang="0">
                    <a:pos x="17" y="101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15" y="100"/>
                  </a:cxn>
                  <a:cxn ang="0">
                    <a:pos x="17" y="100"/>
                  </a:cxn>
                  <a:cxn ang="0">
                    <a:pos x="2" y="0"/>
                  </a:cxn>
                </a:cxnLst>
                <a:rect l="0" t="0" r="r" b="b"/>
                <a:pathLst>
                  <a:path w="19" h="114">
                    <a:moveTo>
                      <a:pt x="17" y="101"/>
                    </a:moveTo>
                    <a:cubicBezTo>
                      <a:pt x="15" y="101"/>
                      <a:pt x="15" y="101"/>
                      <a:pt x="15" y="101"/>
                    </a:cubicBezTo>
                    <a:cubicBezTo>
                      <a:pt x="16" y="104"/>
                      <a:pt x="16" y="107"/>
                      <a:pt x="16" y="110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16" y="110"/>
                      <a:pt x="16" y="111"/>
                      <a:pt x="17" y="114"/>
                    </a:cubicBezTo>
                    <a:cubicBezTo>
                      <a:pt x="19" y="114"/>
                      <a:pt x="19" y="114"/>
                      <a:pt x="19" y="114"/>
                    </a:cubicBezTo>
                    <a:cubicBezTo>
                      <a:pt x="18" y="111"/>
                      <a:pt x="18" y="109"/>
                      <a:pt x="18" y="109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8" y="106"/>
                      <a:pt x="18" y="104"/>
                      <a:pt x="17" y="101"/>
                    </a:cubicBezTo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29"/>
                      <a:pt x="11" y="62"/>
                      <a:pt x="15" y="100"/>
                    </a:cubicBezTo>
                    <a:cubicBezTo>
                      <a:pt x="17" y="100"/>
                      <a:pt x="17" y="100"/>
                      <a:pt x="17" y="100"/>
                    </a:cubicBezTo>
                    <a:cubicBezTo>
                      <a:pt x="13" y="62"/>
                      <a:pt x="8" y="29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211"/>
              <p:cNvSpPr>
                <a:spLocks/>
              </p:cNvSpPr>
              <p:nvPr/>
            </p:nvSpPr>
            <p:spPr bwMode="auto">
              <a:xfrm>
                <a:off x="-2623011" y="3527981"/>
                <a:ext cx="7221" cy="492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212"/>
              <p:cNvSpPr>
                <a:spLocks noEditPoints="1"/>
              </p:cNvSpPr>
              <p:nvPr/>
            </p:nvSpPr>
            <p:spPr bwMode="auto">
              <a:xfrm>
                <a:off x="-2810766" y="3587016"/>
                <a:ext cx="233490" cy="1613622"/>
              </a:xfrm>
              <a:custGeom>
                <a:avLst/>
                <a:gdLst/>
                <a:ahLst/>
                <a:cxnLst>
                  <a:cxn ang="0">
                    <a:pos x="31" y="343"/>
                  </a:cxn>
                  <a:cxn ang="0">
                    <a:pos x="29" y="343"/>
                  </a:cxn>
                  <a:cxn ang="0">
                    <a:pos x="0" y="429"/>
                  </a:cxn>
                  <a:cxn ang="0">
                    <a:pos x="2" y="429"/>
                  </a:cxn>
                  <a:cxn ang="0">
                    <a:pos x="31" y="343"/>
                  </a:cxn>
                  <a:cxn ang="0">
                    <a:pos x="55" y="233"/>
                  </a:cxn>
                  <a:cxn ang="0">
                    <a:pos x="53" y="233"/>
                  </a:cxn>
                  <a:cxn ang="0">
                    <a:pos x="52" y="239"/>
                  </a:cxn>
                  <a:cxn ang="0">
                    <a:pos x="29" y="342"/>
                  </a:cxn>
                  <a:cxn ang="0">
                    <a:pos x="29" y="342"/>
                  </a:cxn>
                  <a:cxn ang="0">
                    <a:pos x="31" y="342"/>
                  </a:cxn>
                  <a:cxn ang="0">
                    <a:pos x="55" y="233"/>
                  </a:cxn>
                  <a:cxn ang="0">
                    <a:pos x="61" y="102"/>
                  </a:cxn>
                  <a:cxn ang="0">
                    <a:pos x="59" y="102"/>
                  </a:cxn>
                  <a:cxn ang="0">
                    <a:pos x="60" y="129"/>
                  </a:cxn>
                  <a:cxn ang="0">
                    <a:pos x="54" y="231"/>
                  </a:cxn>
                  <a:cxn ang="0">
                    <a:pos x="54" y="231"/>
                  </a:cxn>
                  <a:cxn ang="0">
                    <a:pos x="54" y="232"/>
                  </a:cxn>
                  <a:cxn ang="0">
                    <a:pos x="56" y="232"/>
                  </a:cxn>
                  <a:cxn ang="0">
                    <a:pos x="56" y="231"/>
                  </a:cxn>
                  <a:cxn ang="0">
                    <a:pos x="56" y="231"/>
                  </a:cxn>
                  <a:cxn ang="0">
                    <a:pos x="62" y="129"/>
                  </a:cxn>
                  <a:cxn ang="0">
                    <a:pos x="61" y="102"/>
                  </a:cxn>
                  <a:cxn ang="0">
                    <a:pos x="54" y="0"/>
                  </a:cxn>
                  <a:cxn ang="0">
                    <a:pos x="52" y="0"/>
                  </a:cxn>
                  <a:cxn ang="0">
                    <a:pos x="53" y="5"/>
                  </a:cxn>
                  <a:cxn ang="0">
                    <a:pos x="59" y="101"/>
                  </a:cxn>
                  <a:cxn ang="0">
                    <a:pos x="61" y="101"/>
                  </a:cxn>
                  <a:cxn ang="0">
                    <a:pos x="54" y="0"/>
                  </a:cxn>
                </a:cxnLst>
                <a:rect l="0" t="0" r="r" b="b"/>
                <a:pathLst>
                  <a:path w="62" h="429">
                    <a:moveTo>
                      <a:pt x="31" y="343"/>
                    </a:moveTo>
                    <a:cubicBezTo>
                      <a:pt x="29" y="343"/>
                      <a:pt x="29" y="343"/>
                      <a:pt x="29" y="343"/>
                    </a:cubicBezTo>
                    <a:cubicBezTo>
                      <a:pt x="18" y="386"/>
                      <a:pt x="8" y="411"/>
                      <a:pt x="0" y="429"/>
                    </a:cubicBezTo>
                    <a:cubicBezTo>
                      <a:pt x="2" y="429"/>
                      <a:pt x="2" y="429"/>
                      <a:pt x="2" y="429"/>
                    </a:cubicBezTo>
                    <a:cubicBezTo>
                      <a:pt x="10" y="411"/>
                      <a:pt x="20" y="385"/>
                      <a:pt x="31" y="343"/>
                    </a:cubicBezTo>
                    <a:moveTo>
                      <a:pt x="55" y="233"/>
                    </a:moveTo>
                    <a:cubicBezTo>
                      <a:pt x="53" y="233"/>
                      <a:pt x="53" y="233"/>
                      <a:pt x="53" y="233"/>
                    </a:cubicBezTo>
                    <a:cubicBezTo>
                      <a:pt x="53" y="234"/>
                      <a:pt x="53" y="236"/>
                      <a:pt x="52" y="239"/>
                    </a:cubicBezTo>
                    <a:cubicBezTo>
                      <a:pt x="50" y="254"/>
                      <a:pt x="42" y="290"/>
                      <a:pt x="29" y="342"/>
                    </a:cubicBezTo>
                    <a:cubicBezTo>
                      <a:pt x="29" y="342"/>
                      <a:pt x="29" y="342"/>
                      <a:pt x="29" y="342"/>
                    </a:cubicBezTo>
                    <a:cubicBezTo>
                      <a:pt x="31" y="342"/>
                      <a:pt x="31" y="342"/>
                      <a:pt x="31" y="342"/>
                    </a:cubicBezTo>
                    <a:cubicBezTo>
                      <a:pt x="46" y="282"/>
                      <a:pt x="54" y="242"/>
                      <a:pt x="55" y="233"/>
                    </a:cubicBezTo>
                    <a:moveTo>
                      <a:pt x="61" y="102"/>
                    </a:moveTo>
                    <a:cubicBezTo>
                      <a:pt x="59" y="102"/>
                      <a:pt x="59" y="102"/>
                      <a:pt x="59" y="102"/>
                    </a:cubicBezTo>
                    <a:cubicBezTo>
                      <a:pt x="60" y="111"/>
                      <a:pt x="60" y="119"/>
                      <a:pt x="60" y="129"/>
                    </a:cubicBezTo>
                    <a:cubicBezTo>
                      <a:pt x="60" y="161"/>
                      <a:pt x="58" y="196"/>
                      <a:pt x="54" y="231"/>
                    </a:cubicBezTo>
                    <a:cubicBezTo>
                      <a:pt x="54" y="231"/>
                      <a:pt x="54" y="231"/>
                      <a:pt x="54" y="231"/>
                    </a:cubicBezTo>
                    <a:cubicBezTo>
                      <a:pt x="54" y="231"/>
                      <a:pt x="54" y="231"/>
                      <a:pt x="54" y="232"/>
                    </a:cubicBezTo>
                    <a:cubicBezTo>
                      <a:pt x="56" y="232"/>
                      <a:pt x="56" y="232"/>
                      <a:pt x="56" y="232"/>
                    </a:cubicBezTo>
                    <a:cubicBezTo>
                      <a:pt x="56" y="231"/>
                      <a:pt x="56" y="231"/>
                      <a:pt x="56" y="231"/>
                    </a:cubicBezTo>
                    <a:cubicBezTo>
                      <a:pt x="56" y="231"/>
                      <a:pt x="56" y="231"/>
                      <a:pt x="56" y="231"/>
                    </a:cubicBezTo>
                    <a:cubicBezTo>
                      <a:pt x="60" y="196"/>
                      <a:pt x="62" y="161"/>
                      <a:pt x="62" y="129"/>
                    </a:cubicBezTo>
                    <a:cubicBezTo>
                      <a:pt x="62" y="119"/>
                      <a:pt x="62" y="111"/>
                      <a:pt x="61" y="102"/>
                    </a:cubicBezTo>
                    <a:moveTo>
                      <a:pt x="54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52" y="1"/>
                      <a:pt x="52" y="3"/>
                      <a:pt x="53" y="5"/>
                    </a:cubicBezTo>
                    <a:cubicBezTo>
                      <a:pt x="55" y="22"/>
                      <a:pt x="58" y="57"/>
                      <a:pt x="59" y="101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60" y="51"/>
                      <a:pt x="56" y="13"/>
                      <a:pt x="54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213"/>
              <p:cNvSpPr>
                <a:spLocks/>
              </p:cNvSpPr>
              <p:nvPr/>
            </p:nvSpPr>
            <p:spPr bwMode="auto">
              <a:xfrm>
                <a:off x="-2702447" y="4871026"/>
                <a:ext cx="7222" cy="492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214"/>
              <p:cNvSpPr>
                <a:spLocks noEditPoints="1"/>
              </p:cNvSpPr>
              <p:nvPr/>
            </p:nvSpPr>
            <p:spPr bwMode="auto">
              <a:xfrm>
                <a:off x="-2955193" y="2418615"/>
                <a:ext cx="281632" cy="2954209"/>
              </a:xfrm>
              <a:custGeom>
                <a:avLst/>
                <a:gdLst/>
                <a:ahLst/>
                <a:cxnLst>
                  <a:cxn ang="0">
                    <a:pos x="39" y="740"/>
                  </a:cxn>
                  <a:cxn ang="0">
                    <a:pos x="37" y="740"/>
                  </a:cxn>
                  <a:cxn ang="0">
                    <a:pos x="19" y="774"/>
                  </a:cxn>
                  <a:cxn ang="0">
                    <a:pos x="19" y="774"/>
                  </a:cxn>
                  <a:cxn ang="0">
                    <a:pos x="15" y="784"/>
                  </a:cxn>
                  <a:cxn ang="0">
                    <a:pos x="16" y="785"/>
                  </a:cxn>
                  <a:cxn ang="0">
                    <a:pos x="21" y="775"/>
                  </a:cxn>
                  <a:cxn ang="0">
                    <a:pos x="21" y="775"/>
                  </a:cxn>
                  <a:cxn ang="0">
                    <a:pos x="22" y="773"/>
                  </a:cxn>
                  <a:cxn ang="0">
                    <a:pos x="21" y="773"/>
                  </a:cxn>
                  <a:cxn ang="0">
                    <a:pos x="21" y="772"/>
                  </a:cxn>
                  <a:cxn ang="0">
                    <a:pos x="22" y="772"/>
                  </a:cxn>
                  <a:cxn ang="0">
                    <a:pos x="39" y="740"/>
                  </a:cxn>
                  <a:cxn ang="0">
                    <a:pos x="49" y="98"/>
                  </a:cxn>
                  <a:cxn ang="0">
                    <a:pos x="47" y="98"/>
                  </a:cxn>
                  <a:cxn ang="0">
                    <a:pos x="73" y="194"/>
                  </a:cxn>
                  <a:cxn ang="0">
                    <a:pos x="75" y="194"/>
                  </a:cxn>
                  <a:cxn ang="0">
                    <a:pos x="49" y="98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47" y="97"/>
                  </a:cxn>
                  <a:cxn ang="0">
                    <a:pos x="49" y="97"/>
                  </a:cxn>
                  <a:cxn ang="0">
                    <a:pos x="1" y="0"/>
                  </a:cxn>
                </a:cxnLst>
                <a:rect l="0" t="0" r="r" b="b"/>
                <a:pathLst>
                  <a:path w="75" h="785">
                    <a:moveTo>
                      <a:pt x="39" y="740"/>
                    </a:moveTo>
                    <a:cubicBezTo>
                      <a:pt x="37" y="740"/>
                      <a:pt x="37" y="740"/>
                      <a:pt x="37" y="740"/>
                    </a:cubicBezTo>
                    <a:cubicBezTo>
                      <a:pt x="30" y="755"/>
                      <a:pt x="24" y="764"/>
                      <a:pt x="19" y="774"/>
                    </a:cubicBezTo>
                    <a:cubicBezTo>
                      <a:pt x="19" y="774"/>
                      <a:pt x="19" y="774"/>
                      <a:pt x="19" y="774"/>
                    </a:cubicBezTo>
                    <a:cubicBezTo>
                      <a:pt x="15" y="784"/>
                      <a:pt x="15" y="784"/>
                      <a:pt x="15" y="784"/>
                    </a:cubicBezTo>
                    <a:cubicBezTo>
                      <a:pt x="16" y="785"/>
                      <a:pt x="16" y="785"/>
                      <a:pt x="16" y="785"/>
                    </a:cubicBezTo>
                    <a:cubicBezTo>
                      <a:pt x="21" y="775"/>
                      <a:pt x="21" y="775"/>
                      <a:pt x="21" y="775"/>
                    </a:cubicBezTo>
                    <a:cubicBezTo>
                      <a:pt x="21" y="775"/>
                      <a:pt x="21" y="775"/>
                      <a:pt x="21" y="775"/>
                    </a:cubicBezTo>
                    <a:cubicBezTo>
                      <a:pt x="21" y="774"/>
                      <a:pt x="21" y="774"/>
                      <a:pt x="22" y="773"/>
                    </a:cubicBezTo>
                    <a:cubicBezTo>
                      <a:pt x="21" y="773"/>
                      <a:pt x="21" y="773"/>
                      <a:pt x="21" y="773"/>
                    </a:cubicBezTo>
                    <a:cubicBezTo>
                      <a:pt x="21" y="772"/>
                      <a:pt x="21" y="772"/>
                      <a:pt x="21" y="772"/>
                    </a:cubicBezTo>
                    <a:cubicBezTo>
                      <a:pt x="22" y="772"/>
                      <a:pt x="22" y="772"/>
                      <a:pt x="22" y="772"/>
                    </a:cubicBezTo>
                    <a:cubicBezTo>
                      <a:pt x="27" y="763"/>
                      <a:pt x="33" y="754"/>
                      <a:pt x="39" y="740"/>
                    </a:cubicBezTo>
                    <a:moveTo>
                      <a:pt x="49" y="98"/>
                    </a:moveTo>
                    <a:cubicBezTo>
                      <a:pt x="47" y="98"/>
                      <a:pt x="47" y="98"/>
                      <a:pt x="47" y="98"/>
                    </a:cubicBezTo>
                    <a:cubicBezTo>
                      <a:pt x="56" y="124"/>
                      <a:pt x="65" y="156"/>
                      <a:pt x="73" y="194"/>
                    </a:cubicBezTo>
                    <a:cubicBezTo>
                      <a:pt x="75" y="194"/>
                      <a:pt x="75" y="194"/>
                      <a:pt x="75" y="194"/>
                    </a:cubicBezTo>
                    <a:cubicBezTo>
                      <a:pt x="67" y="156"/>
                      <a:pt x="58" y="124"/>
                      <a:pt x="49" y="98"/>
                    </a:cubicBezTo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5" y="7"/>
                      <a:pt x="26" y="36"/>
                      <a:pt x="47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25" y="28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215"/>
              <p:cNvSpPr>
                <a:spLocks/>
              </p:cNvSpPr>
              <p:nvPr/>
            </p:nvSpPr>
            <p:spPr bwMode="auto">
              <a:xfrm>
                <a:off x="-2777067" y="2785124"/>
                <a:ext cx="7221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216"/>
              <p:cNvSpPr>
                <a:spLocks/>
              </p:cNvSpPr>
              <p:nvPr/>
            </p:nvSpPr>
            <p:spPr bwMode="auto">
              <a:xfrm>
                <a:off x="-2613383" y="4460241"/>
                <a:ext cx="12035" cy="2461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17"/>
              <p:cNvSpPr>
                <a:spLocks/>
              </p:cNvSpPr>
              <p:nvPr/>
            </p:nvSpPr>
            <p:spPr bwMode="auto">
              <a:xfrm>
                <a:off x="-2815581" y="5200638"/>
                <a:ext cx="12035" cy="2459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18"/>
              <p:cNvSpPr>
                <a:spLocks/>
              </p:cNvSpPr>
              <p:nvPr/>
            </p:nvSpPr>
            <p:spPr bwMode="auto">
              <a:xfrm>
                <a:off x="-2875759" y="5323628"/>
                <a:ext cx="4814" cy="492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19"/>
              <p:cNvSpPr>
                <a:spLocks/>
              </p:cNvSpPr>
              <p:nvPr/>
            </p:nvSpPr>
            <p:spPr bwMode="auto">
              <a:xfrm>
                <a:off x="-2591719" y="3965824"/>
                <a:ext cx="9628" cy="492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220"/>
              <p:cNvSpPr>
                <a:spLocks/>
              </p:cNvSpPr>
              <p:nvPr/>
            </p:nvSpPr>
            <p:spPr bwMode="auto">
              <a:xfrm>
                <a:off x="-2615791" y="3582096"/>
                <a:ext cx="7222" cy="492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221"/>
              <p:cNvSpPr>
                <a:spLocks/>
              </p:cNvSpPr>
              <p:nvPr/>
            </p:nvSpPr>
            <p:spPr bwMode="auto">
              <a:xfrm>
                <a:off x="-5802814" y="3149173"/>
                <a:ext cx="12036" cy="2459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222"/>
              <p:cNvSpPr>
                <a:spLocks/>
              </p:cNvSpPr>
              <p:nvPr/>
            </p:nvSpPr>
            <p:spPr bwMode="auto">
              <a:xfrm>
                <a:off x="-5566916" y="3149173"/>
                <a:ext cx="9628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223"/>
              <p:cNvSpPr>
                <a:spLocks/>
              </p:cNvSpPr>
              <p:nvPr/>
            </p:nvSpPr>
            <p:spPr bwMode="auto">
              <a:xfrm>
                <a:off x="-5326204" y="3149173"/>
                <a:ext cx="7222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224"/>
              <p:cNvSpPr>
                <a:spLocks/>
              </p:cNvSpPr>
              <p:nvPr/>
            </p:nvSpPr>
            <p:spPr bwMode="auto">
              <a:xfrm>
                <a:off x="-5080678" y="3149173"/>
                <a:ext cx="4814" cy="24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3" y="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225"/>
              <p:cNvSpPr>
                <a:spLocks/>
              </p:cNvSpPr>
              <p:nvPr/>
            </p:nvSpPr>
            <p:spPr bwMode="auto">
              <a:xfrm>
                <a:off x="-4837559" y="3149173"/>
                <a:ext cx="7221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226"/>
              <p:cNvSpPr>
                <a:spLocks/>
              </p:cNvSpPr>
              <p:nvPr/>
            </p:nvSpPr>
            <p:spPr bwMode="auto">
              <a:xfrm>
                <a:off x="-4608883" y="3149173"/>
                <a:ext cx="7222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227"/>
              <p:cNvSpPr>
                <a:spLocks/>
              </p:cNvSpPr>
              <p:nvPr/>
            </p:nvSpPr>
            <p:spPr bwMode="auto">
              <a:xfrm>
                <a:off x="-1956240" y="3149173"/>
                <a:ext cx="7222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228"/>
              <p:cNvSpPr>
                <a:spLocks/>
              </p:cNvSpPr>
              <p:nvPr/>
            </p:nvSpPr>
            <p:spPr bwMode="auto">
              <a:xfrm>
                <a:off x="-3641222" y="3149173"/>
                <a:ext cx="4814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229"/>
              <p:cNvSpPr>
                <a:spLocks/>
              </p:cNvSpPr>
              <p:nvPr/>
            </p:nvSpPr>
            <p:spPr bwMode="auto">
              <a:xfrm>
                <a:off x="-3422174" y="3149173"/>
                <a:ext cx="12035" cy="2459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230"/>
              <p:cNvSpPr>
                <a:spLocks/>
              </p:cNvSpPr>
              <p:nvPr/>
            </p:nvSpPr>
            <p:spPr bwMode="auto">
              <a:xfrm>
                <a:off x="-3171834" y="3149173"/>
                <a:ext cx="7221" cy="2459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4" y="2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231"/>
              <p:cNvSpPr>
                <a:spLocks/>
              </p:cNvSpPr>
              <p:nvPr/>
            </p:nvSpPr>
            <p:spPr bwMode="auto">
              <a:xfrm>
                <a:off x="-2921494" y="3149173"/>
                <a:ext cx="9628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32"/>
              <p:cNvSpPr>
                <a:spLocks/>
              </p:cNvSpPr>
              <p:nvPr/>
            </p:nvSpPr>
            <p:spPr bwMode="auto">
              <a:xfrm>
                <a:off x="-2399150" y="3149173"/>
                <a:ext cx="4814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33"/>
              <p:cNvSpPr>
                <a:spLocks/>
              </p:cNvSpPr>
              <p:nvPr/>
            </p:nvSpPr>
            <p:spPr bwMode="auto">
              <a:xfrm>
                <a:off x="-2187324" y="3149173"/>
                <a:ext cx="12036" cy="2459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234"/>
              <p:cNvSpPr>
                <a:spLocks/>
              </p:cNvSpPr>
              <p:nvPr/>
            </p:nvSpPr>
            <p:spPr bwMode="auto">
              <a:xfrm>
                <a:off x="-1515737" y="3149173"/>
                <a:ext cx="9628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35"/>
              <p:cNvSpPr>
                <a:spLocks/>
              </p:cNvSpPr>
              <p:nvPr/>
            </p:nvSpPr>
            <p:spPr bwMode="auto">
              <a:xfrm>
                <a:off x="-1746821" y="3149173"/>
                <a:ext cx="9628" cy="2459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236"/>
              <p:cNvSpPr>
                <a:spLocks/>
              </p:cNvSpPr>
              <p:nvPr/>
            </p:nvSpPr>
            <p:spPr bwMode="auto">
              <a:xfrm>
                <a:off x="-2680782" y="3149173"/>
                <a:ext cx="7221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237"/>
              <p:cNvSpPr>
                <a:spLocks noEditPoints="1"/>
              </p:cNvSpPr>
              <p:nvPr/>
            </p:nvSpPr>
            <p:spPr bwMode="auto">
              <a:xfrm>
                <a:off x="-6346822" y="2366960"/>
                <a:ext cx="5613397" cy="3281360"/>
              </a:xfrm>
              <a:custGeom>
                <a:avLst/>
                <a:gdLst/>
                <a:ahLst/>
                <a:cxnLst>
                  <a:cxn ang="0">
                    <a:pos x="215" y="38"/>
                  </a:cxn>
                  <a:cxn ang="0">
                    <a:pos x="535" y="111"/>
                  </a:cxn>
                  <a:cxn ang="0">
                    <a:pos x="485" y="112"/>
                  </a:cxn>
                  <a:cxn ang="0">
                    <a:pos x="527" y="211"/>
                  </a:cxn>
                  <a:cxn ang="0">
                    <a:pos x="575" y="331"/>
                  </a:cxn>
                  <a:cxn ang="0">
                    <a:pos x="605" y="324"/>
                  </a:cxn>
                  <a:cxn ang="0">
                    <a:pos x="651" y="221"/>
                  </a:cxn>
                  <a:cxn ang="0">
                    <a:pos x="704" y="118"/>
                  </a:cxn>
                  <a:cxn ang="0">
                    <a:pos x="688" y="109"/>
                  </a:cxn>
                  <a:cxn ang="0">
                    <a:pos x="894" y="6"/>
                  </a:cxn>
                  <a:cxn ang="0">
                    <a:pos x="1266" y="104"/>
                  </a:cxn>
                  <a:cxn ang="0">
                    <a:pos x="1344" y="208"/>
                  </a:cxn>
                  <a:cxn ang="0">
                    <a:pos x="1450" y="323"/>
                  </a:cxn>
                  <a:cxn ang="0">
                    <a:pos x="1492" y="475"/>
                  </a:cxn>
                  <a:cxn ang="0">
                    <a:pos x="1467" y="667"/>
                  </a:cxn>
                  <a:cxn ang="0">
                    <a:pos x="1428" y="807"/>
                  </a:cxn>
                  <a:cxn ang="0">
                    <a:pos x="1219" y="787"/>
                  </a:cxn>
                  <a:cxn ang="0">
                    <a:pos x="1138" y="666"/>
                  </a:cxn>
                  <a:cxn ang="0">
                    <a:pos x="1104" y="556"/>
                  </a:cxn>
                  <a:cxn ang="0">
                    <a:pos x="1085" y="446"/>
                  </a:cxn>
                  <a:cxn ang="0">
                    <a:pos x="1057" y="579"/>
                  </a:cxn>
                  <a:cxn ang="0">
                    <a:pos x="1023" y="667"/>
                  </a:cxn>
                  <a:cxn ang="0">
                    <a:pos x="958" y="787"/>
                  </a:cxn>
                  <a:cxn ang="0">
                    <a:pos x="749" y="787"/>
                  </a:cxn>
                  <a:cxn ang="0">
                    <a:pos x="712" y="667"/>
                  </a:cxn>
                  <a:cxn ang="0">
                    <a:pos x="679" y="557"/>
                  </a:cxn>
                  <a:cxn ang="0">
                    <a:pos x="669" y="459"/>
                  </a:cxn>
                  <a:cxn ang="0">
                    <a:pos x="625" y="668"/>
                  </a:cxn>
                  <a:cxn ang="0">
                    <a:pos x="584" y="786"/>
                  </a:cxn>
                  <a:cxn ang="0">
                    <a:pos x="502" y="863"/>
                  </a:cxn>
                  <a:cxn ang="0">
                    <a:pos x="417" y="787"/>
                  </a:cxn>
                  <a:cxn ang="0">
                    <a:pos x="403" y="753"/>
                  </a:cxn>
                  <a:cxn ang="0">
                    <a:pos x="353" y="578"/>
                  </a:cxn>
                  <a:cxn ang="0">
                    <a:pos x="339" y="435"/>
                  </a:cxn>
                  <a:cxn ang="0">
                    <a:pos x="319" y="557"/>
                  </a:cxn>
                  <a:cxn ang="0">
                    <a:pos x="270" y="668"/>
                  </a:cxn>
                  <a:cxn ang="0">
                    <a:pos x="214" y="785"/>
                  </a:cxn>
                  <a:cxn ang="0">
                    <a:pos x="46" y="785"/>
                  </a:cxn>
                  <a:cxn ang="0">
                    <a:pos x="28" y="667"/>
                  </a:cxn>
                  <a:cxn ang="0">
                    <a:pos x="10" y="574"/>
                  </a:cxn>
                  <a:cxn ang="0">
                    <a:pos x="1" y="452"/>
                  </a:cxn>
                  <a:cxn ang="0">
                    <a:pos x="23" y="324"/>
                  </a:cxn>
                  <a:cxn ang="0">
                    <a:pos x="29" y="309"/>
                  </a:cxn>
                  <a:cxn ang="0">
                    <a:pos x="84" y="209"/>
                  </a:cxn>
                  <a:cxn ang="0">
                    <a:pos x="162" y="81"/>
                  </a:cxn>
                  <a:cxn ang="0">
                    <a:pos x="214" y="36"/>
                  </a:cxn>
                  <a:cxn ang="0">
                    <a:pos x="23" y="318"/>
                  </a:cxn>
                  <a:cxn ang="0">
                    <a:pos x="38" y="769"/>
                  </a:cxn>
                  <a:cxn ang="0">
                    <a:pos x="273" y="667"/>
                  </a:cxn>
                  <a:cxn ang="0">
                    <a:pos x="464" y="848"/>
                  </a:cxn>
                  <a:cxn ang="0">
                    <a:pos x="590" y="776"/>
                  </a:cxn>
                  <a:cxn ang="0">
                    <a:pos x="899" y="852"/>
                  </a:cxn>
                  <a:cxn ang="0">
                    <a:pos x="1345" y="872"/>
                  </a:cxn>
                  <a:cxn ang="0">
                    <a:pos x="1474" y="366"/>
                  </a:cxn>
                  <a:cxn ang="0">
                    <a:pos x="1236" y="87"/>
                  </a:cxn>
                  <a:cxn ang="0">
                    <a:pos x="742" y="53"/>
                  </a:cxn>
                  <a:cxn ang="0">
                    <a:pos x="577" y="331"/>
                  </a:cxn>
                </a:cxnLst>
                <a:rect l="0" t="0" r="r" b="b"/>
                <a:pathLst>
                  <a:path w="1494" h="872">
                    <a:moveTo>
                      <a:pt x="484" y="111"/>
                    </a:moveTo>
                    <a:cubicBezTo>
                      <a:pt x="484" y="111"/>
                      <a:pt x="484" y="111"/>
                      <a:pt x="484" y="111"/>
                    </a:cubicBezTo>
                    <a:cubicBezTo>
                      <a:pt x="485" y="111"/>
                      <a:pt x="485" y="111"/>
                      <a:pt x="485" y="111"/>
                    </a:cubicBezTo>
                    <a:cubicBezTo>
                      <a:pt x="485" y="111"/>
                      <a:pt x="485" y="111"/>
                      <a:pt x="484" y="111"/>
                    </a:cubicBezTo>
                    <a:cubicBezTo>
                      <a:pt x="484" y="111"/>
                      <a:pt x="484" y="111"/>
                      <a:pt x="484" y="111"/>
                    </a:cubicBezTo>
                    <a:moveTo>
                      <a:pt x="165" y="78"/>
                    </a:moveTo>
                    <a:cubicBezTo>
                      <a:pt x="166" y="78"/>
                      <a:pt x="169" y="75"/>
                      <a:pt x="173" y="71"/>
                    </a:cubicBezTo>
                    <a:cubicBezTo>
                      <a:pt x="175" y="69"/>
                      <a:pt x="178" y="67"/>
                      <a:pt x="180" y="65"/>
                    </a:cubicBezTo>
                    <a:cubicBezTo>
                      <a:pt x="191" y="56"/>
                      <a:pt x="205" y="44"/>
                      <a:pt x="215" y="38"/>
                    </a:cubicBezTo>
                    <a:cubicBezTo>
                      <a:pt x="224" y="33"/>
                      <a:pt x="240" y="25"/>
                      <a:pt x="255" y="18"/>
                    </a:cubicBezTo>
                    <a:cubicBezTo>
                      <a:pt x="271" y="12"/>
                      <a:pt x="286" y="6"/>
                      <a:pt x="292" y="5"/>
                    </a:cubicBezTo>
                    <a:cubicBezTo>
                      <a:pt x="299" y="4"/>
                      <a:pt x="312" y="1"/>
                      <a:pt x="331" y="1"/>
                    </a:cubicBezTo>
                    <a:cubicBezTo>
                      <a:pt x="347" y="1"/>
                      <a:pt x="367" y="3"/>
                      <a:pt x="390" y="8"/>
                    </a:cubicBezTo>
                    <a:cubicBezTo>
                      <a:pt x="429" y="17"/>
                      <a:pt x="474" y="38"/>
                      <a:pt x="501" y="55"/>
                    </a:cubicBezTo>
                    <a:cubicBezTo>
                      <a:pt x="509" y="60"/>
                      <a:pt x="525" y="74"/>
                      <a:pt x="539" y="88"/>
                    </a:cubicBezTo>
                    <a:cubicBezTo>
                      <a:pt x="546" y="94"/>
                      <a:pt x="553" y="100"/>
                      <a:pt x="558" y="105"/>
                    </a:cubicBezTo>
                    <a:cubicBezTo>
                      <a:pt x="561" y="107"/>
                      <a:pt x="563" y="109"/>
                      <a:pt x="564" y="111"/>
                    </a:cubicBezTo>
                    <a:cubicBezTo>
                      <a:pt x="535" y="111"/>
                      <a:pt x="535" y="111"/>
                      <a:pt x="535" y="111"/>
                    </a:cubicBezTo>
                    <a:cubicBezTo>
                      <a:pt x="535" y="111"/>
                      <a:pt x="535" y="111"/>
                      <a:pt x="535" y="111"/>
                    </a:cubicBezTo>
                    <a:cubicBezTo>
                      <a:pt x="534" y="112"/>
                      <a:pt x="534" y="112"/>
                      <a:pt x="534" y="112"/>
                    </a:cubicBezTo>
                    <a:cubicBezTo>
                      <a:pt x="534" y="111"/>
                      <a:pt x="534" y="111"/>
                      <a:pt x="534" y="111"/>
                    </a:cubicBezTo>
                    <a:cubicBezTo>
                      <a:pt x="486" y="111"/>
                      <a:pt x="486" y="111"/>
                      <a:pt x="486" y="111"/>
                    </a:cubicBezTo>
                    <a:cubicBezTo>
                      <a:pt x="486" y="111"/>
                      <a:pt x="486" y="111"/>
                      <a:pt x="486" y="111"/>
                    </a:cubicBezTo>
                    <a:cubicBezTo>
                      <a:pt x="486" y="112"/>
                      <a:pt x="486" y="112"/>
                      <a:pt x="486" y="112"/>
                    </a:cubicBezTo>
                    <a:cubicBezTo>
                      <a:pt x="486" y="112"/>
                      <a:pt x="486" y="112"/>
                      <a:pt x="486" y="112"/>
                    </a:cubicBezTo>
                    <a:cubicBezTo>
                      <a:pt x="485" y="112"/>
                      <a:pt x="485" y="112"/>
                      <a:pt x="485" y="112"/>
                    </a:cubicBezTo>
                    <a:cubicBezTo>
                      <a:pt x="485" y="112"/>
                      <a:pt x="485" y="112"/>
                      <a:pt x="485" y="112"/>
                    </a:cubicBezTo>
                    <a:cubicBezTo>
                      <a:pt x="485" y="112"/>
                      <a:pt x="487" y="116"/>
                      <a:pt x="490" y="122"/>
                    </a:cubicBezTo>
                    <a:cubicBezTo>
                      <a:pt x="499" y="140"/>
                      <a:pt x="517" y="179"/>
                      <a:pt x="525" y="208"/>
                    </a:cubicBezTo>
                    <a:cubicBezTo>
                      <a:pt x="525" y="208"/>
                      <a:pt x="525" y="208"/>
                      <a:pt x="525" y="208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5" y="209"/>
                      <a:pt x="525" y="209"/>
                    </a:cubicBezTo>
                    <a:cubicBezTo>
                      <a:pt x="525" y="209"/>
                      <a:pt x="526" y="210"/>
                      <a:pt x="527" y="211"/>
                    </a:cubicBezTo>
                    <a:cubicBezTo>
                      <a:pt x="533" y="220"/>
                      <a:pt x="556" y="254"/>
                      <a:pt x="570" y="309"/>
                    </a:cubicBezTo>
                    <a:cubicBezTo>
                      <a:pt x="571" y="309"/>
                      <a:pt x="571" y="309"/>
                      <a:pt x="571" y="309"/>
                    </a:cubicBezTo>
                    <a:cubicBezTo>
                      <a:pt x="571" y="310"/>
                      <a:pt x="571" y="310"/>
                      <a:pt x="571" y="310"/>
                    </a:cubicBezTo>
                    <a:cubicBezTo>
                      <a:pt x="570" y="310"/>
                      <a:pt x="570" y="310"/>
                      <a:pt x="570" y="310"/>
                    </a:cubicBezTo>
                    <a:cubicBezTo>
                      <a:pt x="571" y="314"/>
                      <a:pt x="572" y="318"/>
                      <a:pt x="573" y="323"/>
                    </a:cubicBezTo>
                    <a:cubicBezTo>
                      <a:pt x="574" y="323"/>
                      <a:pt x="574" y="323"/>
                      <a:pt x="574" y="323"/>
                    </a:cubicBezTo>
                    <a:cubicBezTo>
                      <a:pt x="574" y="324"/>
                      <a:pt x="574" y="324"/>
                      <a:pt x="574" y="324"/>
                    </a:cubicBezTo>
                    <a:cubicBezTo>
                      <a:pt x="573" y="324"/>
                      <a:pt x="573" y="324"/>
                      <a:pt x="573" y="324"/>
                    </a:cubicBezTo>
                    <a:cubicBezTo>
                      <a:pt x="574" y="326"/>
                      <a:pt x="574" y="329"/>
                      <a:pt x="575" y="331"/>
                    </a:cubicBezTo>
                    <a:cubicBezTo>
                      <a:pt x="575" y="331"/>
                      <a:pt x="575" y="333"/>
                      <a:pt x="576" y="337"/>
                    </a:cubicBezTo>
                    <a:cubicBezTo>
                      <a:pt x="579" y="349"/>
                      <a:pt x="584" y="376"/>
                      <a:pt x="587" y="402"/>
                    </a:cubicBezTo>
                    <a:cubicBezTo>
                      <a:pt x="587" y="402"/>
                      <a:pt x="587" y="402"/>
                      <a:pt x="587" y="402"/>
                    </a:cubicBezTo>
                    <a:cubicBezTo>
                      <a:pt x="588" y="406"/>
                      <a:pt x="588" y="406"/>
                      <a:pt x="588" y="406"/>
                    </a:cubicBezTo>
                    <a:cubicBezTo>
                      <a:pt x="588" y="406"/>
                      <a:pt x="588" y="406"/>
                      <a:pt x="588" y="406"/>
                    </a:cubicBezTo>
                    <a:cubicBezTo>
                      <a:pt x="590" y="405"/>
                      <a:pt x="590" y="405"/>
                      <a:pt x="590" y="405"/>
                    </a:cubicBezTo>
                    <a:cubicBezTo>
                      <a:pt x="590" y="405"/>
                      <a:pt x="590" y="405"/>
                      <a:pt x="590" y="405"/>
                    </a:cubicBezTo>
                    <a:cubicBezTo>
                      <a:pt x="592" y="385"/>
                      <a:pt x="592" y="385"/>
                      <a:pt x="592" y="385"/>
                    </a:cubicBezTo>
                    <a:cubicBezTo>
                      <a:pt x="595" y="363"/>
                      <a:pt x="600" y="342"/>
                      <a:pt x="605" y="324"/>
                    </a:cubicBezTo>
                    <a:cubicBezTo>
                      <a:pt x="604" y="324"/>
                      <a:pt x="604" y="324"/>
                      <a:pt x="604" y="324"/>
                    </a:cubicBezTo>
                    <a:cubicBezTo>
                      <a:pt x="604" y="323"/>
                      <a:pt x="604" y="323"/>
                      <a:pt x="604" y="323"/>
                    </a:cubicBezTo>
                    <a:cubicBezTo>
                      <a:pt x="605" y="323"/>
                      <a:pt x="605" y="323"/>
                      <a:pt x="605" y="323"/>
                    </a:cubicBezTo>
                    <a:cubicBezTo>
                      <a:pt x="606" y="318"/>
                      <a:pt x="608" y="314"/>
                      <a:pt x="609" y="310"/>
                    </a:cubicBezTo>
                    <a:cubicBezTo>
                      <a:pt x="608" y="310"/>
                      <a:pt x="608" y="310"/>
                      <a:pt x="608" y="310"/>
                    </a:cubicBezTo>
                    <a:cubicBezTo>
                      <a:pt x="608" y="309"/>
                      <a:pt x="608" y="309"/>
                      <a:pt x="608" y="309"/>
                    </a:cubicBezTo>
                    <a:cubicBezTo>
                      <a:pt x="609" y="309"/>
                      <a:pt x="609" y="309"/>
                      <a:pt x="609" y="309"/>
                    </a:cubicBezTo>
                    <a:cubicBezTo>
                      <a:pt x="616" y="288"/>
                      <a:pt x="624" y="271"/>
                      <a:pt x="631" y="256"/>
                    </a:cubicBezTo>
                    <a:cubicBezTo>
                      <a:pt x="639" y="241"/>
                      <a:pt x="646" y="229"/>
                      <a:pt x="651" y="221"/>
                    </a:cubicBezTo>
                    <a:cubicBezTo>
                      <a:pt x="654" y="217"/>
                      <a:pt x="656" y="214"/>
                      <a:pt x="657" y="212"/>
                    </a:cubicBezTo>
                    <a:cubicBezTo>
                      <a:pt x="659" y="210"/>
                      <a:pt x="660" y="209"/>
                      <a:pt x="660" y="209"/>
                    </a:cubicBezTo>
                    <a:cubicBezTo>
                      <a:pt x="660" y="209"/>
                      <a:pt x="660" y="209"/>
                      <a:pt x="660" y="209"/>
                    </a:cubicBezTo>
                    <a:cubicBezTo>
                      <a:pt x="660" y="209"/>
                      <a:pt x="660" y="209"/>
                      <a:pt x="660" y="209"/>
                    </a:cubicBezTo>
                    <a:cubicBezTo>
                      <a:pt x="659" y="209"/>
                      <a:pt x="659" y="209"/>
                      <a:pt x="659" y="209"/>
                    </a:cubicBezTo>
                    <a:cubicBezTo>
                      <a:pt x="659" y="208"/>
                      <a:pt x="659" y="208"/>
                      <a:pt x="659" y="208"/>
                    </a:cubicBezTo>
                    <a:cubicBezTo>
                      <a:pt x="660" y="208"/>
                      <a:pt x="660" y="208"/>
                      <a:pt x="660" y="208"/>
                    </a:cubicBezTo>
                    <a:cubicBezTo>
                      <a:pt x="670" y="174"/>
                      <a:pt x="682" y="151"/>
                      <a:pt x="692" y="135"/>
                    </a:cubicBezTo>
                    <a:cubicBezTo>
                      <a:pt x="696" y="127"/>
                      <a:pt x="701" y="121"/>
                      <a:pt x="704" y="118"/>
                    </a:cubicBezTo>
                    <a:cubicBezTo>
                      <a:pt x="705" y="116"/>
                      <a:pt x="706" y="114"/>
                      <a:pt x="707" y="114"/>
                    </a:cubicBezTo>
                    <a:cubicBezTo>
                      <a:pt x="708" y="113"/>
                      <a:pt x="708" y="112"/>
                      <a:pt x="708" y="112"/>
                    </a:cubicBezTo>
                    <a:cubicBezTo>
                      <a:pt x="708" y="112"/>
                      <a:pt x="708" y="112"/>
                      <a:pt x="708" y="112"/>
                    </a:cubicBezTo>
                    <a:cubicBezTo>
                      <a:pt x="707" y="112"/>
                      <a:pt x="707" y="112"/>
                      <a:pt x="707" y="112"/>
                    </a:cubicBezTo>
                    <a:cubicBezTo>
                      <a:pt x="707" y="111"/>
                      <a:pt x="707" y="111"/>
                      <a:pt x="707" y="111"/>
                    </a:cubicBezTo>
                    <a:cubicBezTo>
                      <a:pt x="709" y="111"/>
                      <a:pt x="709" y="111"/>
                      <a:pt x="709" y="111"/>
                    </a:cubicBezTo>
                    <a:cubicBezTo>
                      <a:pt x="710" y="111"/>
                      <a:pt x="710" y="111"/>
                      <a:pt x="710" y="111"/>
                    </a:cubicBezTo>
                    <a:cubicBezTo>
                      <a:pt x="687" y="110"/>
                      <a:pt x="687" y="110"/>
                      <a:pt x="687" y="110"/>
                    </a:cubicBezTo>
                    <a:cubicBezTo>
                      <a:pt x="687" y="110"/>
                      <a:pt x="687" y="110"/>
                      <a:pt x="688" y="109"/>
                    </a:cubicBezTo>
                    <a:cubicBezTo>
                      <a:pt x="689" y="107"/>
                      <a:pt x="691" y="105"/>
                      <a:pt x="694" y="102"/>
                    </a:cubicBezTo>
                    <a:cubicBezTo>
                      <a:pt x="698" y="96"/>
                      <a:pt x="704" y="89"/>
                      <a:pt x="712" y="81"/>
                    </a:cubicBezTo>
                    <a:cubicBezTo>
                      <a:pt x="712" y="81"/>
                      <a:pt x="712" y="81"/>
                      <a:pt x="712" y="81"/>
                    </a:cubicBezTo>
                    <a:cubicBezTo>
                      <a:pt x="712" y="80"/>
                      <a:pt x="712" y="80"/>
                      <a:pt x="712" y="80"/>
                    </a:cubicBezTo>
                    <a:cubicBezTo>
                      <a:pt x="713" y="80"/>
                      <a:pt x="713" y="80"/>
                      <a:pt x="713" y="80"/>
                    </a:cubicBezTo>
                    <a:cubicBezTo>
                      <a:pt x="721" y="72"/>
                      <a:pt x="731" y="63"/>
                      <a:pt x="743" y="55"/>
                    </a:cubicBezTo>
                    <a:cubicBezTo>
                      <a:pt x="758" y="43"/>
                      <a:pt x="775" y="33"/>
                      <a:pt x="795" y="24"/>
                    </a:cubicBezTo>
                    <a:cubicBezTo>
                      <a:pt x="820" y="13"/>
                      <a:pt x="849" y="5"/>
                      <a:pt x="881" y="5"/>
                    </a:cubicBezTo>
                    <a:cubicBezTo>
                      <a:pt x="885" y="5"/>
                      <a:pt x="890" y="6"/>
                      <a:pt x="894" y="6"/>
                    </a:cubicBezTo>
                    <a:cubicBezTo>
                      <a:pt x="894" y="6"/>
                      <a:pt x="894" y="6"/>
                      <a:pt x="894" y="6"/>
                    </a:cubicBezTo>
                    <a:cubicBezTo>
                      <a:pt x="894" y="6"/>
                      <a:pt x="894" y="6"/>
                      <a:pt x="894" y="6"/>
                    </a:cubicBezTo>
                    <a:cubicBezTo>
                      <a:pt x="894" y="6"/>
                      <a:pt x="896" y="6"/>
                      <a:pt x="900" y="6"/>
                    </a:cubicBezTo>
                    <a:cubicBezTo>
                      <a:pt x="918" y="6"/>
                      <a:pt x="971" y="7"/>
                      <a:pt x="1029" y="19"/>
                    </a:cubicBezTo>
                    <a:cubicBezTo>
                      <a:pt x="1083" y="31"/>
                      <a:pt x="1129" y="40"/>
                      <a:pt x="1203" y="73"/>
                    </a:cubicBezTo>
                    <a:cubicBezTo>
                      <a:pt x="1207" y="75"/>
                      <a:pt x="1210" y="76"/>
                      <a:pt x="1214" y="78"/>
                    </a:cubicBezTo>
                    <a:cubicBezTo>
                      <a:pt x="1217" y="80"/>
                      <a:pt x="1221" y="81"/>
                      <a:pt x="1225" y="83"/>
                    </a:cubicBezTo>
                    <a:cubicBezTo>
                      <a:pt x="1228" y="85"/>
                      <a:pt x="1232" y="87"/>
                      <a:pt x="1235" y="88"/>
                    </a:cubicBezTo>
                    <a:cubicBezTo>
                      <a:pt x="1245" y="93"/>
                      <a:pt x="1255" y="98"/>
                      <a:pt x="1266" y="104"/>
                    </a:cubicBezTo>
                    <a:cubicBezTo>
                      <a:pt x="1274" y="109"/>
                      <a:pt x="1283" y="113"/>
                      <a:pt x="1292" y="118"/>
                    </a:cubicBezTo>
                    <a:cubicBezTo>
                      <a:pt x="1292" y="118"/>
                      <a:pt x="1294" y="120"/>
                      <a:pt x="1299" y="122"/>
                    </a:cubicBezTo>
                    <a:cubicBezTo>
                      <a:pt x="1303" y="125"/>
                      <a:pt x="1309" y="129"/>
                      <a:pt x="1317" y="134"/>
                    </a:cubicBezTo>
                    <a:cubicBezTo>
                      <a:pt x="1318" y="135"/>
                      <a:pt x="1319" y="136"/>
                      <a:pt x="1321" y="137"/>
                    </a:cubicBezTo>
                    <a:cubicBezTo>
                      <a:pt x="1322" y="138"/>
                      <a:pt x="1324" y="139"/>
                      <a:pt x="1325" y="140"/>
                    </a:cubicBezTo>
                    <a:cubicBezTo>
                      <a:pt x="1349" y="156"/>
                      <a:pt x="1380" y="179"/>
                      <a:pt x="1404" y="207"/>
                    </a:cubicBezTo>
                    <a:cubicBezTo>
                      <a:pt x="1344" y="207"/>
                      <a:pt x="1344" y="207"/>
                      <a:pt x="1344" y="207"/>
                    </a:cubicBezTo>
                    <a:cubicBezTo>
                      <a:pt x="1344" y="207"/>
                      <a:pt x="1344" y="208"/>
                      <a:pt x="1345" y="208"/>
                    </a:cubicBezTo>
                    <a:cubicBezTo>
                      <a:pt x="1344" y="208"/>
                      <a:pt x="1344" y="208"/>
                      <a:pt x="1344" y="208"/>
                    </a:cubicBezTo>
                    <a:cubicBezTo>
                      <a:pt x="1344" y="209"/>
                      <a:pt x="1344" y="209"/>
                      <a:pt x="1344" y="209"/>
                    </a:cubicBezTo>
                    <a:cubicBezTo>
                      <a:pt x="1343" y="209"/>
                      <a:pt x="1343" y="209"/>
                      <a:pt x="1343" y="209"/>
                    </a:cubicBezTo>
                    <a:cubicBezTo>
                      <a:pt x="1344" y="209"/>
                      <a:pt x="1344" y="209"/>
                      <a:pt x="1344" y="209"/>
                    </a:cubicBezTo>
                    <a:cubicBezTo>
                      <a:pt x="1344" y="209"/>
                      <a:pt x="1345" y="210"/>
                      <a:pt x="1348" y="212"/>
                    </a:cubicBezTo>
                    <a:cubicBezTo>
                      <a:pt x="1362" y="224"/>
                      <a:pt x="1407" y="263"/>
                      <a:pt x="1440" y="309"/>
                    </a:cubicBezTo>
                    <a:cubicBezTo>
                      <a:pt x="1442" y="309"/>
                      <a:pt x="1442" y="309"/>
                      <a:pt x="1442" y="309"/>
                    </a:cubicBezTo>
                    <a:cubicBezTo>
                      <a:pt x="1442" y="310"/>
                      <a:pt x="1442" y="310"/>
                      <a:pt x="1442" y="310"/>
                    </a:cubicBezTo>
                    <a:cubicBezTo>
                      <a:pt x="1441" y="310"/>
                      <a:pt x="1441" y="310"/>
                      <a:pt x="1441" y="310"/>
                    </a:cubicBezTo>
                    <a:cubicBezTo>
                      <a:pt x="1444" y="314"/>
                      <a:pt x="1447" y="318"/>
                      <a:pt x="1450" y="323"/>
                    </a:cubicBezTo>
                    <a:cubicBezTo>
                      <a:pt x="1451" y="323"/>
                      <a:pt x="1451" y="323"/>
                      <a:pt x="1451" y="323"/>
                    </a:cubicBezTo>
                    <a:cubicBezTo>
                      <a:pt x="1451" y="324"/>
                      <a:pt x="1451" y="324"/>
                      <a:pt x="1451" y="324"/>
                    </a:cubicBezTo>
                    <a:cubicBezTo>
                      <a:pt x="1450" y="324"/>
                      <a:pt x="1450" y="324"/>
                      <a:pt x="1450" y="324"/>
                    </a:cubicBezTo>
                    <a:cubicBezTo>
                      <a:pt x="1459" y="338"/>
                      <a:pt x="1467" y="352"/>
                      <a:pt x="1472" y="367"/>
                    </a:cubicBezTo>
                    <a:cubicBezTo>
                      <a:pt x="1480" y="388"/>
                      <a:pt x="1485" y="407"/>
                      <a:pt x="1488" y="425"/>
                    </a:cubicBezTo>
                    <a:cubicBezTo>
                      <a:pt x="1489" y="425"/>
                      <a:pt x="1489" y="425"/>
                      <a:pt x="1489" y="425"/>
                    </a:cubicBezTo>
                    <a:cubicBezTo>
                      <a:pt x="1489" y="426"/>
                      <a:pt x="1489" y="426"/>
                      <a:pt x="1489" y="426"/>
                    </a:cubicBezTo>
                    <a:cubicBezTo>
                      <a:pt x="1488" y="426"/>
                      <a:pt x="1488" y="426"/>
                      <a:pt x="1488" y="426"/>
                    </a:cubicBezTo>
                    <a:cubicBezTo>
                      <a:pt x="1491" y="442"/>
                      <a:pt x="1492" y="458"/>
                      <a:pt x="1492" y="475"/>
                    </a:cubicBezTo>
                    <a:cubicBezTo>
                      <a:pt x="1492" y="498"/>
                      <a:pt x="1490" y="524"/>
                      <a:pt x="1485" y="556"/>
                    </a:cubicBezTo>
                    <a:cubicBezTo>
                      <a:pt x="1486" y="556"/>
                      <a:pt x="1486" y="556"/>
                      <a:pt x="1486" y="556"/>
                    </a:cubicBezTo>
                    <a:cubicBezTo>
                      <a:pt x="1486" y="557"/>
                      <a:pt x="1486" y="557"/>
                      <a:pt x="1486" y="557"/>
                    </a:cubicBezTo>
                    <a:cubicBezTo>
                      <a:pt x="1485" y="557"/>
                      <a:pt x="1485" y="557"/>
                      <a:pt x="1485" y="557"/>
                    </a:cubicBezTo>
                    <a:cubicBezTo>
                      <a:pt x="1483" y="574"/>
                      <a:pt x="1480" y="593"/>
                      <a:pt x="1477" y="614"/>
                    </a:cubicBezTo>
                    <a:cubicBezTo>
                      <a:pt x="1474" y="632"/>
                      <a:pt x="1470" y="650"/>
                      <a:pt x="1467" y="666"/>
                    </a:cubicBezTo>
                    <a:cubicBezTo>
                      <a:pt x="1468" y="666"/>
                      <a:pt x="1468" y="666"/>
                      <a:pt x="1468" y="666"/>
                    </a:cubicBezTo>
                    <a:cubicBezTo>
                      <a:pt x="1468" y="667"/>
                      <a:pt x="1468" y="667"/>
                      <a:pt x="1468" y="667"/>
                    </a:cubicBezTo>
                    <a:cubicBezTo>
                      <a:pt x="1467" y="667"/>
                      <a:pt x="1467" y="667"/>
                      <a:pt x="1467" y="667"/>
                    </a:cubicBezTo>
                    <a:cubicBezTo>
                      <a:pt x="1460" y="703"/>
                      <a:pt x="1453" y="732"/>
                      <a:pt x="1447" y="753"/>
                    </a:cubicBezTo>
                    <a:cubicBezTo>
                      <a:pt x="1447" y="753"/>
                      <a:pt x="1447" y="753"/>
                      <a:pt x="1447" y="753"/>
                    </a:cubicBezTo>
                    <a:cubicBezTo>
                      <a:pt x="1447" y="754"/>
                      <a:pt x="1447" y="754"/>
                      <a:pt x="1447" y="754"/>
                    </a:cubicBezTo>
                    <a:cubicBezTo>
                      <a:pt x="1446" y="754"/>
                      <a:pt x="1446" y="754"/>
                      <a:pt x="1446" y="754"/>
                    </a:cubicBezTo>
                    <a:cubicBezTo>
                      <a:pt x="1446" y="756"/>
                      <a:pt x="1445" y="759"/>
                      <a:pt x="1444" y="761"/>
                    </a:cubicBezTo>
                    <a:cubicBezTo>
                      <a:pt x="1440" y="777"/>
                      <a:pt x="1436" y="788"/>
                      <a:pt x="1433" y="796"/>
                    </a:cubicBezTo>
                    <a:cubicBezTo>
                      <a:pt x="1431" y="799"/>
                      <a:pt x="1430" y="802"/>
                      <a:pt x="1429" y="804"/>
                    </a:cubicBezTo>
                    <a:cubicBezTo>
                      <a:pt x="1429" y="806"/>
                      <a:pt x="1428" y="807"/>
                      <a:pt x="1428" y="807"/>
                    </a:cubicBezTo>
                    <a:cubicBezTo>
                      <a:pt x="1428" y="807"/>
                      <a:pt x="1428" y="807"/>
                      <a:pt x="1428" y="807"/>
                    </a:cubicBezTo>
                    <a:cubicBezTo>
                      <a:pt x="1428" y="807"/>
                      <a:pt x="1428" y="807"/>
                      <a:pt x="1428" y="807"/>
                    </a:cubicBezTo>
                    <a:cubicBezTo>
                      <a:pt x="1428" y="807"/>
                      <a:pt x="1428" y="808"/>
                      <a:pt x="1427" y="809"/>
                    </a:cubicBezTo>
                    <a:cubicBezTo>
                      <a:pt x="1425" y="814"/>
                      <a:pt x="1419" y="828"/>
                      <a:pt x="1411" y="840"/>
                    </a:cubicBezTo>
                    <a:cubicBezTo>
                      <a:pt x="1403" y="853"/>
                      <a:pt x="1392" y="864"/>
                      <a:pt x="1381" y="867"/>
                    </a:cubicBezTo>
                    <a:cubicBezTo>
                      <a:pt x="1374" y="869"/>
                      <a:pt x="1365" y="870"/>
                      <a:pt x="1355" y="870"/>
                    </a:cubicBezTo>
                    <a:cubicBezTo>
                      <a:pt x="1330" y="870"/>
                      <a:pt x="1296" y="860"/>
                      <a:pt x="1250" y="816"/>
                    </a:cubicBezTo>
                    <a:cubicBezTo>
                      <a:pt x="1243" y="809"/>
                      <a:pt x="1236" y="803"/>
                      <a:pt x="1230" y="797"/>
                    </a:cubicBezTo>
                    <a:cubicBezTo>
                      <a:pt x="1227" y="793"/>
                      <a:pt x="1224" y="790"/>
                      <a:pt x="1221" y="787"/>
                    </a:cubicBezTo>
                    <a:cubicBezTo>
                      <a:pt x="1219" y="787"/>
                      <a:pt x="1219" y="787"/>
                      <a:pt x="1219" y="787"/>
                    </a:cubicBezTo>
                    <a:cubicBezTo>
                      <a:pt x="1219" y="786"/>
                      <a:pt x="1219" y="786"/>
                      <a:pt x="1219" y="786"/>
                    </a:cubicBezTo>
                    <a:cubicBezTo>
                      <a:pt x="1220" y="786"/>
                      <a:pt x="1220" y="786"/>
                      <a:pt x="1220" y="786"/>
                    </a:cubicBezTo>
                    <a:cubicBezTo>
                      <a:pt x="1209" y="775"/>
                      <a:pt x="1199" y="765"/>
                      <a:pt x="1191" y="754"/>
                    </a:cubicBezTo>
                    <a:cubicBezTo>
                      <a:pt x="1189" y="754"/>
                      <a:pt x="1189" y="754"/>
                      <a:pt x="1189" y="754"/>
                    </a:cubicBezTo>
                    <a:cubicBezTo>
                      <a:pt x="1189" y="753"/>
                      <a:pt x="1189" y="753"/>
                      <a:pt x="1189" y="753"/>
                    </a:cubicBezTo>
                    <a:cubicBezTo>
                      <a:pt x="1190" y="753"/>
                      <a:pt x="1190" y="753"/>
                      <a:pt x="1190" y="753"/>
                    </a:cubicBezTo>
                    <a:cubicBezTo>
                      <a:pt x="1169" y="726"/>
                      <a:pt x="1154" y="700"/>
                      <a:pt x="1139" y="667"/>
                    </a:cubicBezTo>
                    <a:cubicBezTo>
                      <a:pt x="1138" y="667"/>
                      <a:pt x="1138" y="667"/>
                      <a:pt x="1138" y="667"/>
                    </a:cubicBezTo>
                    <a:cubicBezTo>
                      <a:pt x="1138" y="666"/>
                      <a:pt x="1138" y="666"/>
                      <a:pt x="1138" y="666"/>
                    </a:cubicBezTo>
                    <a:cubicBezTo>
                      <a:pt x="1139" y="666"/>
                      <a:pt x="1139" y="666"/>
                      <a:pt x="1139" y="666"/>
                    </a:cubicBezTo>
                    <a:cubicBezTo>
                      <a:pt x="1137" y="662"/>
                      <a:pt x="1135" y="658"/>
                      <a:pt x="1133" y="654"/>
                    </a:cubicBezTo>
                    <a:cubicBezTo>
                      <a:pt x="1124" y="632"/>
                      <a:pt x="1116" y="606"/>
                      <a:pt x="1110" y="579"/>
                    </a:cubicBezTo>
                    <a:cubicBezTo>
                      <a:pt x="1110" y="579"/>
                      <a:pt x="1110" y="579"/>
                      <a:pt x="1110" y="579"/>
                    </a:cubicBezTo>
                    <a:cubicBezTo>
                      <a:pt x="1110" y="578"/>
                      <a:pt x="1110" y="578"/>
                      <a:pt x="1110" y="578"/>
                    </a:cubicBezTo>
                    <a:cubicBezTo>
                      <a:pt x="1110" y="578"/>
                      <a:pt x="1110" y="578"/>
                      <a:pt x="1110" y="578"/>
                    </a:cubicBezTo>
                    <a:cubicBezTo>
                      <a:pt x="1108" y="571"/>
                      <a:pt x="1107" y="564"/>
                      <a:pt x="1105" y="557"/>
                    </a:cubicBezTo>
                    <a:cubicBezTo>
                      <a:pt x="1104" y="557"/>
                      <a:pt x="1104" y="557"/>
                      <a:pt x="1104" y="557"/>
                    </a:cubicBezTo>
                    <a:cubicBezTo>
                      <a:pt x="1104" y="556"/>
                      <a:pt x="1104" y="556"/>
                      <a:pt x="1104" y="556"/>
                    </a:cubicBezTo>
                    <a:cubicBezTo>
                      <a:pt x="1105" y="556"/>
                      <a:pt x="1105" y="556"/>
                      <a:pt x="1105" y="556"/>
                    </a:cubicBezTo>
                    <a:cubicBezTo>
                      <a:pt x="1102" y="544"/>
                      <a:pt x="1100" y="532"/>
                      <a:pt x="1098" y="521"/>
                    </a:cubicBezTo>
                    <a:cubicBezTo>
                      <a:pt x="1094" y="500"/>
                      <a:pt x="1091" y="481"/>
                      <a:pt x="1090" y="467"/>
                    </a:cubicBezTo>
                    <a:cubicBezTo>
                      <a:pt x="1089" y="461"/>
                      <a:pt x="1088" y="455"/>
                      <a:pt x="1087" y="452"/>
                    </a:cubicBezTo>
                    <a:cubicBezTo>
                      <a:pt x="1087" y="448"/>
                      <a:pt x="1087" y="446"/>
                      <a:pt x="1087" y="446"/>
                    </a:cubicBezTo>
                    <a:cubicBezTo>
                      <a:pt x="1086" y="446"/>
                      <a:pt x="1086" y="446"/>
                      <a:pt x="1086" y="446"/>
                    </a:cubicBezTo>
                    <a:cubicBezTo>
                      <a:pt x="1086" y="446"/>
                      <a:pt x="1086" y="446"/>
                      <a:pt x="1086" y="446"/>
                    </a:cubicBezTo>
                    <a:cubicBezTo>
                      <a:pt x="1085" y="446"/>
                      <a:pt x="1085" y="446"/>
                      <a:pt x="1085" y="446"/>
                    </a:cubicBezTo>
                    <a:cubicBezTo>
                      <a:pt x="1085" y="446"/>
                      <a:pt x="1085" y="446"/>
                      <a:pt x="1085" y="446"/>
                    </a:cubicBezTo>
                    <a:cubicBezTo>
                      <a:pt x="1085" y="446"/>
                      <a:pt x="1085" y="446"/>
                      <a:pt x="1085" y="446"/>
                    </a:cubicBezTo>
                    <a:cubicBezTo>
                      <a:pt x="1085" y="446"/>
                      <a:pt x="1085" y="447"/>
                      <a:pt x="1085" y="450"/>
                    </a:cubicBezTo>
                    <a:cubicBezTo>
                      <a:pt x="1083" y="463"/>
                      <a:pt x="1078" y="509"/>
                      <a:pt x="1065" y="556"/>
                    </a:cubicBezTo>
                    <a:cubicBezTo>
                      <a:pt x="1065" y="557"/>
                      <a:pt x="1065" y="557"/>
                      <a:pt x="1065" y="557"/>
                    </a:cubicBezTo>
                    <a:cubicBezTo>
                      <a:pt x="1064" y="557"/>
                      <a:pt x="1064" y="557"/>
                      <a:pt x="1064" y="557"/>
                    </a:cubicBezTo>
                    <a:cubicBezTo>
                      <a:pt x="1062" y="564"/>
                      <a:pt x="1060" y="571"/>
                      <a:pt x="1058" y="578"/>
                    </a:cubicBezTo>
                    <a:cubicBezTo>
                      <a:pt x="1058" y="578"/>
                      <a:pt x="1058" y="578"/>
                      <a:pt x="1058" y="578"/>
                    </a:cubicBezTo>
                    <a:cubicBezTo>
                      <a:pt x="1058" y="579"/>
                      <a:pt x="1058" y="579"/>
                      <a:pt x="1058" y="579"/>
                    </a:cubicBezTo>
                    <a:cubicBezTo>
                      <a:pt x="1057" y="579"/>
                      <a:pt x="1057" y="579"/>
                      <a:pt x="1057" y="579"/>
                    </a:cubicBezTo>
                    <a:cubicBezTo>
                      <a:pt x="1057" y="579"/>
                      <a:pt x="1057" y="579"/>
                      <a:pt x="1057" y="579"/>
                    </a:cubicBezTo>
                    <a:cubicBezTo>
                      <a:pt x="1055" y="585"/>
                      <a:pt x="1053" y="591"/>
                      <a:pt x="1050" y="597"/>
                    </a:cubicBezTo>
                    <a:cubicBezTo>
                      <a:pt x="1050" y="597"/>
                      <a:pt x="1050" y="597"/>
                      <a:pt x="1050" y="597"/>
                    </a:cubicBezTo>
                    <a:cubicBezTo>
                      <a:pt x="1050" y="597"/>
                      <a:pt x="1050" y="597"/>
                      <a:pt x="1050" y="597"/>
                    </a:cubicBezTo>
                    <a:cubicBezTo>
                      <a:pt x="1050" y="597"/>
                      <a:pt x="1050" y="599"/>
                      <a:pt x="1049" y="601"/>
                    </a:cubicBezTo>
                    <a:cubicBezTo>
                      <a:pt x="1045" y="611"/>
                      <a:pt x="1036" y="636"/>
                      <a:pt x="1023" y="666"/>
                    </a:cubicBezTo>
                    <a:cubicBezTo>
                      <a:pt x="1024" y="666"/>
                      <a:pt x="1024" y="666"/>
                      <a:pt x="1024" y="666"/>
                    </a:cubicBezTo>
                    <a:cubicBezTo>
                      <a:pt x="1024" y="667"/>
                      <a:pt x="1024" y="667"/>
                      <a:pt x="1024" y="667"/>
                    </a:cubicBezTo>
                    <a:cubicBezTo>
                      <a:pt x="1023" y="667"/>
                      <a:pt x="1023" y="667"/>
                      <a:pt x="1023" y="667"/>
                    </a:cubicBezTo>
                    <a:cubicBezTo>
                      <a:pt x="1011" y="694"/>
                      <a:pt x="996" y="725"/>
                      <a:pt x="981" y="751"/>
                    </a:cubicBezTo>
                    <a:cubicBezTo>
                      <a:pt x="980" y="751"/>
                      <a:pt x="980" y="752"/>
                      <a:pt x="979" y="753"/>
                    </a:cubicBezTo>
                    <a:cubicBezTo>
                      <a:pt x="980" y="753"/>
                      <a:pt x="980" y="753"/>
                      <a:pt x="980" y="753"/>
                    </a:cubicBezTo>
                    <a:cubicBezTo>
                      <a:pt x="980" y="754"/>
                      <a:pt x="980" y="754"/>
                      <a:pt x="980" y="754"/>
                    </a:cubicBezTo>
                    <a:cubicBezTo>
                      <a:pt x="979" y="754"/>
                      <a:pt x="979" y="754"/>
                      <a:pt x="979" y="754"/>
                    </a:cubicBezTo>
                    <a:cubicBezTo>
                      <a:pt x="971" y="766"/>
                      <a:pt x="965" y="777"/>
                      <a:pt x="958" y="786"/>
                    </a:cubicBezTo>
                    <a:cubicBezTo>
                      <a:pt x="959" y="786"/>
                      <a:pt x="959" y="786"/>
                      <a:pt x="959" y="786"/>
                    </a:cubicBezTo>
                    <a:cubicBezTo>
                      <a:pt x="959" y="787"/>
                      <a:pt x="959" y="787"/>
                      <a:pt x="959" y="787"/>
                    </a:cubicBezTo>
                    <a:cubicBezTo>
                      <a:pt x="958" y="787"/>
                      <a:pt x="958" y="787"/>
                      <a:pt x="958" y="787"/>
                    </a:cubicBezTo>
                    <a:cubicBezTo>
                      <a:pt x="953" y="795"/>
                      <a:pt x="948" y="802"/>
                      <a:pt x="944" y="808"/>
                    </a:cubicBezTo>
                    <a:cubicBezTo>
                      <a:pt x="932" y="824"/>
                      <a:pt x="920" y="837"/>
                      <a:pt x="898" y="850"/>
                    </a:cubicBezTo>
                    <a:cubicBezTo>
                      <a:pt x="886" y="858"/>
                      <a:pt x="878" y="862"/>
                      <a:pt x="871" y="865"/>
                    </a:cubicBezTo>
                    <a:cubicBezTo>
                      <a:pt x="864" y="868"/>
                      <a:pt x="859" y="869"/>
                      <a:pt x="854" y="869"/>
                    </a:cubicBezTo>
                    <a:cubicBezTo>
                      <a:pt x="854" y="869"/>
                      <a:pt x="854" y="869"/>
                      <a:pt x="854" y="869"/>
                    </a:cubicBezTo>
                    <a:cubicBezTo>
                      <a:pt x="848" y="869"/>
                      <a:pt x="841" y="867"/>
                      <a:pt x="829" y="865"/>
                    </a:cubicBezTo>
                    <a:cubicBezTo>
                      <a:pt x="804" y="860"/>
                      <a:pt x="786" y="846"/>
                      <a:pt x="769" y="821"/>
                    </a:cubicBezTo>
                    <a:cubicBezTo>
                      <a:pt x="767" y="818"/>
                      <a:pt x="765" y="815"/>
                      <a:pt x="763" y="813"/>
                    </a:cubicBezTo>
                    <a:cubicBezTo>
                      <a:pt x="759" y="805"/>
                      <a:pt x="754" y="797"/>
                      <a:pt x="749" y="787"/>
                    </a:cubicBezTo>
                    <a:cubicBezTo>
                      <a:pt x="748" y="787"/>
                      <a:pt x="748" y="787"/>
                      <a:pt x="748" y="787"/>
                    </a:cubicBezTo>
                    <a:cubicBezTo>
                      <a:pt x="748" y="786"/>
                      <a:pt x="748" y="786"/>
                      <a:pt x="748" y="786"/>
                    </a:cubicBezTo>
                    <a:cubicBezTo>
                      <a:pt x="748" y="786"/>
                      <a:pt x="748" y="786"/>
                      <a:pt x="748" y="786"/>
                    </a:cubicBezTo>
                    <a:cubicBezTo>
                      <a:pt x="743" y="777"/>
                      <a:pt x="739" y="766"/>
                      <a:pt x="734" y="754"/>
                    </a:cubicBezTo>
                    <a:cubicBezTo>
                      <a:pt x="733" y="754"/>
                      <a:pt x="733" y="754"/>
                      <a:pt x="733" y="754"/>
                    </a:cubicBezTo>
                    <a:cubicBezTo>
                      <a:pt x="733" y="753"/>
                      <a:pt x="733" y="753"/>
                      <a:pt x="733" y="753"/>
                    </a:cubicBezTo>
                    <a:cubicBezTo>
                      <a:pt x="734" y="753"/>
                      <a:pt x="734" y="753"/>
                      <a:pt x="734" y="753"/>
                    </a:cubicBezTo>
                    <a:cubicBezTo>
                      <a:pt x="724" y="728"/>
                      <a:pt x="716" y="699"/>
                      <a:pt x="713" y="667"/>
                    </a:cubicBezTo>
                    <a:cubicBezTo>
                      <a:pt x="712" y="667"/>
                      <a:pt x="712" y="667"/>
                      <a:pt x="712" y="667"/>
                    </a:cubicBezTo>
                    <a:cubicBezTo>
                      <a:pt x="712" y="666"/>
                      <a:pt x="712" y="666"/>
                      <a:pt x="712" y="666"/>
                    </a:cubicBezTo>
                    <a:cubicBezTo>
                      <a:pt x="713" y="666"/>
                      <a:pt x="713" y="666"/>
                      <a:pt x="713" y="666"/>
                    </a:cubicBezTo>
                    <a:cubicBezTo>
                      <a:pt x="713" y="666"/>
                      <a:pt x="712" y="666"/>
                      <a:pt x="712" y="665"/>
                    </a:cubicBezTo>
                    <a:cubicBezTo>
                      <a:pt x="710" y="662"/>
                      <a:pt x="695" y="638"/>
                      <a:pt x="684" y="579"/>
                    </a:cubicBezTo>
                    <a:cubicBezTo>
                      <a:pt x="683" y="579"/>
                      <a:pt x="683" y="579"/>
                      <a:pt x="683" y="579"/>
                    </a:cubicBezTo>
                    <a:cubicBezTo>
                      <a:pt x="683" y="578"/>
                      <a:pt x="683" y="578"/>
                      <a:pt x="683" y="578"/>
                    </a:cubicBezTo>
                    <a:cubicBezTo>
                      <a:pt x="684" y="578"/>
                      <a:pt x="684" y="578"/>
                      <a:pt x="684" y="578"/>
                    </a:cubicBezTo>
                    <a:cubicBezTo>
                      <a:pt x="682" y="571"/>
                      <a:pt x="681" y="565"/>
                      <a:pt x="680" y="557"/>
                    </a:cubicBezTo>
                    <a:cubicBezTo>
                      <a:pt x="679" y="557"/>
                      <a:pt x="679" y="557"/>
                      <a:pt x="679" y="557"/>
                    </a:cubicBezTo>
                    <a:cubicBezTo>
                      <a:pt x="679" y="556"/>
                      <a:pt x="679" y="556"/>
                      <a:pt x="679" y="556"/>
                    </a:cubicBezTo>
                    <a:cubicBezTo>
                      <a:pt x="680" y="556"/>
                      <a:pt x="680" y="556"/>
                      <a:pt x="680" y="556"/>
                    </a:cubicBezTo>
                    <a:cubicBezTo>
                      <a:pt x="676" y="530"/>
                      <a:pt x="673" y="497"/>
                      <a:pt x="671" y="459"/>
                    </a:cubicBezTo>
                    <a:cubicBezTo>
                      <a:pt x="671" y="458"/>
                      <a:pt x="671" y="458"/>
                      <a:pt x="671" y="458"/>
                    </a:cubicBezTo>
                    <a:cubicBezTo>
                      <a:pt x="671" y="458"/>
                      <a:pt x="671" y="458"/>
                      <a:pt x="671" y="458"/>
                    </a:cubicBezTo>
                    <a:cubicBezTo>
                      <a:pt x="671" y="458"/>
                      <a:pt x="671" y="458"/>
                      <a:pt x="671" y="458"/>
                    </a:cubicBezTo>
                    <a:cubicBezTo>
                      <a:pt x="670" y="458"/>
                      <a:pt x="670" y="458"/>
                      <a:pt x="670" y="458"/>
                    </a:cubicBezTo>
                    <a:cubicBezTo>
                      <a:pt x="669" y="458"/>
                      <a:pt x="669" y="458"/>
                      <a:pt x="669" y="458"/>
                    </a:cubicBezTo>
                    <a:cubicBezTo>
                      <a:pt x="669" y="459"/>
                      <a:pt x="669" y="459"/>
                      <a:pt x="669" y="459"/>
                    </a:cubicBezTo>
                    <a:cubicBezTo>
                      <a:pt x="669" y="467"/>
                      <a:pt x="668" y="505"/>
                      <a:pt x="658" y="556"/>
                    </a:cubicBezTo>
                    <a:cubicBezTo>
                      <a:pt x="659" y="556"/>
                      <a:pt x="659" y="556"/>
                      <a:pt x="659" y="556"/>
                    </a:cubicBezTo>
                    <a:cubicBezTo>
                      <a:pt x="659" y="557"/>
                      <a:pt x="659" y="557"/>
                      <a:pt x="659" y="557"/>
                    </a:cubicBezTo>
                    <a:cubicBezTo>
                      <a:pt x="658" y="557"/>
                      <a:pt x="658" y="557"/>
                      <a:pt x="658" y="557"/>
                    </a:cubicBezTo>
                    <a:cubicBezTo>
                      <a:pt x="652" y="590"/>
                      <a:pt x="642" y="627"/>
                      <a:pt x="625" y="666"/>
                    </a:cubicBezTo>
                    <a:cubicBezTo>
                      <a:pt x="626" y="666"/>
                      <a:pt x="626" y="666"/>
                      <a:pt x="626" y="666"/>
                    </a:cubicBezTo>
                    <a:cubicBezTo>
                      <a:pt x="626" y="667"/>
                      <a:pt x="626" y="667"/>
                      <a:pt x="626" y="667"/>
                    </a:cubicBezTo>
                    <a:cubicBezTo>
                      <a:pt x="625" y="667"/>
                      <a:pt x="625" y="667"/>
                      <a:pt x="625" y="667"/>
                    </a:cubicBezTo>
                    <a:cubicBezTo>
                      <a:pt x="625" y="668"/>
                      <a:pt x="625" y="668"/>
                      <a:pt x="625" y="668"/>
                    </a:cubicBezTo>
                    <a:cubicBezTo>
                      <a:pt x="624" y="676"/>
                      <a:pt x="619" y="708"/>
                      <a:pt x="598" y="753"/>
                    </a:cubicBezTo>
                    <a:cubicBezTo>
                      <a:pt x="599" y="753"/>
                      <a:pt x="599" y="753"/>
                      <a:pt x="599" y="753"/>
                    </a:cubicBezTo>
                    <a:cubicBezTo>
                      <a:pt x="599" y="754"/>
                      <a:pt x="599" y="754"/>
                      <a:pt x="599" y="754"/>
                    </a:cubicBezTo>
                    <a:cubicBezTo>
                      <a:pt x="598" y="754"/>
                      <a:pt x="598" y="754"/>
                      <a:pt x="598" y="754"/>
                    </a:cubicBezTo>
                    <a:cubicBezTo>
                      <a:pt x="595" y="761"/>
                      <a:pt x="592" y="768"/>
                      <a:pt x="588" y="776"/>
                    </a:cubicBezTo>
                    <a:cubicBezTo>
                      <a:pt x="588" y="776"/>
                      <a:pt x="588" y="776"/>
                      <a:pt x="588" y="77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6"/>
                      <a:pt x="584" y="786"/>
                      <a:pt x="584" y="786"/>
                    </a:cubicBezTo>
                    <a:cubicBezTo>
                      <a:pt x="584" y="787"/>
                      <a:pt x="584" y="787"/>
                      <a:pt x="584" y="787"/>
                    </a:cubicBezTo>
                    <a:cubicBezTo>
                      <a:pt x="583" y="787"/>
                      <a:pt x="583" y="787"/>
                      <a:pt x="583" y="787"/>
                    </a:cubicBezTo>
                    <a:cubicBezTo>
                      <a:pt x="580" y="798"/>
                      <a:pt x="576" y="804"/>
                      <a:pt x="570" y="815"/>
                    </a:cubicBezTo>
                    <a:cubicBezTo>
                      <a:pt x="562" y="826"/>
                      <a:pt x="554" y="837"/>
                      <a:pt x="549" y="843"/>
                    </a:cubicBezTo>
                    <a:cubicBezTo>
                      <a:pt x="546" y="847"/>
                      <a:pt x="541" y="851"/>
                      <a:pt x="536" y="854"/>
                    </a:cubicBezTo>
                    <a:cubicBezTo>
                      <a:pt x="528" y="859"/>
                      <a:pt x="518" y="863"/>
                      <a:pt x="506" y="863"/>
                    </a:cubicBezTo>
                    <a:cubicBezTo>
                      <a:pt x="505" y="863"/>
                      <a:pt x="504" y="863"/>
                      <a:pt x="503" y="863"/>
                    </a:cubicBezTo>
                    <a:cubicBezTo>
                      <a:pt x="502" y="863"/>
                      <a:pt x="502" y="863"/>
                      <a:pt x="502" y="863"/>
                    </a:cubicBezTo>
                    <a:cubicBezTo>
                      <a:pt x="491" y="863"/>
                      <a:pt x="481" y="859"/>
                      <a:pt x="475" y="854"/>
                    </a:cubicBezTo>
                    <a:cubicBezTo>
                      <a:pt x="472" y="852"/>
                      <a:pt x="469" y="850"/>
                      <a:pt x="468" y="849"/>
                    </a:cubicBezTo>
                    <a:cubicBezTo>
                      <a:pt x="467" y="848"/>
                      <a:pt x="466" y="847"/>
                      <a:pt x="466" y="847"/>
                    </a:cubicBezTo>
                    <a:cubicBezTo>
                      <a:pt x="465" y="846"/>
                      <a:pt x="465" y="846"/>
                      <a:pt x="465" y="846"/>
                    </a:cubicBezTo>
                    <a:cubicBezTo>
                      <a:pt x="465" y="846"/>
                      <a:pt x="465" y="846"/>
                      <a:pt x="465" y="846"/>
                    </a:cubicBezTo>
                    <a:cubicBezTo>
                      <a:pt x="465" y="846"/>
                      <a:pt x="465" y="846"/>
                      <a:pt x="465" y="846"/>
                    </a:cubicBezTo>
                    <a:cubicBezTo>
                      <a:pt x="450" y="834"/>
                      <a:pt x="437" y="818"/>
                      <a:pt x="427" y="803"/>
                    </a:cubicBezTo>
                    <a:cubicBezTo>
                      <a:pt x="424" y="798"/>
                      <a:pt x="421" y="792"/>
                      <a:pt x="418" y="787"/>
                    </a:cubicBezTo>
                    <a:cubicBezTo>
                      <a:pt x="417" y="787"/>
                      <a:pt x="417" y="787"/>
                      <a:pt x="417" y="787"/>
                    </a:cubicBezTo>
                    <a:cubicBezTo>
                      <a:pt x="417" y="786"/>
                      <a:pt x="417" y="786"/>
                      <a:pt x="417" y="786"/>
                    </a:cubicBezTo>
                    <a:cubicBezTo>
                      <a:pt x="417" y="786"/>
                      <a:pt x="417" y="786"/>
                      <a:pt x="417" y="786"/>
                    </a:cubicBezTo>
                    <a:cubicBezTo>
                      <a:pt x="414" y="781"/>
                      <a:pt x="412" y="776"/>
                      <a:pt x="410" y="772"/>
                    </a:cubicBezTo>
                    <a:cubicBezTo>
                      <a:pt x="408" y="768"/>
                      <a:pt x="407" y="764"/>
                      <a:pt x="406" y="762"/>
                    </a:cubicBezTo>
                    <a:cubicBezTo>
                      <a:pt x="405" y="759"/>
                      <a:pt x="404" y="758"/>
                      <a:pt x="404" y="758"/>
                    </a:cubicBezTo>
                    <a:cubicBezTo>
                      <a:pt x="404" y="758"/>
                      <a:pt x="404" y="757"/>
                      <a:pt x="403" y="754"/>
                    </a:cubicBezTo>
                    <a:cubicBezTo>
                      <a:pt x="402" y="754"/>
                      <a:pt x="402" y="754"/>
                      <a:pt x="402" y="754"/>
                    </a:cubicBezTo>
                    <a:cubicBezTo>
                      <a:pt x="402" y="753"/>
                      <a:pt x="402" y="753"/>
                      <a:pt x="402" y="753"/>
                    </a:cubicBezTo>
                    <a:cubicBezTo>
                      <a:pt x="403" y="753"/>
                      <a:pt x="403" y="753"/>
                      <a:pt x="403" y="753"/>
                    </a:cubicBezTo>
                    <a:cubicBezTo>
                      <a:pt x="402" y="752"/>
                      <a:pt x="402" y="752"/>
                      <a:pt x="402" y="751"/>
                    </a:cubicBezTo>
                    <a:cubicBezTo>
                      <a:pt x="397" y="737"/>
                      <a:pt x="387" y="704"/>
                      <a:pt x="383" y="667"/>
                    </a:cubicBezTo>
                    <a:cubicBezTo>
                      <a:pt x="382" y="667"/>
                      <a:pt x="382" y="667"/>
                      <a:pt x="382" y="667"/>
                    </a:cubicBezTo>
                    <a:cubicBezTo>
                      <a:pt x="382" y="666"/>
                      <a:pt x="382" y="666"/>
                      <a:pt x="382" y="666"/>
                    </a:cubicBezTo>
                    <a:cubicBezTo>
                      <a:pt x="382" y="666"/>
                      <a:pt x="382" y="666"/>
                      <a:pt x="382" y="666"/>
                    </a:cubicBezTo>
                    <a:cubicBezTo>
                      <a:pt x="382" y="666"/>
                      <a:pt x="382" y="665"/>
                      <a:pt x="381" y="663"/>
                    </a:cubicBezTo>
                    <a:cubicBezTo>
                      <a:pt x="377" y="653"/>
                      <a:pt x="363" y="619"/>
                      <a:pt x="355" y="579"/>
                    </a:cubicBezTo>
                    <a:cubicBezTo>
                      <a:pt x="353" y="579"/>
                      <a:pt x="353" y="579"/>
                      <a:pt x="353" y="579"/>
                    </a:cubicBezTo>
                    <a:cubicBezTo>
                      <a:pt x="353" y="578"/>
                      <a:pt x="353" y="578"/>
                      <a:pt x="353" y="578"/>
                    </a:cubicBezTo>
                    <a:cubicBezTo>
                      <a:pt x="354" y="578"/>
                      <a:pt x="354" y="578"/>
                      <a:pt x="354" y="578"/>
                    </a:cubicBezTo>
                    <a:cubicBezTo>
                      <a:pt x="353" y="571"/>
                      <a:pt x="351" y="564"/>
                      <a:pt x="350" y="557"/>
                    </a:cubicBezTo>
                    <a:cubicBezTo>
                      <a:pt x="349" y="557"/>
                      <a:pt x="349" y="557"/>
                      <a:pt x="349" y="557"/>
                    </a:cubicBezTo>
                    <a:cubicBezTo>
                      <a:pt x="349" y="556"/>
                      <a:pt x="349" y="556"/>
                      <a:pt x="349" y="556"/>
                    </a:cubicBezTo>
                    <a:cubicBezTo>
                      <a:pt x="350" y="556"/>
                      <a:pt x="350" y="556"/>
                      <a:pt x="350" y="556"/>
                    </a:cubicBezTo>
                    <a:cubicBezTo>
                      <a:pt x="350" y="552"/>
                      <a:pt x="349" y="548"/>
                      <a:pt x="349" y="543"/>
                    </a:cubicBezTo>
                    <a:cubicBezTo>
                      <a:pt x="345" y="513"/>
                      <a:pt x="343" y="486"/>
                      <a:pt x="342" y="466"/>
                    </a:cubicBezTo>
                    <a:cubicBezTo>
                      <a:pt x="341" y="457"/>
                      <a:pt x="340" y="449"/>
                      <a:pt x="340" y="443"/>
                    </a:cubicBezTo>
                    <a:cubicBezTo>
                      <a:pt x="339" y="438"/>
                      <a:pt x="339" y="435"/>
                      <a:pt x="339" y="435"/>
                    </a:cubicBezTo>
                    <a:cubicBezTo>
                      <a:pt x="339" y="435"/>
                      <a:pt x="339" y="435"/>
                      <a:pt x="339" y="435"/>
                    </a:cubicBezTo>
                    <a:cubicBezTo>
                      <a:pt x="339" y="435"/>
                      <a:pt x="339" y="435"/>
                      <a:pt x="339" y="435"/>
                    </a:cubicBezTo>
                    <a:cubicBezTo>
                      <a:pt x="338" y="435"/>
                      <a:pt x="338" y="435"/>
                      <a:pt x="338" y="435"/>
                    </a:cubicBezTo>
                    <a:cubicBezTo>
                      <a:pt x="338" y="435"/>
                      <a:pt x="338" y="435"/>
                      <a:pt x="338" y="435"/>
                    </a:cubicBezTo>
                    <a:cubicBezTo>
                      <a:pt x="337" y="435"/>
                      <a:pt x="337" y="435"/>
                      <a:pt x="337" y="435"/>
                    </a:cubicBezTo>
                    <a:cubicBezTo>
                      <a:pt x="337" y="435"/>
                      <a:pt x="337" y="440"/>
                      <a:pt x="336" y="449"/>
                    </a:cubicBezTo>
                    <a:cubicBezTo>
                      <a:pt x="335" y="473"/>
                      <a:pt x="330" y="524"/>
                      <a:pt x="319" y="556"/>
                    </a:cubicBezTo>
                    <a:cubicBezTo>
                      <a:pt x="319" y="556"/>
                      <a:pt x="319" y="556"/>
                      <a:pt x="319" y="556"/>
                    </a:cubicBezTo>
                    <a:cubicBezTo>
                      <a:pt x="319" y="557"/>
                      <a:pt x="319" y="557"/>
                      <a:pt x="319" y="557"/>
                    </a:cubicBezTo>
                    <a:cubicBezTo>
                      <a:pt x="318" y="557"/>
                      <a:pt x="318" y="557"/>
                      <a:pt x="318" y="557"/>
                    </a:cubicBezTo>
                    <a:cubicBezTo>
                      <a:pt x="318" y="559"/>
                      <a:pt x="317" y="561"/>
                      <a:pt x="316" y="562"/>
                    </a:cubicBezTo>
                    <a:cubicBezTo>
                      <a:pt x="308" y="583"/>
                      <a:pt x="296" y="609"/>
                      <a:pt x="287" y="630"/>
                    </a:cubicBezTo>
                    <a:cubicBezTo>
                      <a:pt x="282" y="640"/>
                      <a:pt x="278" y="649"/>
                      <a:pt x="275" y="656"/>
                    </a:cubicBezTo>
                    <a:cubicBezTo>
                      <a:pt x="273" y="662"/>
                      <a:pt x="271" y="666"/>
                      <a:pt x="271" y="666"/>
                    </a:cubicBezTo>
                    <a:cubicBezTo>
                      <a:pt x="272" y="666"/>
                      <a:pt x="272" y="666"/>
                      <a:pt x="272" y="666"/>
                    </a:cubicBezTo>
                    <a:cubicBezTo>
                      <a:pt x="272" y="667"/>
                      <a:pt x="272" y="667"/>
                      <a:pt x="272" y="667"/>
                    </a:cubicBezTo>
                    <a:cubicBezTo>
                      <a:pt x="270" y="667"/>
                      <a:pt x="270" y="667"/>
                      <a:pt x="270" y="667"/>
                    </a:cubicBezTo>
                    <a:cubicBezTo>
                      <a:pt x="270" y="668"/>
                      <a:pt x="270" y="668"/>
                      <a:pt x="270" y="668"/>
                    </a:cubicBezTo>
                    <a:cubicBezTo>
                      <a:pt x="268" y="677"/>
                      <a:pt x="259" y="712"/>
                      <a:pt x="234" y="753"/>
                    </a:cubicBezTo>
                    <a:cubicBezTo>
                      <a:pt x="235" y="753"/>
                      <a:pt x="235" y="753"/>
                      <a:pt x="235" y="753"/>
                    </a:cubicBezTo>
                    <a:cubicBezTo>
                      <a:pt x="235" y="754"/>
                      <a:pt x="235" y="754"/>
                      <a:pt x="235" y="754"/>
                    </a:cubicBezTo>
                    <a:cubicBezTo>
                      <a:pt x="234" y="754"/>
                      <a:pt x="234" y="754"/>
                      <a:pt x="234" y="754"/>
                    </a:cubicBezTo>
                    <a:cubicBezTo>
                      <a:pt x="232" y="757"/>
                      <a:pt x="230" y="759"/>
                      <a:pt x="229" y="762"/>
                    </a:cubicBezTo>
                    <a:cubicBezTo>
                      <a:pt x="223" y="771"/>
                      <a:pt x="218" y="778"/>
                      <a:pt x="214" y="785"/>
                    </a:cubicBezTo>
                    <a:cubicBezTo>
                      <a:pt x="214" y="785"/>
                      <a:pt x="214" y="785"/>
                      <a:pt x="214" y="785"/>
                    </a:cubicBezTo>
                    <a:cubicBezTo>
                      <a:pt x="214" y="785"/>
                      <a:pt x="214" y="785"/>
                      <a:pt x="214" y="785"/>
                    </a:cubicBezTo>
                    <a:cubicBezTo>
                      <a:pt x="214" y="785"/>
                      <a:pt x="214" y="785"/>
                      <a:pt x="214" y="785"/>
                    </a:cubicBezTo>
                    <a:cubicBezTo>
                      <a:pt x="210" y="791"/>
                      <a:pt x="206" y="796"/>
                      <a:pt x="203" y="800"/>
                    </a:cubicBezTo>
                    <a:cubicBezTo>
                      <a:pt x="189" y="821"/>
                      <a:pt x="181" y="828"/>
                      <a:pt x="170" y="836"/>
                    </a:cubicBezTo>
                    <a:cubicBezTo>
                      <a:pt x="162" y="841"/>
                      <a:pt x="150" y="849"/>
                      <a:pt x="136" y="854"/>
                    </a:cubicBezTo>
                    <a:cubicBezTo>
                      <a:pt x="127" y="857"/>
                      <a:pt x="117" y="860"/>
                      <a:pt x="108" y="860"/>
                    </a:cubicBezTo>
                    <a:cubicBezTo>
                      <a:pt x="104" y="860"/>
                      <a:pt x="100" y="859"/>
                      <a:pt x="96" y="858"/>
                    </a:cubicBezTo>
                    <a:cubicBezTo>
                      <a:pt x="83" y="855"/>
                      <a:pt x="72" y="844"/>
                      <a:pt x="64" y="830"/>
                    </a:cubicBezTo>
                    <a:cubicBezTo>
                      <a:pt x="55" y="816"/>
                      <a:pt x="50" y="799"/>
                      <a:pt x="47" y="785"/>
                    </a:cubicBezTo>
                    <a:cubicBezTo>
                      <a:pt x="46" y="785"/>
                      <a:pt x="46" y="785"/>
                      <a:pt x="46" y="785"/>
                    </a:cubicBezTo>
                    <a:cubicBezTo>
                      <a:pt x="46" y="785"/>
                      <a:pt x="46" y="785"/>
                      <a:pt x="46" y="785"/>
                    </a:cubicBezTo>
                    <a:cubicBezTo>
                      <a:pt x="47" y="785"/>
                      <a:pt x="47" y="785"/>
                      <a:pt x="47" y="785"/>
                    </a:cubicBezTo>
                    <a:cubicBezTo>
                      <a:pt x="47" y="784"/>
                      <a:pt x="47" y="784"/>
                      <a:pt x="47" y="784"/>
                    </a:cubicBezTo>
                    <a:cubicBezTo>
                      <a:pt x="46" y="784"/>
                      <a:pt x="46" y="784"/>
                      <a:pt x="46" y="784"/>
                    </a:cubicBezTo>
                    <a:cubicBezTo>
                      <a:pt x="46" y="784"/>
                      <a:pt x="42" y="780"/>
                      <a:pt x="38" y="764"/>
                    </a:cubicBezTo>
                    <a:cubicBezTo>
                      <a:pt x="38" y="761"/>
                      <a:pt x="37" y="758"/>
                      <a:pt x="36" y="754"/>
                    </a:cubicBezTo>
                    <a:cubicBezTo>
                      <a:pt x="36" y="754"/>
                      <a:pt x="36" y="754"/>
                      <a:pt x="36" y="754"/>
                    </a:cubicBezTo>
                    <a:cubicBezTo>
                      <a:pt x="36" y="753"/>
                      <a:pt x="36" y="753"/>
                      <a:pt x="36" y="753"/>
                    </a:cubicBezTo>
                    <a:cubicBezTo>
                      <a:pt x="36" y="753"/>
                      <a:pt x="36" y="753"/>
                      <a:pt x="36" y="753"/>
                    </a:cubicBezTo>
                    <a:cubicBezTo>
                      <a:pt x="33" y="736"/>
                      <a:pt x="30" y="709"/>
                      <a:pt x="28" y="667"/>
                    </a:cubicBezTo>
                    <a:cubicBezTo>
                      <a:pt x="27" y="667"/>
                      <a:pt x="27" y="667"/>
                      <a:pt x="27" y="667"/>
                    </a:cubicBezTo>
                    <a:cubicBezTo>
                      <a:pt x="27" y="666"/>
                      <a:pt x="27" y="666"/>
                      <a:pt x="27" y="666"/>
                    </a:cubicBezTo>
                    <a:cubicBezTo>
                      <a:pt x="28" y="666"/>
                      <a:pt x="28" y="666"/>
                      <a:pt x="28" y="666"/>
                    </a:cubicBezTo>
                    <a:cubicBezTo>
                      <a:pt x="28" y="665"/>
                      <a:pt x="27" y="663"/>
                      <a:pt x="26" y="659"/>
                    </a:cubicBezTo>
                    <a:cubicBezTo>
                      <a:pt x="23" y="646"/>
                      <a:pt x="16" y="616"/>
                      <a:pt x="11" y="579"/>
                    </a:cubicBezTo>
                    <a:cubicBezTo>
                      <a:pt x="10" y="579"/>
                      <a:pt x="10" y="579"/>
                      <a:pt x="10" y="579"/>
                    </a:cubicBezTo>
                    <a:cubicBezTo>
                      <a:pt x="10" y="578"/>
                      <a:pt x="10" y="578"/>
                      <a:pt x="10" y="578"/>
                    </a:cubicBezTo>
                    <a:cubicBezTo>
                      <a:pt x="10" y="578"/>
                      <a:pt x="10" y="578"/>
                      <a:pt x="10" y="578"/>
                    </a:cubicBezTo>
                    <a:cubicBezTo>
                      <a:pt x="10" y="577"/>
                      <a:pt x="10" y="576"/>
                      <a:pt x="10" y="574"/>
                    </a:cubicBezTo>
                    <a:cubicBezTo>
                      <a:pt x="10" y="574"/>
                      <a:pt x="10" y="574"/>
                      <a:pt x="10" y="574"/>
                    </a:cubicBezTo>
                    <a:cubicBezTo>
                      <a:pt x="9" y="557"/>
                      <a:pt x="9" y="557"/>
                      <a:pt x="9" y="557"/>
                    </a:cubicBezTo>
                    <a:cubicBezTo>
                      <a:pt x="8" y="557"/>
                      <a:pt x="8" y="557"/>
                      <a:pt x="8" y="557"/>
                    </a:cubicBezTo>
                    <a:cubicBezTo>
                      <a:pt x="8" y="556"/>
                      <a:pt x="8" y="556"/>
                      <a:pt x="8" y="556"/>
                    </a:cubicBezTo>
                    <a:cubicBezTo>
                      <a:pt x="9" y="556"/>
                      <a:pt x="9" y="556"/>
                      <a:pt x="9" y="556"/>
                    </a:cubicBezTo>
                    <a:cubicBezTo>
                      <a:pt x="8" y="551"/>
                      <a:pt x="8" y="551"/>
                      <a:pt x="8" y="551"/>
                    </a:cubicBezTo>
                    <a:cubicBezTo>
                      <a:pt x="8" y="551"/>
                      <a:pt x="8" y="551"/>
                      <a:pt x="8" y="551"/>
                    </a:cubicBezTo>
                    <a:cubicBezTo>
                      <a:pt x="8" y="551"/>
                      <a:pt x="8" y="548"/>
                      <a:pt x="7" y="543"/>
                    </a:cubicBezTo>
                    <a:cubicBezTo>
                      <a:pt x="5" y="526"/>
                      <a:pt x="1" y="488"/>
                      <a:pt x="1" y="452"/>
                    </a:cubicBezTo>
                    <a:cubicBezTo>
                      <a:pt x="1" y="445"/>
                      <a:pt x="1" y="439"/>
                      <a:pt x="1" y="432"/>
                    </a:cubicBezTo>
                    <a:cubicBezTo>
                      <a:pt x="1" y="432"/>
                      <a:pt x="1" y="432"/>
                      <a:pt x="1" y="432"/>
                    </a:cubicBezTo>
                    <a:cubicBezTo>
                      <a:pt x="2" y="430"/>
                      <a:pt x="2" y="428"/>
                      <a:pt x="2" y="426"/>
                    </a:cubicBezTo>
                    <a:cubicBezTo>
                      <a:pt x="1" y="426"/>
                      <a:pt x="1" y="426"/>
                      <a:pt x="1" y="426"/>
                    </a:cubicBezTo>
                    <a:cubicBezTo>
                      <a:pt x="1" y="425"/>
                      <a:pt x="1" y="425"/>
                      <a:pt x="1" y="425"/>
                    </a:cubicBezTo>
                    <a:cubicBezTo>
                      <a:pt x="2" y="425"/>
                      <a:pt x="2" y="425"/>
                      <a:pt x="2" y="425"/>
                    </a:cubicBezTo>
                    <a:cubicBezTo>
                      <a:pt x="4" y="400"/>
                      <a:pt x="9" y="375"/>
                      <a:pt x="14" y="355"/>
                    </a:cubicBezTo>
                    <a:cubicBezTo>
                      <a:pt x="17" y="345"/>
                      <a:pt x="19" y="336"/>
                      <a:pt x="21" y="329"/>
                    </a:cubicBezTo>
                    <a:cubicBezTo>
                      <a:pt x="22" y="327"/>
                      <a:pt x="23" y="325"/>
                      <a:pt x="23" y="324"/>
                    </a:cubicBezTo>
                    <a:cubicBezTo>
                      <a:pt x="22" y="324"/>
                      <a:pt x="22" y="324"/>
                      <a:pt x="22" y="324"/>
                    </a:cubicBezTo>
                    <a:cubicBezTo>
                      <a:pt x="22" y="323"/>
                      <a:pt x="22" y="323"/>
                      <a:pt x="22" y="323"/>
                    </a:cubicBezTo>
                    <a:cubicBezTo>
                      <a:pt x="23" y="323"/>
                      <a:pt x="23" y="323"/>
                      <a:pt x="23" y="323"/>
                    </a:cubicBezTo>
                    <a:cubicBezTo>
                      <a:pt x="24" y="321"/>
                      <a:pt x="24" y="319"/>
                      <a:pt x="25" y="319"/>
                    </a:cubicBezTo>
                    <a:cubicBezTo>
                      <a:pt x="25" y="319"/>
                      <a:pt x="25" y="319"/>
                      <a:pt x="25" y="319"/>
                    </a:cubicBezTo>
                    <a:cubicBezTo>
                      <a:pt x="26" y="316"/>
                      <a:pt x="27" y="313"/>
                      <a:pt x="28" y="310"/>
                    </a:cubicBezTo>
                    <a:cubicBezTo>
                      <a:pt x="27" y="310"/>
                      <a:pt x="27" y="310"/>
                      <a:pt x="27" y="310"/>
                    </a:cubicBezTo>
                    <a:cubicBezTo>
                      <a:pt x="27" y="309"/>
                      <a:pt x="27" y="309"/>
                      <a:pt x="27" y="309"/>
                    </a:cubicBezTo>
                    <a:cubicBezTo>
                      <a:pt x="29" y="309"/>
                      <a:pt x="29" y="309"/>
                      <a:pt x="29" y="309"/>
                    </a:cubicBezTo>
                    <a:cubicBezTo>
                      <a:pt x="30" y="306"/>
                      <a:pt x="31" y="303"/>
                      <a:pt x="32" y="300"/>
                    </a:cubicBezTo>
                    <a:cubicBezTo>
                      <a:pt x="51" y="258"/>
                      <a:pt x="64" y="235"/>
                      <a:pt x="72" y="223"/>
                    </a:cubicBezTo>
                    <a:cubicBezTo>
                      <a:pt x="76" y="217"/>
                      <a:pt x="79" y="213"/>
                      <a:pt x="81" y="211"/>
                    </a:cubicBezTo>
                    <a:cubicBezTo>
                      <a:pt x="82" y="210"/>
                      <a:pt x="83" y="210"/>
                      <a:pt x="83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3" y="209"/>
                      <a:pt x="83" y="209"/>
                      <a:pt x="83" y="209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85" y="208"/>
                      <a:pt x="85" y="208"/>
                      <a:pt x="85" y="208"/>
                    </a:cubicBezTo>
                    <a:cubicBezTo>
                      <a:pt x="85" y="207"/>
                      <a:pt x="85" y="206"/>
                      <a:pt x="86" y="205"/>
                    </a:cubicBezTo>
                    <a:cubicBezTo>
                      <a:pt x="90" y="194"/>
                      <a:pt x="106" y="154"/>
                      <a:pt x="137" y="11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136" y="111"/>
                      <a:pt x="136" y="111"/>
                      <a:pt x="136" y="111"/>
                    </a:cubicBezTo>
                    <a:cubicBezTo>
                      <a:pt x="137" y="111"/>
                      <a:pt x="137" y="111"/>
                      <a:pt x="137" y="111"/>
                    </a:cubicBezTo>
                    <a:cubicBezTo>
                      <a:pt x="145" y="101"/>
                      <a:pt x="153" y="91"/>
                      <a:pt x="162" y="81"/>
                    </a:cubicBezTo>
                    <a:cubicBezTo>
                      <a:pt x="162" y="81"/>
                      <a:pt x="162" y="81"/>
                      <a:pt x="162" y="81"/>
                    </a:cubicBezTo>
                    <a:cubicBezTo>
                      <a:pt x="162" y="80"/>
                      <a:pt x="162" y="80"/>
                      <a:pt x="162" y="80"/>
                    </a:cubicBezTo>
                    <a:cubicBezTo>
                      <a:pt x="163" y="80"/>
                      <a:pt x="163" y="80"/>
                      <a:pt x="163" y="80"/>
                    </a:cubicBezTo>
                    <a:cubicBezTo>
                      <a:pt x="164" y="80"/>
                      <a:pt x="165" y="79"/>
                      <a:pt x="165" y="78"/>
                    </a:cubicBezTo>
                    <a:moveTo>
                      <a:pt x="347" y="0"/>
                    </a:moveTo>
                    <a:cubicBezTo>
                      <a:pt x="315" y="0"/>
                      <a:pt x="315" y="0"/>
                      <a:pt x="315" y="0"/>
                    </a:cubicBezTo>
                    <a:cubicBezTo>
                      <a:pt x="304" y="1"/>
                      <a:pt x="296" y="2"/>
                      <a:pt x="291" y="3"/>
                    </a:cubicBezTo>
                    <a:cubicBezTo>
                      <a:pt x="285" y="4"/>
                      <a:pt x="270" y="10"/>
                      <a:pt x="255" y="16"/>
                    </a:cubicBezTo>
                    <a:cubicBezTo>
                      <a:pt x="239" y="23"/>
                      <a:pt x="223" y="31"/>
                      <a:pt x="214" y="36"/>
                    </a:cubicBezTo>
                    <a:cubicBezTo>
                      <a:pt x="204" y="43"/>
                      <a:pt x="190" y="54"/>
                      <a:pt x="179" y="63"/>
                    </a:cubicBezTo>
                    <a:cubicBezTo>
                      <a:pt x="177" y="65"/>
                      <a:pt x="174" y="68"/>
                      <a:pt x="172" y="69"/>
                    </a:cubicBezTo>
                    <a:cubicBezTo>
                      <a:pt x="167" y="74"/>
                      <a:pt x="164" y="76"/>
                      <a:pt x="164" y="76"/>
                    </a:cubicBezTo>
                    <a:cubicBezTo>
                      <a:pt x="164" y="76"/>
                      <a:pt x="164" y="76"/>
                      <a:pt x="164" y="76"/>
                    </a:cubicBezTo>
                    <a:cubicBezTo>
                      <a:pt x="164" y="76"/>
                      <a:pt x="164" y="76"/>
                      <a:pt x="164" y="76"/>
                    </a:cubicBezTo>
                    <a:cubicBezTo>
                      <a:pt x="108" y="134"/>
                      <a:pt x="85" y="202"/>
                      <a:pt x="83" y="207"/>
                    </a:cubicBezTo>
                    <a:cubicBezTo>
                      <a:pt x="81" y="208"/>
                      <a:pt x="78" y="211"/>
                      <a:pt x="70" y="222"/>
                    </a:cubicBezTo>
                    <a:cubicBezTo>
                      <a:pt x="62" y="234"/>
                      <a:pt x="49" y="257"/>
                      <a:pt x="30" y="299"/>
                    </a:cubicBezTo>
                    <a:cubicBezTo>
                      <a:pt x="28" y="306"/>
                      <a:pt x="25" y="312"/>
                      <a:pt x="23" y="318"/>
                    </a:cubicBezTo>
                    <a:cubicBezTo>
                      <a:pt x="23" y="318"/>
                      <a:pt x="23" y="318"/>
                      <a:pt x="23" y="318"/>
                    </a:cubicBezTo>
                    <a:cubicBezTo>
                      <a:pt x="23" y="318"/>
                      <a:pt x="3" y="377"/>
                      <a:pt x="0" y="430"/>
                    </a:cubicBezTo>
                    <a:cubicBezTo>
                      <a:pt x="0" y="476"/>
                      <a:pt x="0" y="476"/>
                      <a:pt x="0" y="476"/>
                    </a:cubicBezTo>
                    <a:cubicBezTo>
                      <a:pt x="1" y="516"/>
                      <a:pt x="6" y="551"/>
                      <a:pt x="6" y="551"/>
                    </a:cubicBezTo>
                    <a:cubicBezTo>
                      <a:pt x="6" y="551"/>
                      <a:pt x="6" y="551"/>
                      <a:pt x="6" y="551"/>
                    </a:cubicBezTo>
                    <a:cubicBezTo>
                      <a:pt x="8" y="575"/>
                      <a:pt x="8" y="575"/>
                      <a:pt x="8" y="575"/>
                    </a:cubicBezTo>
                    <a:cubicBezTo>
                      <a:pt x="8" y="575"/>
                      <a:pt x="8" y="575"/>
                      <a:pt x="8" y="575"/>
                    </a:cubicBezTo>
                    <a:cubicBezTo>
                      <a:pt x="15" y="626"/>
                      <a:pt x="25" y="664"/>
                      <a:pt x="26" y="667"/>
                    </a:cubicBezTo>
                    <a:cubicBezTo>
                      <a:pt x="29" y="724"/>
                      <a:pt x="33" y="753"/>
                      <a:pt x="38" y="769"/>
                    </a:cubicBezTo>
                    <a:cubicBezTo>
                      <a:pt x="41" y="782"/>
                      <a:pt x="44" y="785"/>
                      <a:pt x="45" y="786"/>
                    </a:cubicBezTo>
                    <a:cubicBezTo>
                      <a:pt x="48" y="800"/>
                      <a:pt x="54" y="817"/>
                      <a:pt x="62" y="831"/>
                    </a:cubicBezTo>
                    <a:cubicBezTo>
                      <a:pt x="71" y="845"/>
                      <a:pt x="82" y="857"/>
                      <a:pt x="96" y="860"/>
                    </a:cubicBezTo>
                    <a:cubicBezTo>
                      <a:pt x="100" y="861"/>
                      <a:pt x="104" y="862"/>
                      <a:pt x="108" y="862"/>
                    </a:cubicBezTo>
                    <a:cubicBezTo>
                      <a:pt x="118" y="862"/>
                      <a:pt x="128" y="859"/>
                      <a:pt x="137" y="855"/>
                    </a:cubicBezTo>
                    <a:cubicBezTo>
                      <a:pt x="151" y="850"/>
                      <a:pt x="163" y="843"/>
                      <a:pt x="171" y="837"/>
                    </a:cubicBezTo>
                    <a:cubicBezTo>
                      <a:pt x="182" y="830"/>
                      <a:pt x="190" y="822"/>
                      <a:pt x="205" y="802"/>
                    </a:cubicBezTo>
                    <a:cubicBezTo>
                      <a:pt x="212" y="792"/>
                      <a:pt x="220" y="780"/>
                      <a:pt x="230" y="763"/>
                    </a:cubicBezTo>
                    <a:cubicBezTo>
                      <a:pt x="263" y="713"/>
                      <a:pt x="272" y="669"/>
                      <a:pt x="273" y="667"/>
                    </a:cubicBezTo>
                    <a:cubicBezTo>
                      <a:pt x="274" y="664"/>
                      <a:pt x="301" y="604"/>
                      <a:pt x="318" y="563"/>
                    </a:cubicBezTo>
                    <a:cubicBezTo>
                      <a:pt x="327" y="542"/>
                      <a:pt x="332" y="510"/>
                      <a:pt x="335" y="483"/>
                    </a:cubicBezTo>
                    <a:cubicBezTo>
                      <a:pt x="337" y="470"/>
                      <a:pt x="338" y="459"/>
                      <a:pt x="338" y="450"/>
                    </a:cubicBezTo>
                    <a:cubicBezTo>
                      <a:pt x="340" y="469"/>
                      <a:pt x="342" y="504"/>
                      <a:pt x="347" y="544"/>
                    </a:cubicBezTo>
                    <a:cubicBezTo>
                      <a:pt x="353" y="602"/>
                      <a:pt x="379" y="663"/>
                      <a:pt x="381" y="667"/>
                    </a:cubicBezTo>
                    <a:cubicBezTo>
                      <a:pt x="386" y="716"/>
                      <a:pt x="402" y="757"/>
                      <a:pt x="402" y="759"/>
                    </a:cubicBezTo>
                    <a:cubicBezTo>
                      <a:pt x="402" y="759"/>
                      <a:pt x="402" y="759"/>
                      <a:pt x="402" y="759"/>
                    </a:cubicBezTo>
                    <a:cubicBezTo>
                      <a:pt x="402" y="759"/>
                      <a:pt x="410" y="780"/>
                      <a:pt x="426" y="805"/>
                    </a:cubicBezTo>
                    <a:cubicBezTo>
                      <a:pt x="435" y="819"/>
                      <a:pt x="448" y="835"/>
                      <a:pt x="464" y="848"/>
                    </a:cubicBezTo>
                    <a:cubicBezTo>
                      <a:pt x="465" y="849"/>
                      <a:pt x="479" y="865"/>
                      <a:pt x="502" y="865"/>
                    </a:cubicBezTo>
                    <a:cubicBezTo>
                      <a:pt x="503" y="865"/>
                      <a:pt x="503" y="865"/>
                      <a:pt x="503" y="865"/>
                    </a:cubicBezTo>
                    <a:cubicBezTo>
                      <a:pt x="504" y="865"/>
                      <a:pt x="505" y="865"/>
                      <a:pt x="506" y="865"/>
                    </a:cubicBezTo>
                    <a:cubicBezTo>
                      <a:pt x="519" y="865"/>
                      <a:pt x="529" y="861"/>
                      <a:pt x="537" y="856"/>
                    </a:cubicBezTo>
                    <a:cubicBezTo>
                      <a:pt x="542" y="853"/>
                      <a:pt x="547" y="848"/>
                      <a:pt x="551" y="844"/>
                    </a:cubicBezTo>
                    <a:cubicBezTo>
                      <a:pt x="556" y="838"/>
                      <a:pt x="564" y="828"/>
                      <a:pt x="571" y="816"/>
                    </a:cubicBezTo>
                    <a:cubicBezTo>
                      <a:pt x="578" y="805"/>
                      <a:pt x="583" y="798"/>
                      <a:pt x="586" y="786"/>
                    </a:cubicBezTo>
                    <a:cubicBezTo>
                      <a:pt x="586" y="786"/>
                      <a:pt x="586" y="786"/>
                      <a:pt x="586" y="786"/>
                    </a:cubicBezTo>
                    <a:cubicBezTo>
                      <a:pt x="590" y="776"/>
                      <a:pt x="590" y="776"/>
                      <a:pt x="590" y="776"/>
                    </a:cubicBezTo>
                    <a:cubicBezTo>
                      <a:pt x="622" y="713"/>
                      <a:pt x="627" y="669"/>
                      <a:pt x="627" y="667"/>
                    </a:cubicBezTo>
                    <a:cubicBezTo>
                      <a:pt x="659" y="590"/>
                      <a:pt x="668" y="517"/>
                      <a:pt x="670" y="481"/>
                    </a:cubicBezTo>
                    <a:cubicBezTo>
                      <a:pt x="679" y="617"/>
                      <a:pt x="708" y="663"/>
                      <a:pt x="711" y="667"/>
                    </a:cubicBezTo>
                    <a:cubicBezTo>
                      <a:pt x="716" y="730"/>
                      <a:pt x="742" y="783"/>
                      <a:pt x="762" y="814"/>
                    </a:cubicBezTo>
                    <a:cubicBezTo>
                      <a:pt x="763" y="817"/>
                      <a:pt x="765" y="819"/>
                      <a:pt x="767" y="822"/>
                    </a:cubicBezTo>
                    <a:cubicBezTo>
                      <a:pt x="785" y="848"/>
                      <a:pt x="803" y="862"/>
                      <a:pt x="829" y="867"/>
                    </a:cubicBezTo>
                    <a:cubicBezTo>
                      <a:pt x="840" y="869"/>
                      <a:pt x="847" y="871"/>
                      <a:pt x="854" y="871"/>
                    </a:cubicBezTo>
                    <a:cubicBezTo>
                      <a:pt x="860" y="871"/>
                      <a:pt x="865" y="870"/>
                      <a:pt x="872" y="867"/>
                    </a:cubicBezTo>
                    <a:cubicBezTo>
                      <a:pt x="879" y="864"/>
                      <a:pt x="887" y="859"/>
                      <a:pt x="899" y="852"/>
                    </a:cubicBezTo>
                    <a:cubicBezTo>
                      <a:pt x="921" y="839"/>
                      <a:pt x="934" y="825"/>
                      <a:pt x="945" y="809"/>
                    </a:cubicBezTo>
                    <a:cubicBezTo>
                      <a:pt x="957" y="794"/>
                      <a:pt x="967" y="776"/>
                      <a:pt x="982" y="752"/>
                    </a:cubicBezTo>
                    <a:cubicBezTo>
                      <a:pt x="1020" y="689"/>
                      <a:pt x="1052" y="598"/>
                      <a:pt x="1052" y="598"/>
                    </a:cubicBezTo>
                    <a:cubicBezTo>
                      <a:pt x="1052" y="598"/>
                      <a:pt x="1052" y="598"/>
                      <a:pt x="1052" y="598"/>
                    </a:cubicBezTo>
                    <a:cubicBezTo>
                      <a:pt x="1075" y="545"/>
                      <a:pt x="1083" y="480"/>
                      <a:pt x="1086" y="456"/>
                    </a:cubicBezTo>
                    <a:cubicBezTo>
                      <a:pt x="1090" y="487"/>
                      <a:pt x="1104" y="589"/>
                      <a:pt x="1132" y="655"/>
                    </a:cubicBezTo>
                    <a:cubicBezTo>
                      <a:pt x="1156" y="712"/>
                      <a:pt x="1179" y="748"/>
                      <a:pt x="1228" y="798"/>
                    </a:cubicBezTo>
                    <a:cubicBezTo>
                      <a:pt x="1235" y="804"/>
                      <a:pt x="1241" y="811"/>
                      <a:pt x="1249" y="818"/>
                    </a:cubicBezTo>
                    <a:cubicBezTo>
                      <a:pt x="1289" y="856"/>
                      <a:pt x="1321" y="869"/>
                      <a:pt x="1345" y="872"/>
                    </a:cubicBezTo>
                    <a:cubicBezTo>
                      <a:pt x="1366" y="872"/>
                      <a:pt x="1366" y="872"/>
                      <a:pt x="1366" y="872"/>
                    </a:cubicBezTo>
                    <a:cubicBezTo>
                      <a:pt x="1371" y="871"/>
                      <a:pt x="1377" y="870"/>
                      <a:pt x="1382" y="869"/>
                    </a:cubicBezTo>
                    <a:cubicBezTo>
                      <a:pt x="1396" y="866"/>
                      <a:pt x="1408" y="850"/>
                      <a:pt x="1416" y="836"/>
                    </a:cubicBezTo>
                    <a:cubicBezTo>
                      <a:pt x="1425" y="822"/>
                      <a:pt x="1430" y="808"/>
                      <a:pt x="1430" y="807"/>
                    </a:cubicBezTo>
                    <a:cubicBezTo>
                      <a:pt x="1430" y="807"/>
                      <a:pt x="1430" y="807"/>
                      <a:pt x="1430" y="807"/>
                    </a:cubicBezTo>
                    <a:cubicBezTo>
                      <a:pt x="1430" y="807"/>
                      <a:pt x="1457" y="750"/>
                      <a:pt x="1479" y="614"/>
                    </a:cubicBezTo>
                    <a:cubicBezTo>
                      <a:pt x="1487" y="564"/>
                      <a:pt x="1492" y="527"/>
                      <a:pt x="1494" y="496"/>
                    </a:cubicBezTo>
                    <a:cubicBezTo>
                      <a:pt x="1494" y="456"/>
                      <a:pt x="1494" y="456"/>
                      <a:pt x="1494" y="456"/>
                    </a:cubicBezTo>
                    <a:cubicBezTo>
                      <a:pt x="1492" y="426"/>
                      <a:pt x="1486" y="399"/>
                      <a:pt x="1474" y="366"/>
                    </a:cubicBezTo>
                    <a:cubicBezTo>
                      <a:pt x="1448" y="293"/>
                      <a:pt x="1362" y="221"/>
                      <a:pt x="1347" y="209"/>
                    </a:cubicBezTo>
                    <a:cubicBezTo>
                      <a:pt x="1409" y="209"/>
                      <a:pt x="1409" y="209"/>
                      <a:pt x="1409" y="209"/>
                    </a:cubicBezTo>
                    <a:cubicBezTo>
                      <a:pt x="1407" y="208"/>
                      <a:pt x="1407" y="208"/>
                      <a:pt x="1407" y="208"/>
                    </a:cubicBezTo>
                    <a:cubicBezTo>
                      <a:pt x="1383" y="178"/>
                      <a:pt x="1351" y="155"/>
                      <a:pt x="1327" y="138"/>
                    </a:cubicBezTo>
                    <a:cubicBezTo>
                      <a:pt x="1325" y="137"/>
                      <a:pt x="1323" y="136"/>
                      <a:pt x="1322" y="135"/>
                    </a:cubicBezTo>
                    <a:cubicBezTo>
                      <a:pt x="1320" y="134"/>
                      <a:pt x="1319" y="133"/>
                      <a:pt x="1318" y="132"/>
                    </a:cubicBezTo>
                    <a:cubicBezTo>
                      <a:pt x="1303" y="122"/>
                      <a:pt x="1293" y="117"/>
                      <a:pt x="1293" y="117"/>
                    </a:cubicBezTo>
                    <a:cubicBezTo>
                      <a:pt x="1284" y="112"/>
                      <a:pt x="1275" y="107"/>
                      <a:pt x="1267" y="102"/>
                    </a:cubicBezTo>
                    <a:cubicBezTo>
                      <a:pt x="1256" y="97"/>
                      <a:pt x="1246" y="91"/>
                      <a:pt x="1236" y="87"/>
                    </a:cubicBezTo>
                    <a:cubicBezTo>
                      <a:pt x="1233" y="85"/>
                      <a:pt x="1229" y="83"/>
                      <a:pt x="1225" y="81"/>
                    </a:cubicBezTo>
                    <a:cubicBezTo>
                      <a:pt x="1222" y="80"/>
                      <a:pt x="1218" y="78"/>
                      <a:pt x="1215" y="76"/>
                    </a:cubicBezTo>
                    <a:cubicBezTo>
                      <a:pt x="1211" y="74"/>
                      <a:pt x="1207" y="73"/>
                      <a:pt x="1204" y="71"/>
                    </a:cubicBezTo>
                    <a:cubicBezTo>
                      <a:pt x="1130" y="38"/>
                      <a:pt x="1083" y="29"/>
                      <a:pt x="1030" y="17"/>
                    </a:cubicBezTo>
                    <a:cubicBezTo>
                      <a:pt x="972" y="5"/>
                      <a:pt x="918" y="4"/>
                      <a:pt x="900" y="4"/>
                    </a:cubicBezTo>
                    <a:cubicBezTo>
                      <a:pt x="897" y="4"/>
                      <a:pt x="895" y="4"/>
                      <a:pt x="894" y="4"/>
                    </a:cubicBezTo>
                    <a:cubicBezTo>
                      <a:pt x="890" y="4"/>
                      <a:pt x="885" y="3"/>
                      <a:pt x="881" y="3"/>
                    </a:cubicBezTo>
                    <a:cubicBezTo>
                      <a:pt x="848" y="3"/>
                      <a:pt x="819" y="11"/>
                      <a:pt x="794" y="22"/>
                    </a:cubicBezTo>
                    <a:cubicBezTo>
                      <a:pt x="774" y="31"/>
                      <a:pt x="757" y="42"/>
                      <a:pt x="742" y="53"/>
                    </a:cubicBezTo>
                    <a:cubicBezTo>
                      <a:pt x="718" y="71"/>
                      <a:pt x="701" y="89"/>
                      <a:pt x="692" y="100"/>
                    </a:cubicBezTo>
                    <a:cubicBezTo>
                      <a:pt x="687" y="107"/>
                      <a:pt x="684" y="111"/>
                      <a:pt x="684" y="111"/>
                    </a:cubicBezTo>
                    <a:cubicBezTo>
                      <a:pt x="683" y="112"/>
                      <a:pt x="683" y="112"/>
                      <a:pt x="683" y="112"/>
                    </a:cubicBezTo>
                    <a:cubicBezTo>
                      <a:pt x="705" y="112"/>
                      <a:pt x="705" y="112"/>
                      <a:pt x="705" y="112"/>
                    </a:cubicBezTo>
                    <a:cubicBezTo>
                      <a:pt x="699" y="120"/>
                      <a:pt x="676" y="149"/>
                      <a:pt x="658" y="208"/>
                    </a:cubicBezTo>
                    <a:cubicBezTo>
                      <a:pt x="655" y="211"/>
                      <a:pt x="603" y="279"/>
                      <a:pt x="590" y="385"/>
                    </a:cubicBezTo>
                    <a:cubicBezTo>
                      <a:pt x="589" y="398"/>
                      <a:pt x="589" y="398"/>
                      <a:pt x="589" y="398"/>
                    </a:cubicBezTo>
                    <a:cubicBezTo>
                      <a:pt x="584" y="364"/>
                      <a:pt x="577" y="331"/>
                      <a:pt x="577" y="331"/>
                    </a:cubicBezTo>
                    <a:cubicBezTo>
                      <a:pt x="577" y="331"/>
                      <a:pt x="577" y="331"/>
                      <a:pt x="577" y="331"/>
                    </a:cubicBezTo>
                    <a:cubicBezTo>
                      <a:pt x="563" y="256"/>
                      <a:pt x="529" y="211"/>
                      <a:pt x="527" y="208"/>
                    </a:cubicBezTo>
                    <a:cubicBezTo>
                      <a:pt x="518" y="174"/>
                      <a:pt x="492" y="122"/>
                      <a:pt x="487" y="113"/>
                    </a:cubicBezTo>
                    <a:cubicBezTo>
                      <a:pt x="569" y="113"/>
                      <a:pt x="569" y="113"/>
                      <a:pt x="569" y="113"/>
                    </a:cubicBezTo>
                    <a:cubicBezTo>
                      <a:pt x="567" y="111"/>
                      <a:pt x="567" y="111"/>
                      <a:pt x="567" y="111"/>
                    </a:cubicBezTo>
                    <a:cubicBezTo>
                      <a:pt x="567" y="111"/>
                      <a:pt x="555" y="99"/>
                      <a:pt x="541" y="86"/>
                    </a:cubicBezTo>
                    <a:cubicBezTo>
                      <a:pt x="526" y="73"/>
                      <a:pt x="510" y="59"/>
                      <a:pt x="502" y="53"/>
                    </a:cubicBezTo>
                    <a:cubicBezTo>
                      <a:pt x="474" y="36"/>
                      <a:pt x="429" y="15"/>
                      <a:pt x="390" y="6"/>
                    </a:cubicBezTo>
                    <a:cubicBezTo>
                      <a:pt x="374" y="3"/>
                      <a:pt x="360" y="1"/>
                      <a:pt x="347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238"/>
              <p:cNvSpPr>
                <a:spLocks noEditPoints="1"/>
              </p:cNvSpPr>
              <p:nvPr/>
            </p:nvSpPr>
            <p:spPr bwMode="auto">
              <a:xfrm>
                <a:off x="-4912180" y="4871026"/>
                <a:ext cx="917112" cy="4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244" y="0"/>
                  </a:cxn>
                  <a:cxn ang="0">
                    <a:pos x="243" y="0"/>
                  </a:cxn>
                  <a:cxn ang="0">
                    <a:pos x="243" y="0"/>
                  </a:cxn>
                  <a:cxn ang="0">
                    <a:pos x="243" y="0"/>
                  </a:cxn>
                  <a:cxn ang="0">
                    <a:pos x="243" y="0"/>
                  </a:cxn>
                  <a:cxn ang="0">
                    <a:pos x="243" y="1"/>
                  </a:cxn>
                  <a:cxn ang="0">
                    <a:pos x="244" y="1"/>
                  </a:cxn>
                  <a:cxn ang="0">
                    <a:pos x="244" y="0"/>
                  </a:cxn>
                </a:cxnLst>
                <a:rect l="0" t="0" r="r" b="b"/>
                <a:pathLst>
                  <a:path w="244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244" y="0"/>
                    </a:move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1"/>
                      <a:pt x="243" y="1"/>
                      <a:pt x="243" y="1"/>
                    </a:cubicBezTo>
                    <a:cubicBezTo>
                      <a:pt x="244" y="1"/>
                      <a:pt x="244" y="1"/>
                      <a:pt x="244" y="1"/>
                    </a:cubicBezTo>
                    <a:cubicBezTo>
                      <a:pt x="244" y="0"/>
                      <a:pt x="244" y="0"/>
                      <a:pt x="244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239"/>
              <p:cNvSpPr>
                <a:spLocks noEditPoints="1"/>
              </p:cNvSpPr>
              <p:nvPr/>
            </p:nvSpPr>
            <p:spPr bwMode="auto">
              <a:xfrm>
                <a:off x="-3672514" y="4871026"/>
                <a:ext cx="1172265" cy="492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312" y="0"/>
                  </a:cxn>
                  <a:cxn ang="0">
                    <a:pos x="311" y="0"/>
                  </a:cxn>
                  <a:cxn ang="0">
                    <a:pos x="311" y="1"/>
                  </a:cxn>
                  <a:cxn ang="0">
                    <a:pos x="312" y="1"/>
                  </a:cxn>
                  <a:cxn ang="0">
                    <a:pos x="312" y="0"/>
                  </a:cxn>
                </a:cxnLst>
                <a:rect l="0" t="0" r="r" b="b"/>
                <a:pathLst>
                  <a:path w="31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12" y="0"/>
                    </a:moveTo>
                    <a:cubicBezTo>
                      <a:pt x="311" y="0"/>
                      <a:pt x="311" y="0"/>
                      <a:pt x="311" y="0"/>
                    </a:cubicBezTo>
                    <a:cubicBezTo>
                      <a:pt x="311" y="1"/>
                      <a:pt x="311" y="1"/>
                      <a:pt x="311" y="1"/>
                    </a:cubicBezTo>
                    <a:cubicBezTo>
                      <a:pt x="312" y="1"/>
                      <a:pt x="312" y="1"/>
                      <a:pt x="312" y="1"/>
                    </a:cubicBezTo>
                    <a:cubicBezTo>
                      <a:pt x="312" y="0"/>
                      <a:pt x="312" y="0"/>
                      <a:pt x="31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240"/>
              <p:cNvSpPr>
                <a:spLocks noEditPoints="1"/>
              </p:cNvSpPr>
              <p:nvPr/>
            </p:nvSpPr>
            <p:spPr bwMode="auto">
              <a:xfrm>
                <a:off x="-2071782" y="4871026"/>
                <a:ext cx="1239666" cy="492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30" y="0"/>
                  </a:cxn>
                  <a:cxn ang="0">
                    <a:pos x="329" y="0"/>
                  </a:cxn>
                  <a:cxn ang="0">
                    <a:pos x="329" y="1"/>
                  </a:cxn>
                  <a:cxn ang="0">
                    <a:pos x="330" y="1"/>
                  </a:cxn>
                  <a:cxn ang="0">
                    <a:pos x="330" y="0"/>
                  </a:cxn>
                </a:cxnLst>
                <a:rect l="0" t="0" r="r" b="b"/>
                <a:pathLst>
                  <a:path w="330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30" y="0"/>
                    </a:moveTo>
                    <a:cubicBezTo>
                      <a:pt x="329" y="0"/>
                      <a:pt x="329" y="0"/>
                      <a:pt x="329" y="0"/>
                    </a:cubicBezTo>
                    <a:cubicBezTo>
                      <a:pt x="329" y="1"/>
                      <a:pt x="329" y="1"/>
                      <a:pt x="329" y="1"/>
                    </a:cubicBezTo>
                    <a:cubicBezTo>
                      <a:pt x="330" y="1"/>
                      <a:pt x="330" y="1"/>
                      <a:pt x="330" y="1"/>
                    </a:cubicBezTo>
                    <a:cubicBezTo>
                      <a:pt x="330" y="0"/>
                      <a:pt x="330" y="0"/>
                      <a:pt x="33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241"/>
              <p:cNvSpPr>
                <a:spLocks noEditPoints="1"/>
              </p:cNvSpPr>
              <p:nvPr/>
            </p:nvSpPr>
            <p:spPr bwMode="auto">
              <a:xfrm>
                <a:off x="-6245723" y="4871026"/>
                <a:ext cx="919519" cy="492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245" y="0"/>
                  </a:cxn>
                  <a:cxn ang="0">
                    <a:pos x="244" y="0"/>
                  </a:cxn>
                  <a:cxn ang="0">
                    <a:pos x="244" y="0"/>
                  </a:cxn>
                  <a:cxn ang="0">
                    <a:pos x="244" y="0"/>
                  </a:cxn>
                  <a:cxn ang="0">
                    <a:pos x="244" y="0"/>
                  </a:cxn>
                  <a:cxn ang="0">
                    <a:pos x="243" y="1"/>
                  </a:cxn>
                  <a:cxn ang="0">
                    <a:pos x="245" y="1"/>
                  </a:cxn>
                  <a:cxn ang="0">
                    <a:pos x="245" y="0"/>
                  </a:cxn>
                </a:cxnLst>
                <a:rect l="0" t="0" r="r" b="b"/>
                <a:pathLst>
                  <a:path w="245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245" y="0"/>
                    </a:move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0"/>
                      <a:pt x="244" y="0"/>
                      <a:pt x="243" y="1"/>
                    </a:cubicBezTo>
                    <a:cubicBezTo>
                      <a:pt x="245" y="1"/>
                      <a:pt x="245" y="1"/>
                      <a:pt x="245" y="1"/>
                    </a:cubicBezTo>
                    <a:cubicBezTo>
                      <a:pt x="245" y="0"/>
                      <a:pt x="245" y="0"/>
                      <a:pt x="24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242"/>
              <p:cNvSpPr>
                <a:spLocks/>
              </p:cNvSpPr>
              <p:nvPr/>
            </p:nvSpPr>
            <p:spPr bwMode="auto">
              <a:xfrm>
                <a:off x="-5020500" y="4541414"/>
                <a:ext cx="7221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243"/>
              <p:cNvSpPr>
                <a:spLocks noEditPoints="1"/>
              </p:cNvSpPr>
              <p:nvPr/>
            </p:nvSpPr>
            <p:spPr bwMode="auto">
              <a:xfrm>
                <a:off x="-3780835" y="4541414"/>
                <a:ext cx="1408164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75" y="0"/>
                  </a:cxn>
                  <a:cxn ang="0">
                    <a:pos x="375" y="0"/>
                  </a:cxn>
                  <a:cxn ang="0">
                    <a:pos x="374" y="1"/>
                  </a:cxn>
                  <a:cxn ang="0">
                    <a:pos x="374" y="1"/>
                  </a:cxn>
                  <a:cxn ang="0">
                    <a:pos x="375" y="1"/>
                  </a:cxn>
                  <a:cxn ang="0">
                    <a:pos x="375" y="0"/>
                  </a:cxn>
                </a:cxnLst>
                <a:rect l="0" t="0" r="r" b="b"/>
                <a:pathLst>
                  <a:path w="375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75" y="0"/>
                    </a:moveTo>
                    <a:cubicBezTo>
                      <a:pt x="375" y="0"/>
                      <a:pt x="375" y="0"/>
                      <a:pt x="375" y="0"/>
                    </a:cubicBezTo>
                    <a:cubicBezTo>
                      <a:pt x="375" y="0"/>
                      <a:pt x="375" y="0"/>
                      <a:pt x="374" y="1"/>
                    </a:cubicBezTo>
                    <a:cubicBezTo>
                      <a:pt x="374" y="1"/>
                      <a:pt x="374" y="1"/>
                      <a:pt x="374" y="1"/>
                    </a:cubicBezTo>
                    <a:cubicBezTo>
                      <a:pt x="375" y="1"/>
                      <a:pt x="375" y="1"/>
                      <a:pt x="375" y="1"/>
                    </a:cubicBezTo>
                    <a:cubicBezTo>
                      <a:pt x="375" y="0"/>
                      <a:pt x="375" y="0"/>
                      <a:pt x="37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244"/>
              <p:cNvSpPr>
                <a:spLocks/>
              </p:cNvSpPr>
              <p:nvPr/>
            </p:nvSpPr>
            <p:spPr bwMode="auto">
              <a:xfrm>
                <a:off x="-2175287" y="4541414"/>
                <a:ext cx="0" cy="24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245"/>
              <p:cNvSpPr>
                <a:spLocks/>
              </p:cNvSpPr>
              <p:nvPr/>
            </p:nvSpPr>
            <p:spPr bwMode="auto">
              <a:xfrm>
                <a:off x="-6310714" y="4541414"/>
                <a:ext cx="4814" cy="24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246"/>
              <p:cNvSpPr>
                <a:spLocks noEditPoints="1"/>
              </p:cNvSpPr>
              <p:nvPr/>
            </p:nvSpPr>
            <p:spPr bwMode="auto">
              <a:xfrm>
                <a:off x="-4062467" y="3527981"/>
                <a:ext cx="3134066" cy="492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834" y="0"/>
                  </a:cxn>
                  <a:cxn ang="0">
                    <a:pos x="832" y="0"/>
                  </a:cxn>
                  <a:cxn ang="0">
                    <a:pos x="833" y="1"/>
                  </a:cxn>
                  <a:cxn ang="0">
                    <a:pos x="834" y="1"/>
                  </a:cxn>
                  <a:cxn ang="0">
                    <a:pos x="834" y="0"/>
                  </a:cxn>
                </a:cxnLst>
                <a:rect l="0" t="0" r="r" b="b"/>
                <a:pathLst>
                  <a:path w="834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834" y="0"/>
                    </a:moveTo>
                    <a:cubicBezTo>
                      <a:pt x="832" y="0"/>
                      <a:pt x="832" y="0"/>
                      <a:pt x="832" y="0"/>
                    </a:cubicBezTo>
                    <a:cubicBezTo>
                      <a:pt x="833" y="0"/>
                      <a:pt x="833" y="0"/>
                      <a:pt x="833" y="1"/>
                    </a:cubicBezTo>
                    <a:cubicBezTo>
                      <a:pt x="834" y="1"/>
                      <a:pt x="834" y="1"/>
                      <a:pt x="834" y="1"/>
                    </a:cubicBezTo>
                    <a:cubicBezTo>
                      <a:pt x="834" y="0"/>
                      <a:pt x="834" y="0"/>
                      <a:pt x="834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247"/>
              <p:cNvSpPr>
                <a:spLocks noEditPoints="1"/>
              </p:cNvSpPr>
              <p:nvPr/>
            </p:nvSpPr>
            <p:spPr bwMode="auto">
              <a:xfrm>
                <a:off x="-6245723" y="3527981"/>
                <a:ext cx="2043643" cy="492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0"/>
                  </a:cxn>
                  <a:cxn ang="0">
                    <a:pos x="544" y="0"/>
                  </a:cxn>
                  <a:cxn ang="0">
                    <a:pos x="543" y="0"/>
                  </a:cxn>
                  <a:cxn ang="0">
                    <a:pos x="543" y="1"/>
                  </a:cxn>
                  <a:cxn ang="0">
                    <a:pos x="544" y="1"/>
                  </a:cxn>
                  <a:cxn ang="0">
                    <a:pos x="544" y="0"/>
                  </a:cxn>
                </a:cxnLst>
                <a:rect l="0" t="0" r="r" b="b"/>
                <a:pathLst>
                  <a:path w="544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moveTo>
                      <a:pt x="544" y="0"/>
                    </a:moveTo>
                    <a:cubicBezTo>
                      <a:pt x="543" y="0"/>
                      <a:pt x="543" y="0"/>
                      <a:pt x="543" y="0"/>
                    </a:cubicBezTo>
                    <a:cubicBezTo>
                      <a:pt x="543" y="0"/>
                      <a:pt x="543" y="0"/>
                      <a:pt x="543" y="1"/>
                    </a:cubicBezTo>
                    <a:cubicBezTo>
                      <a:pt x="544" y="1"/>
                      <a:pt x="544" y="1"/>
                      <a:pt x="544" y="1"/>
                    </a:cubicBezTo>
                    <a:cubicBezTo>
                      <a:pt x="544" y="0"/>
                      <a:pt x="544" y="0"/>
                      <a:pt x="544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248"/>
              <p:cNvSpPr>
                <a:spLocks/>
              </p:cNvSpPr>
              <p:nvPr/>
            </p:nvSpPr>
            <p:spPr bwMode="auto">
              <a:xfrm>
                <a:off x="-3691771" y="2785124"/>
                <a:ext cx="9628" cy="2459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5" y="0"/>
                  </a:cxn>
                  <a:cxn ang="0">
                    <a:pos x="5" y="0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249"/>
              <p:cNvSpPr>
                <a:spLocks noEditPoints="1"/>
              </p:cNvSpPr>
              <p:nvPr/>
            </p:nvSpPr>
            <p:spPr bwMode="auto">
              <a:xfrm>
                <a:off x="-5836513" y="2785124"/>
                <a:ext cx="1314286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49" y="0"/>
                  </a:cxn>
                  <a:cxn ang="0">
                    <a:pos x="348" y="0"/>
                  </a:cxn>
                  <a:cxn ang="0">
                    <a:pos x="349" y="1"/>
                  </a:cxn>
                  <a:cxn ang="0">
                    <a:pos x="350" y="1"/>
                  </a:cxn>
                  <a:cxn ang="0">
                    <a:pos x="350" y="1"/>
                  </a:cxn>
                  <a:cxn ang="0">
                    <a:pos x="349" y="1"/>
                  </a:cxn>
                  <a:cxn ang="0">
                    <a:pos x="349" y="0"/>
                  </a:cxn>
                </a:cxnLst>
                <a:rect l="0" t="0" r="r" b="b"/>
                <a:pathLst>
                  <a:path w="350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49" y="0"/>
                    </a:moveTo>
                    <a:cubicBezTo>
                      <a:pt x="348" y="0"/>
                      <a:pt x="348" y="0"/>
                      <a:pt x="348" y="0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50" y="1"/>
                      <a:pt x="350" y="1"/>
                      <a:pt x="350" y="1"/>
                    </a:cubicBezTo>
                    <a:cubicBezTo>
                      <a:pt x="349" y="1"/>
                      <a:pt x="349" y="1"/>
                      <a:pt x="349" y="1"/>
                    </a:cubicBezTo>
                    <a:cubicBezTo>
                      <a:pt x="349" y="0"/>
                      <a:pt x="349" y="0"/>
                      <a:pt x="34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250"/>
              <p:cNvSpPr>
                <a:spLocks/>
              </p:cNvSpPr>
              <p:nvPr/>
            </p:nvSpPr>
            <p:spPr bwMode="auto">
              <a:xfrm>
                <a:off x="-3672514" y="2669513"/>
                <a:ext cx="4814" cy="246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251"/>
              <p:cNvSpPr>
                <a:spLocks/>
              </p:cNvSpPr>
              <p:nvPr/>
            </p:nvSpPr>
            <p:spPr bwMode="auto">
              <a:xfrm>
                <a:off x="-1308725" y="3146713"/>
                <a:ext cx="7221" cy="2461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252"/>
              <p:cNvSpPr>
                <a:spLocks/>
              </p:cNvSpPr>
              <p:nvPr/>
            </p:nvSpPr>
            <p:spPr bwMode="auto">
              <a:xfrm>
                <a:off x="-5737821" y="2669513"/>
                <a:ext cx="2406" cy="246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253"/>
              <p:cNvSpPr>
                <a:spLocks noEditPoints="1"/>
              </p:cNvSpPr>
              <p:nvPr/>
            </p:nvSpPr>
            <p:spPr bwMode="auto">
              <a:xfrm>
                <a:off x="-5034942" y="4460241"/>
                <a:ext cx="1162637" cy="246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10" y="0"/>
                  </a:cxn>
                  <a:cxn ang="0">
                    <a:pos x="309" y="0"/>
                  </a:cxn>
                  <a:cxn ang="0">
                    <a:pos x="309" y="1"/>
                  </a:cxn>
                  <a:cxn ang="0">
                    <a:pos x="310" y="1"/>
                  </a:cxn>
                  <a:cxn ang="0">
                    <a:pos x="310" y="0"/>
                  </a:cxn>
                </a:cxnLst>
                <a:rect l="0" t="0" r="r" b="b"/>
                <a:pathLst>
                  <a:path w="310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10" y="0"/>
                    </a:moveTo>
                    <a:cubicBezTo>
                      <a:pt x="309" y="0"/>
                      <a:pt x="309" y="0"/>
                      <a:pt x="309" y="0"/>
                    </a:cubicBezTo>
                    <a:cubicBezTo>
                      <a:pt x="309" y="1"/>
                      <a:pt x="309" y="1"/>
                      <a:pt x="309" y="1"/>
                    </a:cubicBezTo>
                    <a:cubicBezTo>
                      <a:pt x="310" y="1"/>
                      <a:pt x="310" y="1"/>
                      <a:pt x="310" y="1"/>
                    </a:cubicBezTo>
                    <a:cubicBezTo>
                      <a:pt x="310" y="0"/>
                      <a:pt x="310" y="0"/>
                      <a:pt x="31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254"/>
              <p:cNvSpPr>
                <a:spLocks noEditPoints="1"/>
              </p:cNvSpPr>
              <p:nvPr/>
            </p:nvSpPr>
            <p:spPr bwMode="auto">
              <a:xfrm>
                <a:off x="-3795278" y="4460241"/>
                <a:ext cx="1449084" cy="2461"/>
              </a:xfrm>
              <a:custGeom>
                <a:avLst/>
                <a:gdLst/>
                <a:ahLst/>
                <a:cxnLst>
                  <a:cxn ang="0">
                    <a:pos x="386" y="0"/>
                  </a:cxn>
                  <a:cxn ang="0">
                    <a:pos x="385" y="1"/>
                  </a:cxn>
                  <a:cxn ang="0">
                    <a:pos x="386" y="1"/>
                  </a:cxn>
                  <a:cxn ang="0">
                    <a:pos x="386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386" h="1">
                    <a:moveTo>
                      <a:pt x="386" y="0"/>
                    </a:moveTo>
                    <a:cubicBezTo>
                      <a:pt x="385" y="1"/>
                      <a:pt x="385" y="1"/>
                      <a:pt x="385" y="1"/>
                    </a:cubicBezTo>
                    <a:cubicBezTo>
                      <a:pt x="386" y="1"/>
                      <a:pt x="386" y="1"/>
                      <a:pt x="386" y="1"/>
                    </a:cubicBezTo>
                    <a:cubicBezTo>
                      <a:pt x="386" y="0"/>
                      <a:pt x="386" y="0"/>
                      <a:pt x="386" y="0"/>
                    </a:cubicBezTo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255"/>
              <p:cNvSpPr>
                <a:spLocks noEditPoints="1"/>
              </p:cNvSpPr>
              <p:nvPr/>
            </p:nvSpPr>
            <p:spPr bwMode="auto">
              <a:xfrm>
                <a:off x="-2199359" y="4460241"/>
                <a:ext cx="1434642" cy="246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82" y="0"/>
                  </a:cxn>
                  <a:cxn ang="0">
                    <a:pos x="381" y="0"/>
                  </a:cxn>
                  <a:cxn ang="0">
                    <a:pos x="381" y="1"/>
                  </a:cxn>
                  <a:cxn ang="0">
                    <a:pos x="382" y="1"/>
                  </a:cxn>
                  <a:cxn ang="0">
                    <a:pos x="382" y="0"/>
                  </a:cxn>
                </a:cxnLst>
                <a:rect l="0" t="0" r="r" b="b"/>
                <a:pathLst>
                  <a:path w="38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82" y="0"/>
                    </a:moveTo>
                    <a:cubicBezTo>
                      <a:pt x="381" y="0"/>
                      <a:pt x="381" y="0"/>
                      <a:pt x="381" y="0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2" y="1"/>
                      <a:pt x="382" y="1"/>
                      <a:pt x="382" y="1"/>
                    </a:cubicBezTo>
                    <a:cubicBezTo>
                      <a:pt x="382" y="0"/>
                      <a:pt x="382" y="0"/>
                      <a:pt x="38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256"/>
              <p:cNvSpPr>
                <a:spLocks noEditPoints="1"/>
              </p:cNvSpPr>
              <p:nvPr/>
            </p:nvSpPr>
            <p:spPr bwMode="auto">
              <a:xfrm>
                <a:off x="-6315529" y="4460241"/>
                <a:ext cx="1167451" cy="246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311" y="0"/>
                  </a:cxn>
                  <a:cxn ang="0">
                    <a:pos x="311" y="0"/>
                  </a:cxn>
                  <a:cxn ang="0">
                    <a:pos x="310" y="1"/>
                  </a:cxn>
                  <a:cxn ang="0">
                    <a:pos x="311" y="1"/>
                  </a:cxn>
                  <a:cxn ang="0">
                    <a:pos x="311" y="0"/>
                  </a:cxn>
                </a:cxnLst>
                <a:rect l="0" t="0" r="r" b="b"/>
                <a:pathLst>
                  <a:path w="31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311" y="0"/>
                    </a:moveTo>
                    <a:cubicBezTo>
                      <a:pt x="311" y="0"/>
                      <a:pt x="311" y="0"/>
                      <a:pt x="311" y="0"/>
                    </a:cubicBezTo>
                    <a:cubicBezTo>
                      <a:pt x="311" y="0"/>
                      <a:pt x="311" y="1"/>
                      <a:pt x="310" y="1"/>
                    </a:cubicBezTo>
                    <a:cubicBezTo>
                      <a:pt x="311" y="1"/>
                      <a:pt x="311" y="1"/>
                      <a:pt x="311" y="1"/>
                    </a:cubicBezTo>
                    <a:cubicBezTo>
                      <a:pt x="311" y="0"/>
                      <a:pt x="311" y="0"/>
                      <a:pt x="31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257"/>
              <p:cNvSpPr>
                <a:spLocks noEditPoints="1"/>
              </p:cNvSpPr>
              <p:nvPr/>
            </p:nvSpPr>
            <p:spPr bwMode="auto">
              <a:xfrm>
                <a:off x="-6212023" y="5200638"/>
                <a:ext cx="748614" cy="24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199" y="0"/>
                  </a:cxn>
                  <a:cxn ang="0">
                    <a:pos x="198" y="0"/>
                  </a:cxn>
                  <a:cxn ang="0">
                    <a:pos x="198" y="1"/>
                  </a:cxn>
                  <a:cxn ang="0">
                    <a:pos x="199" y="1"/>
                  </a:cxn>
                  <a:cxn ang="0">
                    <a:pos x="199" y="0"/>
                  </a:cxn>
                </a:cxnLst>
                <a:rect l="0" t="0" r="r" b="b"/>
                <a:pathLst>
                  <a:path w="199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199" y="0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198" y="1"/>
                      <a:pt x="198" y="1"/>
                      <a:pt x="198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0"/>
                      <a:pt x="199" y="0"/>
                      <a:pt x="19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258"/>
              <p:cNvSpPr>
                <a:spLocks noEditPoints="1"/>
              </p:cNvSpPr>
              <p:nvPr/>
            </p:nvSpPr>
            <p:spPr bwMode="auto">
              <a:xfrm>
                <a:off x="-4837559" y="5200638"/>
                <a:ext cx="741392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97" y="0"/>
                  </a:cxn>
                  <a:cxn ang="0">
                    <a:pos x="196" y="0"/>
                  </a:cxn>
                  <a:cxn ang="0">
                    <a:pos x="196" y="1"/>
                  </a:cxn>
                  <a:cxn ang="0">
                    <a:pos x="197" y="1"/>
                  </a:cxn>
                  <a:cxn ang="0">
                    <a:pos x="197" y="0"/>
                  </a:cxn>
                </a:cxnLst>
                <a:rect l="0" t="0" r="r" b="b"/>
                <a:pathLst>
                  <a:path w="197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97" y="0"/>
                    </a:moveTo>
                    <a:cubicBezTo>
                      <a:pt x="196" y="0"/>
                      <a:pt x="196" y="0"/>
                      <a:pt x="196" y="0"/>
                    </a:cubicBezTo>
                    <a:cubicBezTo>
                      <a:pt x="196" y="1"/>
                      <a:pt x="196" y="1"/>
                      <a:pt x="196" y="1"/>
                    </a:cubicBezTo>
                    <a:cubicBezTo>
                      <a:pt x="197" y="1"/>
                      <a:pt x="197" y="1"/>
                      <a:pt x="197" y="1"/>
                    </a:cubicBezTo>
                    <a:cubicBezTo>
                      <a:pt x="197" y="0"/>
                      <a:pt x="197" y="0"/>
                      <a:pt x="197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259"/>
              <p:cNvSpPr>
                <a:spLocks noEditPoints="1"/>
              </p:cNvSpPr>
              <p:nvPr/>
            </p:nvSpPr>
            <p:spPr bwMode="auto">
              <a:xfrm>
                <a:off x="-3593080" y="5200638"/>
                <a:ext cx="926741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247" y="0"/>
                  </a:cxn>
                  <a:cxn ang="0">
                    <a:pos x="246" y="0"/>
                  </a:cxn>
                  <a:cxn ang="0">
                    <a:pos x="246" y="1"/>
                  </a:cxn>
                  <a:cxn ang="0">
                    <a:pos x="247" y="1"/>
                  </a:cxn>
                  <a:cxn ang="0">
                    <a:pos x="247" y="0"/>
                  </a:cxn>
                </a:cxnLst>
                <a:rect l="0" t="0" r="r" b="b"/>
                <a:pathLst>
                  <a:path w="247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247" y="0"/>
                    </a:moveTo>
                    <a:cubicBezTo>
                      <a:pt x="246" y="0"/>
                      <a:pt x="246" y="0"/>
                      <a:pt x="246" y="0"/>
                    </a:cubicBezTo>
                    <a:cubicBezTo>
                      <a:pt x="246" y="1"/>
                      <a:pt x="246" y="1"/>
                      <a:pt x="246" y="1"/>
                    </a:cubicBezTo>
                    <a:cubicBezTo>
                      <a:pt x="247" y="1"/>
                      <a:pt x="247" y="1"/>
                      <a:pt x="247" y="1"/>
                    </a:cubicBezTo>
                    <a:cubicBezTo>
                      <a:pt x="247" y="0"/>
                      <a:pt x="247" y="0"/>
                      <a:pt x="247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260"/>
              <p:cNvSpPr>
                <a:spLocks noEditPoints="1"/>
              </p:cNvSpPr>
              <p:nvPr/>
            </p:nvSpPr>
            <p:spPr bwMode="auto">
              <a:xfrm>
                <a:off x="-1879213" y="5200638"/>
                <a:ext cx="967661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  <a:cxn ang="0">
                    <a:pos x="258" y="0"/>
                  </a:cxn>
                  <a:cxn ang="0">
                    <a:pos x="258" y="0"/>
                  </a:cxn>
                  <a:cxn ang="0">
                    <a:pos x="257" y="1"/>
                  </a:cxn>
                  <a:cxn ang="0">
                    <a:pos x="258" y="1"/>
                  </a:cxn>
                  <a:cxn ang="0">
                    <a:pos x="258" y="0"/>
                  </a:cxn>
                </a:cxnLst>
                <a:rect l="0" t="0" r="r" b="b"/>
                <a:pathLst>
                  <a:path w="258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moveTo>
                      <a:pt x="258" y="0"/>
                    </a:moveTo>
                    <a:cubicBezTo>
                      <a:pt x="258" y="0"/>
                      <a:pt x="258" y="0"/>
                      <a:pt x="258" y="0"/>
                    </a:cubicBezTo>
                    <a:cubicBezTo>
                      <a:pt x="257" y="1"/>
                      <a:pt x="257" y="1"/>
                      <a:pt x="257" y="1"/>
                    </a:cubicBezTo>
                    <a:cubicBezTo>
                      <a:pt x="258" y="1"/>
                      <a:pt x="258" y="1"/>
                      <a:pt x="258" y="1"/>
                    </a:cubicBezTo>
                    <a:cubicBezTo>
                      <a:pt x="258" y="0"/>
                      <a:pt x="258" y="0"/>
                      <a:pt x="25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 261"/>
              <p:cNvSpPr>
                <a:spLocks noEditPoints="1"/>
              </p:cNvSpPr>
              <p:nvPr/>
            </p:nvSpPr>
            <p:spPr bwMode="auto">
              <a:xfrm>
                <a:off x="-6175916" y="5318708"/>
                <a:ext cx="633071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68" y="0"/>
                  </a:cxn>
                  <a:cxn ang="0">
                    <a:pos x="168" y="0"/>
                  </a:cxn>
                  <a:cxn ang="0">
                    <a:pos x="168" y="0"/>
                  </a:cxn>
                  <a:cxn ang="0">
                    <a:pos x="168" y="0"/>
                  </a:cxn>
                  <a:cxn ang="0">
                    <a:pos x="168" y="0"/>
                  </a:cxn>
                </a:cxnLst>
                <a:rect l="0" t="0" r="r" b="b"/>
                <a:pathLst>
                  <a:path w="168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68" y="0"/>
                    </a:move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0"/>
                      <a:pt x="168" y="0"/>
                      <a:pt x="16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262"/>
              <p:cNvSpPr>
                <a:spLocks noEditPoints="1"/>
              </p:cNvSpPr>
              <p:nvPr/>
            </p:nvSpPr>
            <p:spPr bwMode="auto">
              <a:xfrm>
                <a:off x="-4779788" y="5323628"/>
                <a:ext cx="625850" cy="4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167" y="0"/>
                  </a:cxn>
                  <a:cxn ang="0">
                    <a:pos x="167" y="0"/>
                  </a:cxn>
                  <a:cxn ang="0">
                    <a:pos x="166" y="1"/>
                  </a:cxn>
                  <a:cxn ang="0">
                    <a:pos x="167" y="1"/>
                  </a:cxn>
                  <a:cxn ang="0">
                    <a:pos x="167" y="0"/>
                  </a:cxn>
                </a:cxnLst>
                <a:rect l="0" t="0" r="r" b="b"/>
                <a:pathLst>
                  <a:path w="167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moveTo>
                      <a:pt x="167" y="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166" y="1"/>
                      <a:pt x="166" y="1"/>
                      <a:pt x="166" y="1"/>
                    </a:cubicBezTo>
                    <a:cubicBezTo>
                      <a:pt x="167" y="1"/>
                      <a:pt x="167" y="1"/>
                      <a:pt x="167" y="1"/>
                    </a:cubicBezTo>
                    <a:cubicBezTo>
                      <a:pt x="167" y="0"/>
                      <a:pt x="167" y="0"/>
                      <a:pt x="167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263"/>
              <p:cNvSpPr>
                <a:spLocks noEditPoints="1"/>
              </p:cNvSpPr>
              <p:nvPr/>
            </p:nvSpPr>
            <p:spPr bwMode="auto">
              <a:xfrm>
                <a:off x="-3537716" y="5323628"/>
                <a:ext cx="791941" cy="4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0" y="0"/>
                  </a:cxn>
                  <a:cxn ang="0">
                    <a:pos x="211" y="0"/>
                  </a:cxn>
                  <a:cxn ang="0">
                    <a:pos x="210" y="0"/>
                  </a:cxn>
                  <a:cxn ang="0">
                    <a:pos x="210" y="1"/>
                  </a:cxn>
                  <a:cxn ang="0">
                    <a:pos x="211" y="1"/>
                  </a:cxn>
                  <a:cxn ang="0">
                    <a:pos x="211" y="0"/>
                  </a:cxn>
                </a:cxnLst>
                <a:rect l="0" t="0" r="r" b="b"/>
                <a:pathLst>
                  <a:path w="21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moveTo>
                      <a:pt x="211" y="0"/>
                    </a:moveTo>
                    <a:cubicBezTo>
                      <a:pt x="210" y="0"/>
                      <a:pt x="210" y="0"/>
                      <a:pt x="210" y="0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11" y="1"/>
                      <a:pt x="211" y="1"/>
                      <a:pt x="211" y="1"/>
                    </a:cubicBezTo>
                    <a:cubicBezTo>
                      <a:pt x="211" y="0"/>
                      <a:pt x="211" y="0"/>
                      <a:pt x="21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264"/>
              <p:cNvSpPr>
                <a:spLocks/>
              </p:cNvSpPr>
              <p:nvPr/>
            </p:nvSpPr>
            <p:spPr bwMode="auto">
              <a:xfrm>
                <a:off x="-1766077" y="5323628"/>
                <a:ext cx="7221" cy="492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265"/>
              <p:cNvSpPr>
                <a:spLocks noEditPoints="1"/>
              </p:cNvSpPr>
              <p:nvPr/>
            </p:nvSpPr>
            <p:spPr bwMode="auto">
              <a:xfrm>
                <a:off x="-6344414" y="3965824"/>
                <a:ext cx="5591732" cy="492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488" y="0"/>
                  </a:cxn>
                  <a:cxn ang="0">
                    <a:pos x="1487" y="0"/>
                  </a:cxn>
                  <a:cxn ang="0">
                    <a:pos x="1487" y="1"/>
                  </a:cxn>
                  <a:cxn ang="0">
                    <a:pos x="1488" y="1"/>
                  </a:cxn>
                  <a:cxn ang="0">
                    <a:pos x="1488" y="0"/>
                  </a:cxn>
                </a:cxnLst>
                <a:rect l="0" t="0" r="r" b="b"/>
                <a:pathLst>
                  <a:path w="1488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488" y="0"/>
                    </a:moveTo>
                    <a:cubicBezTo>
                      <a:pt x="1487" y="0"/>
                      <a:pt x="1487" y="0"/>
                      <a:pt x="1487" y="0"/>
                    </a:cubicBezTo>
                    <a:cubicBezTo>
                      <a:pt x="1487" y="1"/>
                      <a:pt x="1487" y="1"/>
                      <a:pt x="1487" y="1"/>
                    </a:cubicBezTo>
                    <a:cubicBezTo>
                      <a:pt x="1488" y="1"/>
                      <a:pt x="1488" y="1"/>
                      <a:pt x="1488" y="1"/>
                    </a:cubicBezTo>
                    <a:cubicBezTo>
                      <a:pt x="1488" y="0"/>
                      <a:pt x="1488" y="0"/>
                      <a:pt x="148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266"/>
              <p:cNvSpPr>
                <a:spLocks noEditPoints="1"/>
              </p:cNvSpPr>
              <p:nvPr/>
            </p:nvSpPr>
            <p:spPr bwMode="auto">
              <a:xfrm>
                <a:off x="-6264980" y="3582096"/>
                <a:ext cx="2074935" cy="492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552" y="0"/>
                  </a:cxn>
                  <a:cxn ang="0">
                    <a:pos x="551" y="0"/>
                  </a:cxn>
                  <a:cxn ang="0">
                    <a:pos x="551" y="1"/>
                  </a:cxn>
                  <a:cxn ang="0">
                    <a:pos x="552" y="1"/>
                  </a:cxn>
                  <a:cxn ang="0">
                    <a:pos x="552" y="0"/>
                  </a:cxn>
                </a:cxnLst>
                <a:rect l="0" t="0" r="r" b="b"/>
                <a:pathLst>
                  <a:path w="55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552" y="0"/>
                    </a:moveTo>
                    <a:cubicBezTo>
                      <a:pt x="551" y="0"/>
                      <a:pt x="551" y="0"/>
                      <a:pt x="551" y="0"/>
                    </a:cubicBezTo>
                    <a:cubicBezTo>
                      <a:pt x="551" y="0"/>
                      <a:pt x="551" y="0"/>
                      <a:pt x="551" y="1"/>
                    </a:cubicBezTo>
                    <a:cubicBezTo>
                      <a:pt x="552" y="1"/>
                      <a:pt x="552" y="1"/>
                      <a:pt x="552" y="1"/>
                    </a:cubicBezTo>
                    <a:cubicBezTo>
                      <a:pt x="552" y="0"/>
                      <a:pt x="552" y="0"/>
                      <a:pt x="55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267"/>
              <p:cNvSpPr>
                <a:spLocks noEditPoints="1"/>
              </p:cNvSpPr>
              <p:nvPr/>
            </p:nvSpPr>
            <p:spPr bwMode="auto">
              <a:xfrm>
                <a:off x="-4079318" y="3582096"/>
                <a:ext cx="3184617" cy="492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847" y="0"/>
                  </a:cxn>
                  <a:cxn ang="0">
                    <a:pos x="846" y="0"/>
                  </a:cxn>
                  <a:cxn ang="0">
                    <a:pos x="846" y="1"/>
                  </a:cxn>
                  <a:cxn ang="0">
                    <a:pos x="847" y="1"/>
                  </a:cxn>
                  <a:cxn ang="0">
                    <a:pos x="847" y="0"/>
                  </a:cxn>
                </a:cxnLst>
                <a:rect l="0" t="0" r="r" b="b"/>
                <a:pathLst>
                  <a:path w="847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847" y="0"/>
                    </a:moveTo>
                    <a:cubicBezTo>
                      <a:pt x="846" y="0"/>
                      <a:pt x="846" y="0"/>
                      <a:pt x="846" y="0"/>
                    </a:cubicBezTo>
                    <a:cubicBezTo>
                      <a:pt x="846" y="0"/>
                      <a:pt x="846" y="0"/>
                      <a:pt x="846" y="1"/>
                    </a:cubicBezTo>
                    <a:cubicBezTo>
                      <a:pt x="847" y="1"/>
                      <a:pt x="847" y="1"/>
                      <a:pt x="847" y="1"/>
                    </a:cubicBezTo>
                    <a:cubicBezTo>
                      <a:pt x="847" y="0"/>
                      <a:pt x="847" y="0"/>
                      <a:pt x="847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268"/>
              <p:cNvSpPr>
                <a:spLocks/>
              </p:cNvSpPr>
              <p:nvPr/>
            </p:nvSpPr>
            <p:spPr bwMode="auto">
              <a:xfrm>
                <a:off x="-3833792" y="4088813"/>
                <a:ext cx="2408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269"/>
              <p:cNvSpPr>
                <a:spLocks/>
              </p:cNvSpPr>
              <p:nvPr/>
            </p:nvSpPr>
            <p:spPr bwMode="auto">
              <a:xfrm>
                <a:off x="-2269166" y="4044537"/>
                <a:ext cx="2408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270"/>
              <p:cNvSpPr>
                <a:spLocks/>
              </p:cNvSpPr>
              <p:nvPr/>
            </p:nvSpPr>
            <p:spPr bwMode="auto">
              <a:xfrm>
                <a:off x="-1301505" y="3146713"/>
                <a:ext cx="7222" cy="246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271"/>
              <p:cNvSpPr>
                <a:spLocks/>
              </p:cNvSpPr>
              <p:nvPr/>
            </p:nvSpPr>
            <p:spPr bwMode="auto">
              <a:xfrm>
                <a:off x="-4139495" y="3892030"/>
                <a:ext cx="9628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272"/>
              <p:cNvSpPr>
                <a:spLocks/>
              </p:cNvSpPr>
              <p:nvPr/>
            </p:nvSpPr>
            <p:spPr bwMode="auto">
              <a:xfrm>
                <a:off x="-5075864" y="4002720"/>
                <a:ext cx="2408" cy="2461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273"/>
              <p:cNvSpPr>
                <a:spLocks/>
              </p:cNvSpPr>
              <p:nvPr/>
            </p:nvSpPr>
            <p:spPr bwMode="auto">
              <a:xfrm>
                <a:off x="-4529448" y="2785124"/>
                <a:ext cx="7221" cy="24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2" y="0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Freeform 274"/>
              <p:cNvSpPr>
                <a:spLocks/>
              </p:cNvSpPr>
              <p:nvPr/>
            </p:nvSpPr>
            <p:spPr bwMode="auto">
              <a:xfrm>
                <a:off x="-4524634" y="2785124"/>
                <a:ext cx="2406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275"/>
              <p:cNvSpPr>
                <a:spLocks/>
              </p:cNvSpPr>
              <p:nvPr/>
            </p:nvSpPr>
            <p:spPr bwMode="auto">
              <a:xfrm>
                <a:off x="-4341693" y="2785124"/>
                <a:ext cx="4814" cy="24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276"/>
              <p:cNvSpPr>
                <a:spLocks noEditPoints="1"/>
              </p:cNvSpPr>
              <p:nvPr/>
            </p:nvSpPr>
            <p:spPr bwMode="auto">
              <a:xfrm>
                <a:off x="-6036303" y="3149173"/>
                <a:ext cx="1660911" cy="245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2" y="0"/>
                  </a:cxn>
                  <a:cxn ang="0">
                    <a:pos x="442" y="0"/>
                  </a:cxn>
                  <a:cxn ang="0">
                    <a:pos x="442" y="0"/>
                  </a:cxn>
                  <a:cxn ang="0">
                    <a:pos x="442" y="1"/>
                  </a:cxn>
                  <a:cxn ang="0">
                    <a:pos x="442" y="1"/>
                  </a:cxn>
                  <a:cxn ang="0">
                    <a:pos x="442" y="0"/>
                  </a:cxn>
                </a:cxnLst>
                <a:rect l="0" t="0" r="r" b="b"/>
                <a:pathLst>
                  <a:path w="44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442" y="0"/>
                    </a:moveTo>
                    <a:cubicBezTo>
                      <a:pt x="442" y="0"/>
                      <a:pt x="442" y="0"/>
                      <a:pt x="442" y="0"/>
                    </a:cubicBezTo>
                    <a:cubicBezTo>
                      <a:pt x="442" y="0"/>
                      <a:pt x="442" y="0"/>
                      <a:pt x="442" y="1"/>
                    </a:cubicBezTo>
                    <a:cubicBezTo>
                      <a:pt x="442" y="1"/>
                      <a:pt x="442" y="1"/>
                      <a:pt x="442" y="1"/>
                    </a:cubicBezTo>
                    <a:cubicBezTo>
                      <a:pt x="442" y="0"/>
                      <a:pt x="442" y="0"/>
                      <a:pt x="44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277"/>
              <p:cNvSpPr>
                <a:spLocks/>
              </p:cNvSpPr>
              <p:nvPr/>
            </p:nvSpPr>
            <p:spPr bwMode="auto">
              <a:xfrm>
                <a:off x="-1303911" y="3149173"/>
                <a:ext cx="7221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278"/>
              <p:cNvSpPr>
                <a:spLocks/>
              </p:cNvSpPr>
              <p:nvPr/>
            </p:nvSpPr>
            <p:spPr bwMode="auto">
              <a:xfrm>
                <a:off x="-1301505" y="3149173"/>
                <a:ext cx="4814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279"/>
              <p:cNvSpPr>
                <a:spLocks/>
              </p:cNvSpPr>
              <p:nvPr/>
            </p:nvSpPr>
            <p:spPr bwMode="auto">
              <a:xfrm>
                <a:off x="-3872306" y="3149173"/>
                <a:ext cx="4814" cy="245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280"/>
              <p:cNvSpPr>
                <a:spLocks/>
              </p:cNvSpPr>
              <p:nvPr/>
            </p:nvSpPr>
            <p:spPr bwMode="auto">
              <a:xfrm>
                <a:off x="-5675236" y="2593261"/>
                <a:ext cx="1612768" cy="2508986"/>
              </a:xfrm>
              <a:custGeom>
                <a:avLst/>
                <a:gdLst/>
                <a:ahLst/>
                <a:cxnLst>
                  <a:cxn ang="0">
                    <a:pos x="104" y="6"/>
                  </a:cxn>
                  <a:cxn ang="0">
                    <a:pos x="177" y="34"/>
                  </a:cxn>
                  <a:cxn ang="0">
                    <a:pos x="216" y="87"/>
                  </a:cxn>
                  <a:cxn ang="0">
                    <a:pos x="211" y="41"/>
                  </a:cxn>
                  <a:cxn ang="0">
                    <a:pos x="238" y="57"/>
                  </a:cxn>
                  <a:cxn ang="0">
                    <a:pos x="242" y="47"/>
                  </a:cxn>
                  <a:cxn ang="0">
                    <a:pos x="276" y="86"/>
                  </a:cxn>
                  <a:cxn ang="0">
                    <a:pos x="257" y="108"/>
                  </a:cxn>
                  <a:cxn ang="0">
                    <a:pos x="269" y="119"/>
                  </a:cxn>
                  <a:cxn ang="0">
                    <a:pos x="236" y="155"/>
                  </a:cxn>
                  <a:cxn ang="0">
                    <a:pos x="229" y="230"/>
                  </a:cxn>
                  <a:cxn ang="0">
                    <a:pos x="230" y="230"/>
                  </a:cxn>
                  <a:cxn ang="0">
                    <a:pos x="225" y="221"/>
                  </a:cxn>
                  <a:cxn ang="0">
                    <a:pos x="177" y="269"/>
                  </a:cxn>
                  <a:cxn ang="0">
                    <a:pos x="201" y="277"/>
                  </a:cxn>
                  <a:cxn ang="0">
                    <a:pos x="215" y="282"/>
                  </a:cxn>
                  <a:cxn ang="0">
                    <a:pos x="225" y="313"/>
                  </a:cxn>
                  <a:cxn ang="0">
                    <a:pos x="319" y="323"/>
                  </a:cxn>
                  <a:cxn ang="0">
                    <a:pos x="378" y="381"/>
                  </a:cxn>
                  <a:cxn ang="0">
                    <a:pos x="301" y="662"/>
                  </a:cxn>
                  <a:cxn ang="0">
                    <a:pos x="303" y="663"/>
                  </a:cxn>
                  <a:cxn ang="0">
                    <a:pos x="303" y="663"/>
                  </a:cxn>
                  <a:cxn ang="0">
                    <a:pos x="250" y="346"/>
                  </a:cxn>
                  <a:cxn ang="0">
                    <a:pos x="203" y="293"/>
                  </a:cxn>
                  <a:cxn ang="0">
                    <a:pos x="112" y="200"/>
                  </a:cxn>
                  <a:cxn ang="0">
                    <a:pos x="118" y="241"/>
                  </a:cxn>
                  <a:cxn ang="0">
                    <a:pos x="117" y="239"/>
                  </a:cxn>
                  <a:cxn ang="0">
                    <a:pos x="120" y="239"/>
                  </a:cxn>
                  <a:cxn ang="0">
                    <a:pos x="63" y="48"/>
                  </a:cxn>
                  <a:cxn ang="0">
                    <a:pos x="3" y="64"/>
                  </a:cxn>
                  <a:cxn ang="0">
                    <a:pos x="5" y="65"/>
                  </a:cxn>
                  <a:cxn ang="0">
                    <a:pos x="9" y="43"/>
                  </a:cxn>
                  <a:cxn ang="0">
                    <a:pos x="6" y="35"/>
                  </a:cxn>
                  <a:cxn ang="0">
                    <a:pos x="0" y="65"/>
                  </a:cxn>
                  <a:cxn ang="0">
                    <a:pos x="66" y="52"/>
                  </a:cxn>
                  <a:cxn ang="0">
                    <a:pos x="117" y="243"/>
                  </a:cxn>
                  <a:cxn ang="0">
                    <a:pos x="110" y="201"/>
                  </a:cxn>
                  <a:cxn ang="0">
                    <a:pos x="109" y="201"/>
                  </a:cxn>
                  <a:cxn ang="0">
                    <a:pos x="129" y="238"/>
                  </a:cxn>
                  <a:cxn ang="0">
                    <a:pos x="218" y="323"/>
                  </a:cxn>
                  <a:cxn ang="0">
                    <a:pos x="237" y="397"/>
                  </a:cxn>
                  <a:cxn ang="0">
                    <a:pos x="306" y="662"/>
                  </a:cxn>
                  <a:cxn ang="0">
                    <a:pos x="378" y="377"/>
                  </a:cxn>
                  <a:cxn ang="0">
                    <a:pos x="320" y="319"/>
                  </a:cxn>
                  <a:cxn ang="0">
                    <a:pos x="229" y="311"/>
                  </a:cxn>
                  <a:cxn ang="0">
                    <a:pos x="211" y="280"/>
                  </a:cxn>
                  <a:cxn ang="0">
                    <a:pos x="192" y="260"/>
                  </a:cxn>
                  <a:cxn ang="0">
                    <a:pos x="216" y="212"/>
                  </a:cxn>
                  <a:cxn ang="0">
                    <a:pos x="233" y="219"/>
                  </a:cxn>
                  <a:cxn ang="0">
                    <a:pos x="261" y="123"/>
                  </a:cxn>
                  <a:cxn ang="0">
                    <a:pos x="254" y="105"/>
                  </a:cxn>
                  <a:cxn ang="0">
                    <a:pos x="255" y="106"/>
                  </a:cxn>
                  <a:cxn ang="0">
                    <a:pos x="242" y="43"/>
                  </a:cxn>
                  <a:cxn ang="0">
                    <a:pos x="207" y="44"/>
                  </a:cxn>
                  <a:cxn ang="0">
                    <a:pos x="213" y="88"/>
                  </a:cxn>
                  <a:cxn ang="0">
                    <a:pos x="214" y="89"/>
                  </a:cxn>
                  <a:cxn ang="0">
                    <a:pos x="177" y="47"/>
                  </a:cxn>
                  <a:cxn ang="0">
                    <a:pos x="108" y="1"/>
                  </a:cxn>
                  <a:cxn ang="0">
                    <a:pos x="38" y="6"/>
                  </a:cxn>
                </a:cxnLst>
                <a:rect l="0" t="0" r="r" b="b"/>
                <a:pathLst>
                  <a:path w="429" h="667">
                    <a:moveTo>
                      <a:pt x="38" y="6"/>
                    </a:moveTo>
                    <a:cubicBezTo>
                      <a:pt x="40" y="7"/>
                      <a:pt x="40" y="7"/>
                      <a:pt x="40" y="7"/>
                    </a:cubicBezTo>
                    <a:cubicBezTo>
                      <a:pt x="40" y="7"/>
                      <a:pt x="42" y="6"/>
                      <a:pt x="43" y="5"/>
                    </a:cubicBezTo>
                    <a:cubicBezTo>
                      <a:pt x="45" y="4"/>
                      <a:pt x="46" y="4"/>
                      <a:pt x="47" y="4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3" y="4"/>
                      <a:pt x="75" y="4"/>
                      <a:pt x="76" y="5"/>
                    </a:cubicBezTo>
                    <a:cubicBezTo>
                      <a:pt x="78" y="5"/>
                      <a:pt x="79" y="6"/>
                      <a:pt x="80" y="7"/>
                    </a:cubicBezTo>
                    <a:cubicBezTo>
                      <a:pt x="86" y="10"/>
                      <a:pt x="86" y="10"/>
                      <a:pt x="86" y="10"/>
                    </a:cubicBezTo>
                    <a:cubicBezTo>
                      <a:pt x="87" y="11"/>
                      <a:pt x="89" y="12"/>
                      <a:pt x="91" y="12"/>
                    </a:cubicBezTo>
                    <a:cubicBezTo>
                      <a:pt x="93" y="12"/>
                      <a:pt x="95" y="11"/>
                      <a:pt x="97" y="10"/>
                    </a:cubicBezTo>
                    <a:cubicBezTo>
                      <a:pt x="100" y="8"/>
                      <a:pt x="100" y="8"/>
                      <a:pt x="100" y="8"/>
                    </a:cubicBezTo>
                    <a:cubicBezTo>
                      <a:pt x="101" y="7"/>
                      <a:pt x="103" y="6"/>
                      <a:pt x="104" y="6"/>
                    </a:cubicBezTo>
                    <a:cubicBezTo>
                      <a:pt x="106" y="5"/>
                      <a:pt x="107" y="5"/>
                      <a:pt x="108" y="5"/>
                    </a:cubicBez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9" y="5"/>
                      <a:pt x="120" y="6"/>
                    </a:cubicBezTo>
                    <a:cubicBezTo>
                      <a:pt x="122" y="7"/>
                      <a:pt x="123" y="8"/>
                      <a:pt x="124" y="8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3" y="17"/>
                      <a:pt x="135" y="18"/>
                      <a:pt x="137" y="18"/>
                    </a:cubicBezTo>
                    <a:cubicBezTo>
                      <a:pt x="139" y="18"/>
                      <a:pt x="141" y="17"/>
                      <a:pt x="143" y="15"/>
                    </a:cubicBezTo>
                    <a:cubicBezTo>
                      <a:pt x="144" y="14"/>
                      <a:pt x="145" y="13"/>
                      <a:pt x="147" y="13"/>
                    </a:cubicBezTo>
                    <a:cubicBezTo>
                      <a:pt x="148" y="13"/>
                      <a:pt x="148" y="13"/>
                      <a:pt x="148" y="13"/>
                    </a:cubicBezTo>
                    <a:cubicBezTo>
                      <a:pt x="175" y="28"/>
                      <a:pt x="175" y="28"/>
                      <a:pt x="175" y="28"/>
                    </a:cubicBezTo>
                    <a:cubicBezTo>
                      <a:pt x="176" y="29"/>
                      <a:pt x="177" y="30"/>
                      <a:pt x="177" y="32"/>
                    </a:cubicBezTo>
                    <a:cubicBezTo>
                      <a:pt x="177" y="33"/>
                      <a:pt x="177" y="34"/>
                      <a:pt x="177" y="34"/>
                    </a:cubicBezTo>
                    <a:cubicBezTo>
                      <a:pt x="173" y="46"/>
                      <a:pt x="173" y="46"/>
                      <a:pt x="173" y="46"/>
                    </a:cubicBezTo>
                    <a:cubicBezTo>
                      <a:pt x="172" y="47"/>
                      <a:pt x="172" y="48"/>
                      <a:pt x="172" y="49"/>
                    </a:cubicBezTo>
                    <a:cubicBezTo>
                      <a:pt x="172" y="53"/>
                      <a:pt x="173" y="56"/>
                      <a:pt x="176" y="57"/>
                    </a:cubicBezTo>
                    <a:cubicBezTo>
                      <a:pt x="198" y="72"/>
                      <a:pt x="198" y="72"/>
                      <a:pt x="198" y="72"/>
                    </a:cubicBezTo>
                    <a:cubicBezTo>
                      <a:pt x="200" y="73"/>
                      <a:pt x="203" y="77"/>
                      <a:pt x="204" y="79"/>
                    </a:cubicBezTo>
                    <a:cubicBezTo>
                      <a:pt x="210" y="90"/>
                      <a:pt x="210" y="90"/>
                      <a:pt x="210" y="90"/>
                    </a:cubicBezTo>
                    <a:cubicBezTo>
                      <a:pt x="210" y="90"/>
                      <a:pt x="210" y="91"/>
                      <a:pt x="211" y="91"/>
                    </a:cubicBezTo>
                    <a:cubicBezTo>
                      <a:pt x="211" y="92"/>
                      <a:pt x="211" y="92"/>
                      <a:pt x="212" y="92"/>
                    </a:cubicBezTo>
                    <a:cubicBezTo>
                      <a:pt x="213" y="93"/>
                      <a:pt x="213" y="93"/>
                      <a:pt x="213" y="93"/>
                    </a:cubicBezTo>
                    <a:cubicBezTo>
                      <a:pt x="214" y="93"/>
                      <a:pt x="215" y="92"/>
                      <a:pt x="215" y="92"/>
                    </a:cubicBezTo>
                    <a:cubicBezTo>
                      <a:pt x="216" y="91"/>
                      <a:pt x="216" y="90"/>
                      <a:pt x="216" y="90"/>
                    </a:cubicBezTo>
                    <a:cubicBezTo>
                      <a:pt x="216" y="89"/>
                      <a:pt x="216" y="88"/>
                      <a:pt x="216" y="87"/>
                    </a:cubicBezTo>
                    <a:cubicBezTo>
                      <a:pt x="216" y="70"/>
                      <a:pt x="216" y="70"/>
                      <a:pt x="216" y="70"/>
                    </a:cubicBezTo>
                    <a:cubicBezTo>
                      <a:pt x="216" y="66"/>
                      <a:pt x="216" y="60"/>
                      <a:pt x="215" y="56"/>
                    </a:cubicBezTo>
                    <a:cubicBezTo>
                      <a:pt x="212" y="43"/>
                      <a:pt x="212" y="43"/>
                      <a:pt x="212" y="43"/>
                    </a:cubicBezTo>
                    <a:cubicBezTo>
                      <a:pt x="211" y="43"/>
                      <a:pt x="211" y="42"/>
                      <a:pt x="211" y="42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1"/>
                      <a:pt x="211" y="41"/>
                      <a:pt x="211" y="41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11" y="42"/>
                      <a:pt x="211" y="42"/>
                      <a:pt x="211" y="42"/>
                    </a:cubicBezTo>
                    <a:cubicBezTo>
                      <a:pt x="235" y="56"/>
                      <a:pt x="235" y="56"/>
                      <a:pt x="235" y="56"/>
                    </a:cubicBezTo>
                    <a:cubicBezTo>
                      <a:pt x="236" y="57"/>
                      <a:pt x="237" y="57"/>
                      <a:pt x="238" y="57"/>
                    </a:cubicBezTo>
                    <a:cubicBezTo>
                      <a:pt x="239" y="57"/>
                      <a:pt x="241" y="56"/>
                      <a:pt x="241" y="55"/>
                    </a:cubicBezTo>
                    <a:cubicBezTo>
                      <a:pt x="242" y="54"/>
                      <a:pt x="243" y="52"/>
                      <a:pt x="243" y="51"/>
                    </a:cubicBezTo>
                    <a:cubicBezTo>
                      <a:pt x="243" y="49"/>
                      <a:pt x="243" y="49"/>
                      <a:pt x="243" y="49"/>
                    </a:cubicBezTo>
                    <a:cubicBezTo>
                      <a:pt x="243" y="48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2" y="46"/>
                      <a:pt x="242" y="46"/>
                      <a:pt x="242" y="46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2" y="46"/>
                      <a:pt x="242" y="46"/>
                      <a:pt x="242" y="46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2" y="47"/>
                      <a:pt x="242" y="47"/>
                      <a:pt x="242" y="47"/>
                    </a:cubicBezTo>
                    <a:cubicBezTo>
                      <a:pt x="243" y="48"/>
                      <a:pt x="243" y="48"/>
                      <a:pt x="243" y="48"/>
                    </a:cubicBezTo>
                    <a:cubicBezTo>
                      <a:pt x="275" y="83"/>
                      <a:pt x="275" y="83"/>
                      <a:pt x="275" y="83"/>
                    </a:cubicBezTo>
                    <a:cubicBezTo>
                      <a:pt x="275" y="84"/>
                      <a:pt x="276" y="85"/>
                      <a:pt x="276" y="86"/>
                    </a:cubicBezTo>
                    <a:cubicBezTo>
                      <a:pt x="276" y="87"/>
                      <a:pt x="276" y="88"/>
                      <a:pt x="275" y="89"/>
                    </a:cubicBezTo>
                    <a:cubicBezTo>
                      <a:pt x="275" y="89"/>
                      <a:pt x="274" y="90"/>
                      <a:pt x="272" y="91"/>
                    </a:cubicBezTo>
                    <a:cubicBezTo>
                      <a:pt x="271" y="92"/>
                      <a:pt x="270" y="92"/>
                      <a:pt x="269" y="92"/>
                    </a:cubicBezTo>
                    <a:cubicBezTo>
                      <a:pt x="260" y="92"/>
                      <a:pt x="260" y="92"/>
                      <a:pt x="260" y="92"/>
                    </a:cubicBezTo>
                    <a:cubicBezTo>
                      <a:pt x="258" y="92"/>
                      <a:pt x="256" y="93"/>
                      <a:pt x="254" y="94"/>
                    </a:cubicBezTo>
                    <a:cubicBezTo>
                      <a:pt x="253" y="96"/>
                      <a:pt x="252" y="98"/>
                      <a:pt x="251" y="100"/>
                    </a:cubicBezTo>
                    <a:cubicBezTo>
                      <a:pt x="251" y="103"/>
                      <a:pt x="251" y="103"/>
                      <a:pt x="251" y="103"/>
                    </a:cubicBezTo>
                    <a:cubicBezTo>
                      <a:pt x="250" y="104"/>
                      <a:pt x="250" y="104"/>
                      <a:pt x="250" y="105"/>
                    </a:cubicBezTo>
                    <a:cubicBezTo>
                      <a:pt x="250" y="106"/>
                      <a:pt x="250" y="107"/>
                      <a:pt x="251" y="108"/>
                    </a:cubicBezTo>
                    <a:cubicBezTo>
                      <a:pt x="252" y="109"/>
                      <a:pt x="252" y="109"/>
                      <a:pt x="252" y="109"/>
                    </a:cubicBezTo>
                    <a:cubicBezTo>
                      <a:pt x="253" y="109"/>
                      <a:pt x="253" y="109"/>
                      <a:pt x="254" y="109"/>
                    </a:cubicBezTo>
                    <a:cubicBezTo>
                      <a:pt x="255" y="109"/>
                      <a:pt x="256" y="109"/>
                      <a:pt x="257" y="108"/>
                    </a:cubicBezTo>
                    <a:cubicBezTo>
                      <a:pt x="258" y="108"/>
                      <a:pt x="258" y="108"/>
                      <a:pt x="258" y="108"/>
                    </a:cubicBezTo>
                    <a:cubicBezTo>
                      <a:pt x="259" y="108"/>
                      <a:pt x="261" y="108"/>
                      <a:pt x="261" y="110"/>
                    </a:cubicBezTo>
                    <a:cubicBezTo>
                      <a:pt x="268" y="118"/>
                      <a:pt x="268" y="118"/>
                      <a:pt x="268" y="118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20"/>
                      <a:pt x="270" y="120"/>
                      <a:pt x="270" y="120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20"/>
                      <a:pt x="270" y="120"/>
                      <a:pt x="270" y="120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70" y="119"/>
                      <a:pt x="270" y="119"/>
                      <a:pt x="270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9" y="119"/>
                      <a:pt x="269" y="119"/>
                      <a:pt x="269" y="119"/>
                    </a:cubicBezTo>
                    <a:cubicBezTo>
                      <a:pt x="261" y="119"/>
                      <a:pt x="261" y="119"/>
                      <a:pt x="261" y="119"/>
                    </a:cubicBezTo>
                    <a:cubicBezTo>
                      <a:pt x="259" y="119"/>
                      <a:pt x="257" y="120"/>
                      <a:pt x="255" y="121"/>
                    </a:cubicBezTo>
                    <a:cubicBezTo>
                      <a:pt x="254" y="122"/>
                      <a:pt x="252" y="124"/>
                      <a:pt x="251" y="126"/>
                    </a:cubicBezTo>
                    <a:cubicBezTo>
                      <a:pt x="236" y="155"/>
                      <a:pt x="236" y="155"/>
                      <a:pt x="236" y="155"/>
                    </a:cubicBezTo>
                    <a:cubicBezTo>
                      <a:pt x="234" y="159"/>
                      <a:pt x="233" y="164"/>
                      <a:pt x="233" y="168"/>
                    </a:cubicBezTo>
                    <a:cubicBezTo>
                      <a:pt x="233" y="176"/>
                      <a:pt x="233" y="176"/>
                      <a:pt x="233" y="176"/>
                    </a:cubicBezTo>
                    <a:cubicBezTo>
                      <a:pt x="233" y="179"/>
                      <a:pt x="232" y="185"/>
                      <a:pt x="230" y="187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26" y="194"/>
                      <a:pt x="225" y="200"/>
                      <a:pt x="225" y="204"/>
                    </a:cubicBezTo>
                    <a:cubicBezTo>
                      <a:pt x="225" y="206"/>
                      <a:pt x="225" y="206"/>
                      <a:pt x="225" y="206"/>
                    </a:cubicBezTo>
                    <a:cubicBezTo>
                      <a:pt x="225" y="208"/>
                      <a:pt x="225" y="210"/>
                      <a:pt x="225" y="212"/>
                    </a:cubicBezTo>
                    <a:cubicBezTo>
                      <a:pt x="226" y="214"/>
                      <a:pt x="226" y="215"/>
                      <a:pt x="227" y="217"/>
                    </a:cubicBezTo>
                    <a:cubicBezTo>
                      <a:pt x="228" y="217"/>
                      <a:pt x="228" y="218"/>
                      <a:pt x="229" y="220"/>
                    </a:cubicBezTo>
                    <a:cubicBezTo>
                      <a:pt x="229" y="222"/>
                      <a:pt x="229" y="224"/>
                      <a:pt x="229" y="225"/>
                    </a:cubicBezTo>
                    <a:cubicBezTo>
                      <a:pt x="229" y="228"/>
                      <a:pt x="229" y="228"/>
                      <a:pt x="229" y="228"/>
                    </a:cubicBezTo>
                    <a:cubicBezTo>
                      <a:pt x="229" y="229"/>
                      <a:pt x="229" y="230"/>
                      <a:pt x="229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1"/>
                      <a:pt x="230" y="231"/>
                      <a:pt x="230" y="231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30" y="231"/>
                      <a:pt x="230" y="231"/>
                      <a:pt x="230" y="231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30"/>
                      <a:pt x="230" y="230"/>
                      <a:pt x="230" y="230"/>
                    </a:cubicBezTo>
                    <a:cubicBezTo>
                      <a:pt x="230" y="229"/>
                      <a:pt x="230" y="229"/>
                      <a:pt x="230" y="229"/>
                    </a:cubicBezTo>
                    <a:cubicBezTo>
                      <a:pt x="227" y="225"/>
                      <a:pt x="227" y="225"/>
                      <a:pt x="227" y="225"/>
                    </a:cubicBezTo>
                    <a:cubicBezTo>
                      <a:pt x="226" y="224"/>
                      <a:pt x="225" y="223"/>
                      <a:pt x="225" y="221"/>
                    </a:cubicBezTo>
                    <a:cubicBezTo>
                      <a:pt x="224" y="219"/>
                      <a:pt x="224" y="217"/>
                      <a:pt x="224" y="216"/>
                    </a:cubicBezTo>
                    <a:cubicBezTo>
                      <a:pt x="224" y="214"/>
                      <a:pt x="223" y="212"/>
                      <a:pt x="222" y="211"/>
                    </a:cubicBezTo>
                    <a:cubicBezTo>
                      <a:pt x="220" y="209"/>
                      <a:pt x="218" y="208"/>
                      <a:pt x="216" y="208"/>
                    </a:cubicBezTo>
                    <a:cubicBezTo>
                      <a:pt x="181" y="208"/>
                      <a:pt x="181" y="208"/>
                      <a:pt x="181" y="208"/>
                    </a:cubicBezTo>
                    <a:cubicBezTo>
                      <a:pt x="179" y="208"/>
                      <a:pt x="177" y="209"/>
                      <a:pt x="176" y="210"/>
                    </a:cubicBezTo>
                    <a:cubicBezTo>
                      <a:pt x="174" y="212"/>
                      <a:pt x="173" y="213"/>
                      <a:pt x="172" y="216"/>
                    </a:cubicBezTo>
                    <a:cubicBezTo>
                      <a:pt x="166" y="234"/>
                      <a:pt x="166" y="234"/>
                      <a:pt x="166" y="234"/>
                    </a:cubicBezTo>
                    <a:cubicBezTo>
                      <a:pt x="165" y="237"/>
                      <a:pt x="164" y="240"/>
                      <a:pt x="164" y="242"/>
                    </a:cubicBezTo>
                    <a:cubicBezTo>
                      <a:pt x="164" y="244"/>
                      <a:pt x="165" y="246"/>
                      <a:pt x="165" y="248"/>
                    </a:cubicBezTo>
                    <a:cubicBezTo>
                      <a:pt x="168" y="261"/>
                      <a:pt x="168" y="261"/>
                      <a:pt x="168" y="261"/>
                    </a:cubicBezTo>
                    <a:cubicBezTo>
                      <a:pt x="169" y="263"/>
                      <a:pt x="170" y="265"/>
                      <a:pt x="171" y="267"/>
                    </a:cubicBezTo>
                    <a:cubicBezTo>
                      <a:pt x="173" y="268"/>
                      <a:pt x="175" y="269"/>
                      <a:pt x="177" y="269"/>
                    </a:cubicBezTo>
                    <a:cubicBezTo>
                      <a:pt x="187" y="269"/>
                      <a:pt x="187" y="269"/>
                      <a:pt x="187" y="269"/>
                    </a:cubicBezTo>
                    <a:cubicBezTo>
                      <a:pt x="189" y="269"/>
                      <a:pt x="191" y="268"/>
                      <a:pt x="192" y="267"/>
                    </a:cubicBezTo>
                    <a:cubicBezTo>
                      <a:pt x="194" y="265"/>
                      <a:pt x="195" y="264"/>
                      <a:pt x="196" y="262"/>
                    </a:cubicBezTo>
                    <a:cubicBezTo>
                      <a:pt x="196" y="261"/>
                      <a:pt x="196" y="261"/>
                      <a:pt x="196" y="261"/>
                    </a:cubicBezTo>
                    <a:cubicBezTo>
                      <a:pt x="197" y="260"/>
                      <a:pt x="197" y="258"/>
                      <a:pt x="198" y="257"/>
                    </a:cubicBezTo>
                    <a:cubicBezTo>
                      <a:pt x="199" y="257"/>
                      <a:pt x="201" y="256"/>
                      <a:pt x="201" y="256"/>
                    </a:cubicBezTo>
                    <a:cubicBezTo>
                      <a:pt x="203" y="256"/>
                      <a:pt x="203" y="256"/>
                      <a:pt x="203" y="256"/>
                    </a:cubicBezTo>
                    <a:cubicBezTo>
                      <a:pt x="203" y="256"/>
                      <a:pt x="204" y="256"/>
                      <a:pt x="204" y="257"/>
                    </a:cubicBezTo>
                    <a:cubicBezTo>
                      <a:pt x="204" y="257"/>
                      <a:pt x="205" y="258"/>
                      <a:pt x="205" y="259"/>
                    </a:cubicBezTo>
                    <a:cubicBezTo>
                      <a:pt x="205" y="260"/>
                      <a:pt x="205" y="260"/>
                      <a:pt x="205" y="260"/>
                    </a:cubicBezTo>
                    <a:cubicBezTo>
                      <a:pt x="202" y="275"/>
                      <a:pt x="202" y="275"/>
                      <a:pt x="202" y="275"/>
                    </a:cubicBezTo>
                    <a:cubicBezTo>
                      <a:pt x="202" y="276"/>
                      <a:pt x="201" y="277"/>
                      <a:pt x="201" y="277"/>
                    </a:cubicBezTo>
                    <a:cubicBezTo>
                      <a:pt x="201" y="279"/>
                      <a:pt x="202" y="281"/>
                      <a:pt x="203" y="282"/>
                    </a:cubicBezTo>
                    <a:cubicBezTo>
                      <a:pt x="204" y="284"/>
                      <a:pt x="206" y="285"/>
                      <a:pt x="207" y="285"/>
                    </a:cubicBezTo>
                    <a:cubicBezTo>
                      <a:pt x="209" y="285"/>
                      <a:pt x="211" y="284"/>
                      <a:pt x="212" y="284"/>
                    </a:cubicBezTo>
                    <a:cubicBezTo>
                      <a:pt x="214" y="283"/>
                      <a:pt x="215" y="283"/>
                      <a:pt x="216" y="281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6" y="281"/>
                      <a:pt x="216" y="281"/>
                      <a:pt x="216" y="281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5" y="281"/>
                      <a:pt x="215" y="281"/>
                      <a:pt x="215" y="281"/>
                    </a:cubicBezTo>
                    <a:cubicBezTo>
                      <a:pt x="215" y="282"/>
                      <a:pt x="215" y="282"/>
                      <a:pt x="215" y="282"/>
                    </a:cubicBezTo>
                    <a:cubicBezTo>
                      <a:pt x="216" y="282"/>
                      <a:pt x="216" y="282"/>
                      <a:pt x="216" y="282"/>
                    </a:cubicBezTo>
                    <a:cubicBezTo>
                      <a:pt x="217" y="283"/>
                      <a:pt x="217" y="283"/>
                      <a:pt x="218" y="284"/>
                    </a:cubicBezTo>
                    <a:cubicBezTo>
                      <a:pt x="222" y="290"/>
                      <a:pt x="222" y="290"/>
                      <a:pt x="222" y="290"/>
                    </a:cubicBezTo>
                    <a:cubicBezTo>
                      <a:pt x="223" y="292"/>
                      <a:pt x="223" y="293"/>
                      <a:pt x="223" y="295"/>
                    </a:cubicBezTo>
                    <a:cubicBezTo>
                      <a:pt x="223" y="296"/>
                      <a:pt x="223" y="296"/>
                      <a:pt x="223" y="296"/>
                    </a:cubicBezTo>
                    <a:cubicBezTo>
                      <a:pt x="223" y="296"/>
                      <a:pt x="223" y="296"/>
                      <a:pt x="223" y="296"/>
                    </a:cubicBezTo>
                    <a:cubicBezTo>
                      <a:pt x="223" y="296"/>
                      <a:pt x="223" y="296"/>
                      <a:pt x="223" y="296"/>
                    </a:cubicBezTo>
                    <a:cubicBezTo>
                      <a:pt x="222" y="297"/>
                      <a:pt x="222" y="299"/>
                      <a:pt x="222" y="301"/>
                    </a:cubicBezTo>
                    <a:cubicBezTo>
                      <a:pt x="222" y="303"/>
                      <a:pt x="222" y="305"/>
                      <a:pt x="223" y="307"/>
                    </a:cubicBezTo>
                    <a:cubicBezTo>
                      <a:pt x="225" y="313"/>
                      <a:pt x="225" y="313"/>
                      <a:pt x="225" y="313"/>
                    </a:cubicBezTo>
                    <a:cubicBezTo>
                      <a:pt x="225" y="315"/>
                      <a:pt x="227" y="316"/>
                      <a:pt x="228" y="318"/>
                    </a:cubicBezTo>
                    <a:cubicBezTo>
                      <a:pt x="230" y="319"/>
                      <a:pt x="232" y="320"/>
                      <a:pt x="234" y="320"/>
                    </a:cubicBezTo>
                    <a:cubicBezTo>
                      <a:pt x="240" y="320"/>
                      <a:pt x="240" y="320"/>
                      <a:pt x="240" y="320"/>
                    </a:cubicBezTo>
                    <a:cubicBezTo>
                      <a:pt x="241" y="320"/>
                      <a:pt x="242" y="320"/>
                      <a:pt x="244" y="321"/>
                    </a:cubicBezTo>
                    <a:cubicBezTo>
                      <a:pt x="245" y="322"/>
                      <a:pt x="247" y="323"/>
                      <a:pt x="248" y="323"/>
                    </a:cubicBezTo>
                    <a:cubicBezTo>
                      <a:pt x="249" y="325"/>
                      <a:pt x="249" y="325"/>
                      <a:pt x="249" y="325"/>
                    </a:cubicBezTo>
                    <a:cubicBezTo>
                      <a:pt x="251" y="326"/>
                      <a:pt x="252" y="327"/>
                      <a:pt x="254" y="327"/>
                    </a:cubicBezTo>
                    <a:cubicBezTo>
                      <a:pt x="256" y="327"/>
                      <a:pt x="259" y="326"/>
                      <a:pt x="260" y="324"/>
                    </a:cubicBezTo>
                    <a:cubicBezTo>
                      <a:pt x="273" y="307"/>
                      <a:pt x="273" y="307"/>
                      <a:pt x="273" y="307"/>
                    </a:cubicBezTo>
                    <a:cubicBezTo>
                      <a:pt x="274" y="306"/>
                      <a:pt x="276" y="305"/>
                      <a:pt x="277" y="305"/>
                    </a:cubicBezTo>
                    <a:cubicBezTo>
                      <a:pt x="278" y="305"/>
                      <a:pt x="278" y="305"/>
                      <a:pt x="279" y="305"/>
                    </a:cubicBezTo>
                    <a:cubicBezTo>
                      <a:pt x="319" y="323"/>
                      <a:pt x="319" y="323"/>
                      <a:pt x="319" y="323"/>
                    </a:cubicBezTo>
                    <a:cubicBezTo>
                      <a:pt x="321" y="324"/>
                      <a:pt x="325" y="326"/>
                      <a:pt x="327" y="328"/>
                    </a:cubicBezTo>
                    <a:cubicBezTo>
                      <a:pt x="359" y="359"/>
                      <a:pt x="359" y="359"/>
                      <a:pt x="359" y="359"/>
                    </a:cubicBezTo>
                    <a:cubicBezTo>
                      <a:pt x="359" y="360"/>
                      <a:pt x="360" y="361"/>
                      <a:pt x="360" y="362"/>
                    </a:cubicBezTo>
                    <a:cubicBezTo>
                      <a:pt x="361" y="364"/>
                      <a:pt x="361" y="365"/>
                      <a:pt x="361" y="367"/>
                    </a:cubicBezTo>
                    <a:cubicBezTo>
                      <a:pt x="361" y="368"/>
                      <a:pt x="361" y="368"/>
                      <a:pt x="361" y="368"/>
                    </a:cubicBezTo>
                    <a:cubicBezTo>
                      <a:pt x="360" y="374"/>
                      <a:pt x="360" y="374"/>
                      <a:pt x="360" y="374"/>
                    </a:cubicBezTo>
                    <a:cubicBezTo>
                      <a:pt x="360" y="374"/>
                      <a:pt x="360" y="375"/>
                      <a:pt x="360" y="376"/>
                    </a:cubicBezTo>
                    <a:cubicBezTo>
                      <a:pt x="360" y="378"/>
                      <a:pt x="360" y="379"/>
                      <a:pt x="361" y="381"/>
                    </a:cubicBezTo>
                    <a:cubicBezTo>
                      <a:pt x="362" y="383"/>
                      <a:pt x="363" y="384"/>
                      <a:pt x="364" y="385"/>
                    </a:cubicBezTo>
                    <a:cubicBezTo>
                      <a:pt x="365" y="386"/>
                      <a:pt x="367" y="386"/>
                      <a:pt x="368" y="386"/>
                    </a:cubicBezTo>
                    <a:cubicBezTo>
                      <a:pt x="370" y="386"/>
                      <a:pt x="373" y="385"/>
                      <a:pt x="375" y="383"/>
                    </a:cubicBezTo>
                    <a:cubicBezTo>
                      <a:pt x="376" y="382"/>
                      <a:pt x="377" y="381"/>
                      <a:pt x="378" y="381"/>
                    </a:cubicBezTo>
                    <a:cubicBezTo>
                      <a:pt x="379" y="381"/>
                      <a:pt x="380" y="381"/>
                      <a:pt x="380" y="382"/>
                    </a:cubicBezTo>
                    <a:cubicBezTo>
                      <a:pt x="422" y="407"/>
                      <a:pt x="422" y="407"/>
                      <a:pt x="422" y="407"/>
                    </a:cubicBezTo>
                    <a:cubicBezTo>
                      <a:pt x="423" y="407"/>
                      <a:pt x="424" y="408"/>
                      <a:pt x="424" y="409"/>
                    </a:cubicBezTo>
                    <a:cubicBezTo>
                      <a:pt x="425" y="410"/>
                      <a:pt x="425" y="412"/>
                      <a:pt x="425" y="413"/>
                    </a:cubicBezTo>
                    <a:cubicBezTo>
                      <a:pt x="425" y="414"/>
                      <a:pt x="425" y="414"/>
                      <a:pt x="425" y="414"/>
                    </a:cubicBezTo>
                    <a:cubicBezTo>
                      <a:pt x="423" y="426"/>
                      <a:pt x="423" y="426"/>
                      <a:pt x="423" y="426"/>
                    </a:cubicBezTo>
                    <a:cubicBezTo>
                      <a:pt x="423" y="429"/>
                      <a:pt x="421" y="434"/>
                      <a:pt x="419" y="436"/>
                    </a:cubicBezTo>
                    <a:cubicBezTo>
                      <a:pt x="315" y="584"/>
                      <a:pt x="315" y="584"/>
                      <a:pt x="315" y="584"/>
                    </a:cubicBezTo>
                    <a:cubicBezTo>
                      <a:pt x="313" y="587"/>
                      <a:pt x="311" y="592"/>
                      <a:pt x="310" y="596"/>
                    </a:cubicBezTo>
                    <a:cubicBezTo>
                      <a:pt x="303" y="621"/>
                      <a:pt x="303" y="621"/>
                      <a:pt x="303" y="621"/>
                    </a:cubicBezTo>
                    <a:cubicBezTo>
                      <a:pt x="302" y="625"/>
                      <a:pt x="301" y="631"/>
                      <a:pt x="301" y="635"/>
                    </a:cubicBezTo>
                    <a:cubicBezTo>
                      <a:pt x="301" y="662"/>
                      <a:pt x="301" y="662"/>
                      <a:pt x="301" y="662"/>
                    </a:cubicBezTo>
                    <a:cubicBezTo>
                      <a:pt x="301" y="663"/>
                      <a:pt x="301" y="663"/>
                      <a:pt x="301" y="663"/>
                    </a:cubicBezTo>
                    <a:cubicBezTo>
                      <a:pt x="301" y="663"/>
                      <a:pt x="301" y="663"/>
                      <a:pt x="301" y="663"/>
                    </a:cubicBezTo>
                    <a:cubicBezTo>
                      <a:pt x="302" y="664"/>
                      <a:pt x="302" y="664"/>
                      <a:pt x="302" y="664"/>
                    </a:cubicBezTo>
                    <a:cubicBezTo>
                      <a:pt x="302" y="663"/>
                      <a:pt x="302" y="663"/>
                      <a:pt x="302" y="663"/>
                    </a:cubicBezTo>
                    <a:cubicBezTo>
                      <a:pt x="301" y="663"/>
                      <a:pt x="301" y="663"/>
                      <a:pt x="301" y="663"/>
                    </a:cubicBezTo>
                    <a:cubicBezTo>
                      <a:pt x="302" y="664"/>
                      <a:pt x="302" y="664"/>
                      <a:pt x="302" y="664"/>
                    </a:cubicBezTo>
                    <a:cubicBezTo>
                      <a:pt x="302" y="663"/>
                      <a:pt x="302" y="663"/>
                      <a:pt x="302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2" y="663"/>
                      <a:pt x="302" y="663"/>
                      <a:pt x="302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4"/>
                      <a:pt x="303" y="664"/>
                      <a:pt x="303" y="664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3"/>
                    </a:cubicBezTo>
                    <a:cubicBezTo>
                      <a:pt x="303" y="663"/>
                      <a:pt x="303" y="663"/>
                      <a:pt x="303" y="662"/>
                    </a:cubicBezTo>
                    <a:cubicBezTo>
                      <a:pt x="286" y="629"/>
                      <a:pt x="286" y="629"/>
                      <a:pt x="286" y="629"/>
                    </a:cubicBezTo>
                    <a:cubicBezTo>
                      <a:pt x="284" y="627"/>
                      <a:pt x="283" y="621"/>
                      <a:pt x="283" y="618"/>
                    </a:cubicBezTo>
                    <a:cubicBezTo>
                      <a:pt x="283" y="479"/>
                      <a:pt x="283" y="479"/>
                      <a:pt x="283" y="479"/>
                    </a:cubicBezTo>
                    <a:cubicBezTo>
                      <a:pt x="283" y="474"/>
                      <a:pt x="282" y="469"/>
                      <a:pt x="280" y="465"/>
                    </a:cubicBezTo>
                    <a:cubicBezTo>
                      <a:pt x="244" y="405"/>
                      <a:pt x="244" y="405"/>
                      <a:pt x="244" y="405"/>
                    </a:cubicBezTo>
                    <a:cubicBezTo>
                      <a:pt x="243" y="403"/>
                      <a:pt x="242" y="400"/>
                      <a:pt x="242" y="397"/>
                    </a:cubicBezTo>
                    <a:cubicBezTo>
                      <a:pt x="242" y="396"/>
                      <a:pt x="242" y="395"/>
                      <a:pt x="242" y="395"/>
                    </a:cubicBezTo>
                    <a:cubicBezTo>
                      <a:pt x="250" y="346"/>
                      <a:pt x="250" y="346"/>
                      <a:pt x="250" y="346"/>
                    </a:cubicBezTo>
                    <a:cubicBezTo>
                      <a:pt x="251" y="345"/>
                      <a:pt x="251" y="344"/>
                      <a:pt x="251" y="343"/>
                    </a:cubicBezTo>
                    <a:cubicBezTo>
                      <a:pt x="251" y="340"/>
                      <a:pt x="250" y="336"/>
                      <a:pt x="248" y="333"/>
                    </a:cubicBezTo>
                    <a:cubicBezTo>
                      <a:pt x="248" y="333"/>
                      <a:pt x="248" y="333"/>
                      <a:pt x="248" y="333"/>
                    </a:cubicBezTo>
                    <a:cubicBezTo>
                      <a:pt x="247" y="332"/>
                      <a:pt x="247" y="332"/>
                      <a:pt x="247" y="332"/>
                    </a:cubicBezTo>
                    <a:cubicBezTo>
                      <a:pt x="247" y="332"/>
                      <a:pt x="247" y="332"/>
                      <a:pt x="247" y="332"/>
                    </a:cubicBezTo>
                    <a:cubicBezTo>
                      <a:pt x="246" y="330"/>
                      <a:pt x="245" y="328"/>
                      <a:pt x="243" y="327"/>
                    </a:cubicBezTo>
                    <a:cubicBezTo>
                      <a:pt x="241" y="326"/>
                      <a:pt x="239" y="325"/>
                      <a:pt x="237" y="325"/>
                    </a:cubicBezTo>
                    <a:cubicBezTo>
                      <a:pt x="228" y="325"/>
                      <a:pt x="228" y="325"/>
                      <a:pt x="228" y="325"/>
                    </a:cubicBezTo>
                    <a:cubicBezTo>
                      <a:pt x="227" y="325"/>
                      <a:pt x="225" y="325"/>
                      <a:pt x="224" y="324"/>
                    </a:cubicBezTo>
                    <a:cubicBezTo>
                      <a:pt x="223" y="323"/>
                      <a:pt x="222" y="322"/>
                      <a:pt x="221" y="321"/>
                    </a:cubicBezTo>
                    <a:cubicBezTo>
                      <a:pt x="211" y="302"/>
                      <a:pt x="211" y="302"/>
                      <a:pt x="211" y="302"/>
                    </a:cubicBezTo>
                    <a:cubicBezTo>
                      <a:pt x="209" y="299"/>
                      <a:pt x="206" y="295"/>
                      <a:pt x="203" y="293"/>
                    </a:cubicBezTo>
                    <a:cubicBezTo>
                      <a:pt x="181" y="280"/>
                      <a:pt x="181" y="280"/>
                      <a:pt x="181" y="280"/>
                    </a:cubicBezTo>
                    <a:cubicBezTo>
                      <a:pt x="178" y="278"/>
                      <a:pt x="174" y="277"/>
                      <a:pt x="170" y="277"/>
                    </a:cubicBezTo>
                    <a:cubicBezTo>
                      <a:pt x="162" y="277"/>
                      <a:pt x="162" y="277"/>
                      <a:pt x="162" y="277"/>
                    </a:cubicBezTo>
                    <a:cubicBezTo>
                      <a:pt x="161" y="277"/>
                      <a:pt x="159" y="276"/>
                      <a:pt x="157" y="276"/>
                    </a:cubicBezTo>
                    <a:cubicBezTo>
                      <a:pt x="156" y="275"/>
                      <a:pt x="154" y="274"/>
                      <a:pt x="153" y="274"/>
                    </a:cubicBezTo>
                    <a:cubicBezTo>
                      <a:pt x="140" y="263"/>
                      <a:pt x="140" y="263"/>
                      <a:pt x="140" y="263"/>
                    </a:cubicBezTo>
                    <a:cubicBezTo>
                      <a:pt x="139" y="262"/>
                      <a:pt x="138" y="261"/>
                      <a:pt x="137" y="259"/>
                    </a:cubicBezTo>
                    <a:cubicBezTo>
                      <a:pt x="136" y="258"/>
                      <a:pt x="136" y="256"/>
                      <a:pt x="136" y="254"/>
                    </a:cubicBezTo>
                    <a:cubicBezTo>
                      <a:pt x="136" y="249"/>
                      <a:pt x="136" y="249"/>
                      <a:pt x="136" y="249"/>
                    </a:cubicBezTo>
                    <a:cubicBezTo>
                      <a:pt x="136" y="245"/>
                      <a:pt x="135" y="239"/>
                      <a:pt x="133" y="236"/>
                    </a:cubicBezTo>
                    <a:cubicBezTo>
                      <a:pt x="113" y="201"/>
                      <a:pt x="113" y="201"/>
                      <a:pt x="113" y="201"/>
                    </a:cubicBezTo>
                    <a:cubicBezTo>
                      <a:pt x="112" y="201"/>
                      <a:pt x="112" y="200"/>
                      <a:pt x="112" y="200"/>
                    </a:cubicBezTo>
                    <a:cubicBezTo>
                      <a:pt x="111" y="199"/>
                      <a:pt x="111" y="199"/>
                      <a:pt x="111" y="199"/>
                    </a:cubicBezTo>
                    <a:cubicBezTo>
                      <a:pt x="110" y="199"/>
                      <a:pt x="110" y="198"/>
                      <a:pt x="109" y="198"/>
                    </a:cubicBezTo>
                    <a:cubicBezTo>
                      <a:pt x="108" y="199"/>
                      <a:pt x="108" y="199"/>
                      <a:pt x="108" y="199"/>
                    </a:cubicBezTo>
                    <a:cubicBezTo>
                      <a:pt x="107" y="199"/>
                      <a:pt x="107" y="200"/>
                      <a:pt x="107" y="200"/>
                    </a:cubicBezTo>
                    <a:cubicBezTo>
                      <a:pt x="107" y="201"/>
                      <a:pt x="107" y="201"/>
                      <a:pt x="107" y="201"/>
                    </a:cubicBezTo>
                    <a:cubicBezTo>
                      <a:pt x="107" y="202"/>
                      <a:pt x="107" y="203"/>
                      <a:pt x="107" y="204"/>
                    </a:cubicBezTo>
                    <a:cubicBezTo>
                      <a:pt x="116" y="239"/>
                      <a:pt x="116" y="239"/>
                      <a:pt x="116" y="239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6" y="241"/>
                      <a:pt x="116" y="241"/>
                      <a:pt x="116" y="241"/>
                    </a:cubicBezTo>
                    <a:cubicBezTo>
                      <a:pt x="116" y="241"/>
                      <a:pt x="116" y="241"/>
                      <a:pt x="116" y="241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6" y="241"/>
                      <a:pt x="116" y="241"/>
                      <a:pt x="116" y="241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6" y="240"/>
                      <a:pt x="116" y="240"/>
                      <a:pt x="116" y="240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8" y="239"/>
                      <a:pt x="118" y="239"/>
                      <a:pt x="118" y="239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18" y="239"/>
                      <a:pt x="118" y="239"/>
                      <a:pt x="118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19" y="239"/>
                      <a:pt x="119" y="239"/>
                      <a:pt x="118" y="239"/>
                    </a:cubicBezTo>
                    <a:cubicBezTo>
                      <a:pt x="118" y="241"/>
                      <a:pt x="118" y="241"/>
                      <a:pt x="118" y="241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19" y="240"/>
                      <a:pt x="119" y="240"/>
                      <a:pt x="119" y="240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19" y="240"/>
                      <a:pt x="119" y="240"/>
                      <a:pt x="119" y="240"/>
                    </a:cubicBezTo>
                    <a:cubicBezTo>
                      <a:pt x="120" y="239"/>
                      <a:pt x="120" y="239"/>
                      <a:pt x="120" y="239"/>
                    </a:cubicBezTo>
                    <a:cubicBezTo>
                      <a:pt x="120" y="239"/>
                      <a:pt x="119" y="239"/>
                      <a:pt x="119" y="238"/>
                    </a:cubicBezTo>
                    <a:cubicBezTo>
                      <a:pt x="84" y="155"/>
                      <a:pt x="84" y="155"/>
                      <a:pt x="84" y="155"/>
                    </a:cubicBezTo>
                    <a:cubicBezTo>
                      <a:pt x="83" y="153"/>
                      <a:pt x="83" y="150"/>
                      <a:pt x="83" y="147"/>
                    </a:cubicBezTo>
                    <a:cubicBezTo>
                      <a:pt x="83" y="146"/>
                      <a:pt x="83" y="145"/>
                      <a:pt x="83" y="144"/>
                    </a:cubicBezTo>
                    <a:cubicBezTo>
                      <a:pt x="91" y="108"/>
                      <a:pt x="91" y="108"/>
                      <a:pt x="91" y="108"/>
                    </a:cubicBezTo>
                    <a:cubicBezTo>
                      <a:pt x="92" y="107"/>
                      <a:pt x="92" y="105"/>
                      <a:pt x="92" y="104"/>
                    </a:cubicBezTo>
                    <a:cubicBezTo>
                      <a:pt x="92" y="100"/>
                      <a:pt x="91" y="97"/>
                      <a:pt x="90" y="95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51"/>
                      <a:pt x="71" y="50"/>
                      <a:pt x="70" y="49"/>
                    </a:cubicBezTo>
                    <a:cubicBezTo>
                      <a:pt x="69" y="48"/>
                      <a:pt x="67" y="48"/>
                      <a:pt x="66" y="48"/>
                    </a:cubicBezTo>
                    <a:cubicBezTo>
                      <a:pt x="65" y="48"/>
                      <a:pt x="64" y="48"/>
                      <a:pt x="63" y="48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3" y="49"/>
                      <a:pt x="62" y="49"/>
                      <a:pt x="61" y="49"/>
                    </a:cubicBezTo>
                    <a:cubicBezTo>
                      <a:pt x="60" y="49"/>
                      <a:pt x="58" y="48"/>
                      <a:pt x="57" y="47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48" y="40"/>
                      <a:pt x="46" y="39"/>
                      <a:pt x="44" y="39"/>
                    </a:cubicBezTo>
                    <a:cubicBezTo>
                      <a:pt x="42" y="39"/>
                      <a:pt x="40" y="40"/>
                      <a:pt x="39" y="41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4" y="64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5" y="6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2" y="53"/>
                      <a:pt x="12" y="51"/>
                      <a:pt x="12" y="50"/>
                    </a:cubicBezTo>
                    <a:cubicBezTo>
                      <a:pt x="12" y="47"/>
                      <a:pt x="11" y="44"/>
                      <a:pt x="9" y="43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8" y="42"/>
                      <a:pt x="8" y="41"/>
                      <a:pt x="8" y="41"/>
                    </a:cubicBezTo>
                    <a:cubicBezTo>
                      <a:pt x="8" y="40"/>
                      <a:pt x="8" y="39"/>
                      <a:pt x="9" y="39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20" y="29"/>
                      <a:pt x="23" y="25"/>
                      <a:pt x="26" y="23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0" y="22"/>
                      <a:pt x="17" y="26"/>
                      <a:pt x="15" y="28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4" y="37"/>
                      <a:pt x="3" y="39"/>
                      <a:pt x="3" y="41"/>
                    </a:cubicBezTo>
                    <a:cubicBezTo>
                      <a:pt x="3" y="43"/>
                      <a:pt x="4" y="45"/>
                      <a:pt x="6" y="46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7" y="47"/>
                      <a:pt x="8" y="48"/>
                      <a:pt x="8" y="50"/>
                    </a:cubicBezTo>
                    <a:cubicBezTo>
                      <a:pt x="8" y="50"/>
                      <a:pt x="8" y="51"/>
                      <a:pt x="7" y="5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1" y="62"/>
                      <a:pt x="1" y="63"/>
                      <a:pt x="1" y="63"/>
                    </a:cubicBezTo>
                    <a:cubicBezTo>
                      <a:pt x="1" y="64"/>
                      <a:pt x="0" y="65"/>
                      <a:pt x="0" y="65"/>
                    </a:cubicBezTo>
                    <a:cubicBezTo>
                      <a:pt x="0" y="66"/>
                      <a:pt x="0" y="66"/>
                      <a:pt x="1" y="67"/>
                    </a:cubicBezTo>
                    <a:cubicBezTo>
                      <a:pt x="2" y="68"/>
                      <a:pt x="3" y="68"/>
                      <a:pt x="3" y="68"/>
                    </a:cubicBezTo>
                    <a:cubicBezTo>
                      <a:pt x="4" y="68"/>
                      <a:pt x="5" y="68"/>
                      <a:pt x="6" y="6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2" y="44"/>
                      <a:pt x="43" y="44"/>
                      <a:pt x="44" y="44"/>
                    </a:cubicBezTo>
                    <a:cubicBezTo>
                      <a:pt x="45" y="44"/>
                      <a:pt x="47" y="44"/>
                      <a:pt x="47" y="45"/>
                    </a:cubicBezTo>
                    <a:cubicBezTo>
                      <a:pt x="54" y="51"/>
                      <a:pt x="54" y="51"/>
                      <a:pt x="54" y="51"/>
                    </a:cubicBezTo>
                    <a:cubicBezTo>
                      <a:pt x="56" y="52"/>
                      <a:pt x="59" y="53"/>
                      <a:pt x="61" y="53"/>
                    </a:cubicBezTo>
                    <a:cubicBezTo>
                      <a:pt x="62" y="53"/>
                      <a:pt x="64" y="53"/>
                      <a:pt x="65" y="52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6" y="52"/>
                      <a:pt x="67" y="52"/>
                      <a:pt x="67" y="53"/>
                    </a:cubicBezTo>
                    <a:cubicBezTo>
                      <a:pt x="68" y="53"/>
                      <a:pt x="68" y="54"/>
                      <a:pt x="69" y="55"/>
                    </a:cubicBezTo>
                    <a:cubicBezTo>
                      <a:pt x="86" y="96"/>
                      <a:pt x="86" y="96"/>
                      <a:pt x="86" y="96"/>
                    </a:cubicBezTo>
                    <a:cubicBezTo>
                      <a:pt x="87" y="98"/>
                      <a:pt x="87" y="101"/>
                      <a:pt x="87" y="104"/>
                    </a:cubicBezTo>
                    <a:cubicBezTo>
                      <a:pt x="87" y="105"/>
                      <a:pt x="87" y="106"/>
                      <a:pt x="87" y="107"/>
                    </a:cubicBezTo>
                    <a:cubicBezTo>
                      <a:pt x="79" y="143"/>
                      <a:pt x="79" y="143"/>
                      <a:pt x="79" y="143"/>
                    </a:cubicBezTo>
                    <a:cubicBezTo>
                      <a:pt x="79" y="144"/>
                      <a:pt x="79" y="146"/>
                      <a:pt x="79" y="147"/>
                    </a:cubicBezTo>
                    <a:cubicBezTo>
                      <a:pt x="79" y="151"/>
                      <a:pt x="79" y="154"/>
                      <a:pt x="80" y="156"/>
                    </a:cubicBezTo>
                    <a:cubicBezTo>
                      <a:pt x="115" y="239"/>
                      <a:pt x="115" y="239"/>
                      <a:pt x="115" y="239"/>
                    </a:cubicBezTo>
                    <a:cubicBezTo>
                      <a:pt x="115" y="240"/>
                      <a:pt x="116" y="241"/>
                      <a:pt x="116" y="241"/>
                    </a:cubicBezTo>
                    <a:cubicBezTo>
                      <a:pt x="116" y="242"/>
                      <a:pt x="116" y="242"/>
                      <a:pt x="116" y="242"/>
                    </a:cubicBezTo>
                    <a:cubicBezTo>
                      <a:pt x="117" y="243"/>
                      <a:pt x="117" y="243"/>
                      <a:pt x="117" y="243"/>
                    </a:cubicBezTo>
                    <a:cubicBezTo>
                      <a:pt x="117" y="243"/>
                      <a:pt x="117" y="243"/>
                      <a:pt x="118" y="243"/>
                    </a:cubicBezTo>
                    <a:cubicBezTo>
                      <a:pt x="119" y="243"/>
                      <a:pt x="119" y="243"/>
                      <a:pt x="120" y="242"/>
                    </a:cubicBezTo>
                    <a:cubicBezTo>
                      <a:pt x="120" y="241"/>
                      <a:pt x="120" y="241"/>
                      <a:pt x="120" y="241"/>
                    </a:cubicBezTo>
                    <a:cubicBezTo>
                      <a:pt x="121" y="241"/>
                      <a:pt x="121" y="241"/>
                      <a:pt x="121" y="241"/>
                    </a:cubicBezTo>
                    <a:cubicBezTo>
                      <a:pt x="120" y="240"/>
                      <a:pt x="120" y="239"/>
                      <a:pt x="120" y="238"/>
                    </a:cubicBezTo>
                    <a:cubicBezTo>
                      <a:pt x="111" y="203"/>
                      <a:pt x="111" y="203"/>
                      <a:pt x="111" y="203"/>
                    </a:cubicBezTo>
                    <a:cubicBezTo>
                      <a:pt x="111" y="202"/>
                      <a:pt x="111" y="201"/>
                      <a:pt x="111" y="201"/>
                    </a:cubicBezTo>
                    <a:cubicBezTo>
                      <a:pt x="111" y="201"/>
                      <a:pt x="111" y="201"/>
                      <a:pt x="111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1" y="202"/>
                      <a:pt x="111" y="202"/>
                      <a:pt x="111" y="202"/>
                    </a:cubicBezTo>
                    <a:cubicBezTo>
                      <a:pt x="111" y="201"/>
                      <a:pt x="111" y="201"/>
                      <a:pt x="111" y="201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1" y="202"/>
                      <a:pt x="111" y="202"/>
                      <a:pt x="111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11" y="202"/>
                      <a:pt x="111" y="202"/>
                      <a:pt x="111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9" y="203"/>
                      <a:pt x="109" y="203"/>
                      <a:pt x="109" y="203"/>
                    </a:cubicBezTo>
                    <a:cubicBezTo>
                      <a:pt x="110" y="202"/>
                      <a:pt x="110" y="202"/>
                      <a:pt x="110" y="202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9" y="203"/>
                      <a:pt x="109" y="203"/>
                      <a:pt x="109" y="203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9" y="203"/>
                      <a:pt x="109" y="203"/>
                      <a:pt x="109" y="203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9" y="202"/>
                      <a:pt x="109" y="202"/>
                      <a:pt x="109" y="202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9" y="202"/>
                      <a:pt x="109" y="202"/>
                      <a:pt x="109" y="202"/>
                    </a:cubicBezTo>
                    <a:cubicBezTo>
                      <a:pt x="108" y="202"/>
                      <a:pt x="108" y="202"/>
                      <a:pt x="108" y="202"/>
                    </a:cubicBezTo>
                    <a:cubicBezTo>
                      <a:pt x="108" y="203"/>
                      <a:pt x="108" y="203"/>
                      <a:pt x="108" y="203"/>
                    </a:cubicBezTo>
                    <a:cubicBezTo>
                      <a:pt x="109" y="203"/>
                      <a:pt x="109" y="203"/>
                      <a:pt x="109" y="204"/>
                    </a:cubicBezTo>
                    <a:cubicBezTo>
                      <a:pt x="129" y="238"/>
                      <a:pt x="129" y="238"/>
                      <a:pt x="129" y="238"/>
                    </a:cubicBezTo>
                    <a:cubicBezTo>
                      <a:pt x="130" y="240"/>
                      <a:pt x="132" y="246"/>
                      <a:pt x="132" y="249"/>
                    </a:cubicBezTo>
                    <a:cubicBezTo>
                      <a:pt x="132" y="254"/>
                      <a:pt x="132" y="254"/>
                      <a:pt x="132" y="254"/>
                    </a:cubicBezTo>
                    <a:cubicBezTo>
                      <a:pt x="132" y="257"/>
                      <a:pt x="132" y="259"/>
                      <a:pt x="133" y="261"/>
                    </a:cubicBezTo>
                    <a:cubicBezTo>
                      <a:pt x="134" y="263"/>
                      <a:pt x="135" y="265"/>
                      <a:pt x="137" y="266"/>
                    </a:cubicBezTo>
                    <a:cubicBezTo>
                      <a:pt x="151" y="277"/>
                      <a:pt x="151" y="277"/>
                      <a:pt x="151" y="277"/>
                    </a:cubicBezTo>
                    <a:cubicBezTo>
                      <a:pt x="152" y="278"/>
                      <a:pt x="154" y="279"/>
                      <a:pt x="156" y="280"/>
                    </a:cubicBezTo>
                    <a:cubicBezTo>
                      <a:pt x="158" y="281"/>
                      <a:pt x="160" y="281"/>
                      <a:pt x="162" y="281"/>
                    </a:cubicBezTo>
                    <a:cubicBezTo>
                      <a:pt x="170" y="281"/>
                      <a:pt x="170" y="281"/>
                      <a:pt x="170" y="281"/>
                    </a:cubicBezTo>
                    <a:cubicBezTo>
                      <a:pt x="173" y="281"/>
                      <a:pt x="177" y="282"/>
                      <a:pt x="179" y="284"/>
                    </a:cubicBezTo>
                    <a:cubicBezTo>
                      <a:pt x="200" y="297"/>
                      <a:pt x="200" y="297"/>
                      <a:pt x="200" y="297"/>
                    </a:cubicBezTo>
                    <a:cubicBezTo>
                      <a:pt x="202" y="298"/>
                      <a:pt x="206" y="302"/>
                      <a:pt x="207" y="304"/>
                    </a:cubicBezTo>
                    <a:cubicBezTo>
                      <a:pt x="218" y="323"/>
                      <a:pt x="218" y="323"/>
                      <a:pt x="218" y="323"/>
                    </a:cubicBezTo>
                    <a:cubicBezTo>
                      <a:pt x="219" y="325"/>
                      <a:pt x="220" y="326"/>
                      <a:pt x="222" y="328"/>
                    </a:cubicBezTo>
                    <a:cubicBezTo>
                      <a:pt x="224" y="329"/>
                      <a:pt x="225" y="330"/>
                      <a:pt x="228" y="330"/>
                    </a:cubicBezTo>
                    <a:cubicBezTo>
                      <a:pt x="237" y="330"/>
                      <a:pt x="237" y="330"/>
                      <a:pt x="237" y="330"/>
                    </a:cubicBezTo>
                    <a:cubicBezTo>
                      <a:pt x="238" y="330"/>
                      <a:pt x="239" y="330"/>
                      <a:pt x="241" y="331"/>
                    </a:cubicBezTo>
                    <a:cubicBezTo>
                      <a:pt x="242" y="332"/>
                      <a:pt x="243" y="333"/>
                      <a:pt x="244" y="334"/>
                    </a:cubicBezTo>
                    <a:cubicBezTo>
                      <a:pt x="244" y="335"/>
                      <a:pt x="244" y="335"/>
                      <a:pt x="244" y="335"/>
                    </a:cubicBezTo>
                    <a:cubicBezTo>
                      <a:pt x="244" y="335"/>
                      <a:pt x="244" y="335"/>
                      <a:pt x="244" y="335"/>
                    </a:cubicBezTo>
                    <a:cubicBezTo>
                      <a:pt x="244" y="335"/>
                      <a:pt x="244" y="335"/>
                      <a:pt x="244" y="335"/>
                    </a:cubicBezTo>
                    <a:cubicBezTo>
                      <a:pt x="246" y="337"/>
                      <a:pt x="246" y="340"/>
                      <a:pt x="246" y="343"/>
                    </a:cubicBezTo>
                    <a:cubicBezTo>
                      <a:pt x="246" y="344"/>
                      <a:pt x="246" y="345"/>
                      <a:pt x="246" y="345"/>
                    </a:cubicBezTo>
                    <a:cubicBezTo>
                      <a:pt x="238" y="394"/>
                      <a:pt x="238" y="394"/>
                      <a:pt x="238" y="394"/>
                    </a:cubicBezTo>
                    <a:cubicBezTo>
                      <a:pt x="238" y="395"/>
                      <a:pt x="237" y="396"/>
                      <a:pt x="237" y="397"/>
                    </a:cubicBezTo>
                    <a:cubicBezTo>
                      <a:pt x="237" y="400"/>
                      <a:pt x="238" y="404"/>
                      <a:pt x="240" y="407"/>
                    </a:cubicBezTo>
                    <a:cubicBezTo>
                      <a:pt x="276" y="468"/>
                      <a:pt x="276" y="468"/>
                      <a:pt x="276" y="468"/>
                    </a:cubicBezTo>
                    <a:cubicBezTo>
                      <a:pt x="278" y="470"/>
                      <a:pt x="279" y="475"/>
                      <a:pt x="279" y="479"/>
                    </a:cubicBezTo>
                    <a:cubicBezTo>
                      <a:pt x="279" y="618"/>
                      <a:pt x="279" y="618"/>
                      <a:pt x="279" y="618"/>
                    </a:cubicBezTo>
                    <a:cubicBezTo>
                      <a:pt x="279" y="622"/>
                      <a:pt x="280" y="628"/>
                      <a:pt x="282" y="631"/>
                    </a:cubicBezTo>
                    <a:cubicBezTo>
                      <a:pt x="299" y="664"/>
                      <a:pt x="299" y="664"/>
                      <a:pt x="299" y="664"/>
                    </a:cubicBezTo>
                    <a:cubicBezTo>
                      <a:pt x="299" y="665"/>
                      <a:pt x="300" y="665"/>
                      <a:pt x="300" y="666"/>
                    </a:cubicBezTo>
                    <a:cubicBezTo>
                      <a:pt x="300" y="666"/>
                      <a:pt x="301" y="666"/>
                      <a:pt x="301" y="667"/>
                    </a:cubicBezTo>
                    <a:cubicBezTo>
                      <a:pt x="301" y="667"/>
                      <a:pt x="302" y="667"/>
                      <a:pt x="303" y="667"/>
                    </a:cubicBezTo>
                    <a:cubicBezTo>
                      <a:pt x="303" y="667"/>
                      <a:pt x="304" y="667"/>
                      <a:pt x="305" y="666"/>
                    </a:cubicBezTo>
                    <a:cubicBezTo>
                      <a:pt x="305" y="665"/>
                      <a:pt x="305" y="665"/>
                      <a:pt x="306" y="664"/>
                    </a:cubicBezTo>
                    <a:cubicBezTo>
                      <a:pt x="306" y="663"/>
                      <a:pt x="306" y="663"/>
                      <a:pt x="306" y="662"/>
                    </a:cubicBezTo>
                    <a:cubicBezTo>
                      <a:pt x="306" y="635"/>
                      <a:pt x="306" y="635"/>
                      <a:pt x="306" y="635"/>
                    </a:cubicBezTo>
                    <a:cubicBezTo>
                      <a:pt x="306" y="631"/>
                      <a:pt x="307" y="626"/>
                      <a:pt x="307" y="622"/>
                    </a:cubicBezTo>
                    <a:cubicBezTo>
                      <a:pt x="314" y="597"/>
                      <a:pt x="314" y="597"/>
                      <a:pt x="314" y="597"/>
                    </a:cubicBezTo>
                    <a:cubicBezTo>
                      <a:pt x="315" y="594"/>
                      <a:pt x="317" y="589"/>
                      <a:pt x="319" y="587"/>
                    </a:cubicBezTo>
                    <a:cubicBezTo>
                      <a:pt x="423" y="439"/>
                      <a:pt x="423" y="439"/>
                      <a:pt x="423" y="439"/>
                    </a:cubicBezTo>
                    <a:cubicBezTo>
                      <a:pt x="425" y="436"/>
                      <a:pt x="427" y="431"/>
                      <a:pt x="428" y="427"/>
                    </a:cubicBezTo>
                    <a:cubicBezTo>
                      <a:pt x="429" y="415"/>
                      <a:pt x="429" y="415"/>
                      <a:pt x="429" y="415"/>
                    </a:cubicBezTo>
                    <a:cubicBezTo>
                      <a:pt x="429" y="414"/>
                      <a:pt x="429" y="414"/>
                      <a:pt x="429" y="413"/>
                    </a:cubicBezTo>
                    <a:cubicBezTo>
                      <a:pt x="429" y="411"/>
                      <a:pt x="429" y="409"/>
                      <a:pt x="428" y="408"/>
                    </a:cubicBezTo>
                    <a:cubicBezTo>
                      <a:pt x="427" y="406"/>
                      <a:pt x="426" y="404"/>
                      <a:pt x="425" y="403"/>
                    </a:cubicBezTo>
                    <a:cubicBezTo>
                      <a:pt x="383" y="378"/>
                      <a:pt x="383" y="378"/>
                      <a:pt x="383" y="378"/>
                    </a:cubicBezTo>
                    <a:cubicBezTo>
                      <a:pt x="381" y="377"/>
                      <a:pt x="380" y="377"/>
                      <a:pt x="378" y="377"/>
                    </a:cubicBezTo>
                    <a:cubicBezTo>
                      <a:pt x="376" y="377"/>
                      <a:pt x="373" y="378"/>
                      <a:pt x="372" y="380"/>
                    </a:cubicBezTo>
                    <a:cubicBezTo>
                      <a:pt x="371" y="381"/>
                      <a:pt x="369" y="382"/>
                      <a:pt x="368" y="382"/>
                    </a:cubicBezTo>
                    <a:cubicBezTo>
                      <a:pt x="367" y="382"/>
                      <a:pt x="367" y="381"/>
                      <a:pt x="367" y="381"/>
                    </a:cubicBezTo>
                    <a:cubicBezTo>
                      <a:pt x="366" y="381"/>
                      <a:pt x="366" y="380"/>
                      <a:pt x="365" y="379"/>
                    </a:cubicBezTo>
                    <a:cubicBezTo>
                      <a:pt x="365" y="378"/>
                      <a:pt x="364" y="377"/>
                      <a:pt x="364" y="376"/>
                    </a:cubicBezTo>
                    <a:cubicBezTo>
                      <a:pt x="364" y="375"/>
                      <a:pt x="364" y="375"/>
                      <a:pt x="364" y="374"/>
                    </a:cubicBezTo>
                    <a:cubicBezTo>
                      <a:pt x="365" y="369"/>
                      <a:pt x="365" y="369"/>
                      <a:pt x="365" y="369"/>
                    </a:cubicBezTo>
                    <a:cubicBezTo>
                      <a:pt x="365" y="368"/>
                      <a:pt x="365" y="367"/>
                      <a:pt x="365" y="367"/>
                    </a:cubicBezTo>
                    <a:cubicBezTo>
                      <a:pt x="365" y="365"/>
                      <a:pt x="365" y="363"/>
                      <a:pt x="364" y="361"/>
                    </a:cubicBezTo>
                    <a:cubicBezTo>
                      <a:pt x="364" y="359"/>
                      <a:pt x="363" y="357"/>
                      <a:pt x="362" y="356"/>
                    </a:cubicBezTo>
                    <a:cubicBezTo>
                      <a:pt x="330" y="325"/>
                      <a:pt x="330" y="325"/>
                      <a:pt x="330" y="325"/>
                    </a:cubicBezTo>
                    <a:cubicBezTo>
                      <a:pt x="327" y="323"/>
                      <a:pt x="323" y="320"/>
                      <a:pt x="320" y="319"/>
                    </a:cubicBezTo>
                    <a:cubicBezTo>
                      <a:pt x="280" y="301"/>
                      <a:pt x="280" y="301"/>
                      <a:pt x="280" y="301"/>
                    </a:cubicBezTo>
                    <a:cubicBezTo>
                      <a:pt x="279" y="301"/>
                      <a:pt x="278" y="301"/>
                      <a:pt x="277" y="301"/>
                    </a:cubicBezTo>
                    <a:cubicBezTo>
                      <a:pt x="274" y="301"/>
                      <a:pt x="271" y="302"/>
                      <a:pt x="269" y="305"/>
                    </a:cubicBezTo>
                    <a:cubicBezTo>
                      <a:pt x="257" y="321"/>
                      <a:pt x="257" y="321"/>
                      <a:pt x="257" y="321"/>
                    </a:cubicBezTo>
                    <a:cubicBezTo>
                      <a:pt x="256" y="322"/>
                      <a:pt x="255" y="323"/>
                      <a:pt x="254" y="323"/>
                    </a:cubicBezTo>
                    <a:cubicBezTo>
                      <a:pt x="254" y="323"/>
                      <a:pt x="253" y="322"/>
                      <a:pt x="252" y="322"/>
                    </a:cubicBezTo>
                    <a:cubicBezTo>
                      <a:pt x="251" y="320"/>
                      <a:pt x="251" y="320"/>
                      <a:pt x="251" y="320"/>
                    </a:cubicBezTo>
                    <a:cubicBezTo>
                      <a:pt x="249" y="319"/>
                      <a:pt x="247" y="318"/>
                      <a:pt x="246" y="317"/>
                    </a:cubicBezTo>
                    <a:cubicBezTo>
                      <a:pt x="244" y="316"/>
                      <a:pt x="242" y="316"/>
                      <a:pt x="240" y="316"/>
                    </a:cubicBezTo>
                    <a:cubicBezTo>
                      <a:pt x="234" y="316"/>
                      <a:pt x="234" y="316"/>
                      <a:pt x="234" y="316"/>
                    </a:cubicBezTo>
                    <a:cubicBezTo>
                      <a:pt x="233" y="316"/>
                      <a:pt x="232" y="315"/>
                      <a:pt x="231" y="314"/>
                    </a:cubicBezTo>
                    <a:cubicBezTo>
                      <a:pt x="230" y="314"/>
                      <a:pt x="229" y="312"/>
                      <a:pt x="229" y="311"/>
                    </a:cubicBezTo>
                    <a:cubicBezTo>
                      <a:pt x="227" y="306"/>
                      <a:pt x="227" y="306"/>
                      <a:pt x="227" y="306"/>
                    </a:cubicBezTo>
                    <a:cubicBezTo>
                      <a:pt x="226" y="304"/>
                      <a:pt x="226" y="303"/>
                      <a:pt x="226" y="301"/>
                    </a:cubicBezTo>
                    <a:cubicBezTo>
                      <a:pt x="226" y="300"/>
                      <a:pt x="226" y="299"/>
                      <a:pt x="226" y="299"/>
                    </a:cubicBezTo>
                    <a:cubicBezTo>
                      <a:pt x="226" y="299"/>
                      <a:pt x="226" y="299"/>
                      <a:pt x="226" y="299"/>
                    </a:cubicBezTo>
                    <a:cubicBezTo>
                      <a:pt x="226" y="299"/>
                      <a:pt x="226" y="299"/>
                      <a:pt x="226" y="299"/>
                    </a:cubicBezTo>
                    <a:cubicBezTo>
                      <a:pt x="227" y="297"/>
                      <a:pt x="227" y="296"/>
                      <a:pt x="227" y="295"/>
                    </a:cubicBezTo>
                    <a:cubicBezTo>
                      <a:pt x="227" y="292"/>
                      <a:pt x="227" y="290"/>
                      <a:pt x="225" y="288"/>
                    </a:cubicBezTo>
                    <a:cubicBezTo>
                      <a:pt x="221" y="282"/>
                      <a:pt x="221" y="282"/>
                      <a:pt x="221" y="282"/>
                    </a:cubicBezTo>
                    <a:cubicBezTo>
                      <a:pt x="220" y="280"/>
                      <a:pt x="220" y="279"/>
                      <a:pt x="219" y="279"/>
                    </a:cubicBezTo>
                    <a:cubicBezTo>
                      <a:pt x="218" y="278"/>
                      <a:pt x="217" y="277"/>
                      <a:pt x="215" y="277"/>
                    </a:cubicBezTo>
                    <a:cubicBezTo>
                      <a:pt x="214" y="277"/>
                      <a:pt x="213" y="278"/>
                      <a:pt x="213" y="279"/>
                    </a:cubicBezTo>
                    <a:cubicBezTo>
                      <a:pt x="213" y="279"/>
                      <a:pt x="212" y="279"/>
                      <a:pt x="211" y="280"/>
                    </a:cubicBezTo>
                    <a:cubicBezTo>
                      <a:pt x="210" y="280"/>
                      <a:pt x="209" y="280"/>
                      <a:pt x="207" y="280"/>
                    </a:cubicBezTo>
                    <a:cubicBezTo>
                      <a:pt x="207" y="280"/>
                      <a:pt x="207" y="280"/>
                      <a:pt x="206" y="280"/>
                    </a:cubicBezTo>
                    <a:cubicBezTo>
                      <a:pt x="206" y="279"/>
                      <a:pt x="206" y="278"/>
                      <a:pt x="206" y="277"/>
                    </a:cubicBezTo>
                    <a:cubicBezTo>
                      <a:pt x="206" y="277"/>
                      <a:pt x="206" y="277"/>
                      <a:pt x="206" y="276"/>
                    </a:cubicBezTo>
                    <a:cubicBezTo>
                      <a:pt x="209" y="261"/>
                      <a:pt x="209" y="261"/>
                      <a:pt x="209" y="261"/>
                    </a:cubicBezTo>
                    <a:cubicBezTo>
                      <a:pt x="209" y="260"/>
                      <a:pt x="209" y="260"/>
                      <a:pt x="209" y="259"/>
                    </a:cubicBezTo>
                    <a:cubicBezTo>
                      <a:pt x="209" y="257"/>
                      <a:pt x="208" y="255"/>
                      <a:pt x="207" y="254"/>
                    </a:cubicBezTo>
                    <a:cubicBezTo>
                      <a:pt x="206" y="253"/>
                      <a:pt x="205" y="252"/>
                      <a:pt x="203" y="252"/>
                    </a:cubicBezTo>
                    <a:cubicBezTo>
                      <a:pt x="201" y="252"/>
                      <a:pt x="201" y="252"/>
                      <a:pt x="201" y="252"/>
                    </a:cubicBezTo>
                    <a:cubicBezTo>
                      <a:pt x="199" y="252"/>
                      <a:pt x="197" y="253"/>
                      <a:pt x="196" y="254"/>
                    </a:cubicBezTo>
                    <a:cubicBezTo>
                      <a:pt x="194" y="255"/>
                      <a:pt x="193" y="257"/>
                      <a:pt x="192" y="259"/>
                    </a:cubicBezTo>
                    <a:cubicBezTo>
                      <a:pt x="192" y="260"/>
                      <a:pt x="192" y="260"/>
                      <a:pt x="192" y="260"/>
                    </a:cubicBezTo>
                    <a:cubicBezTo>
                      <a:pt x="191" y="261"/>
                      <a:pt x="190" y="263"/>
                      <a:pt x="189" y="264"/>
                    </a:cubicBezTo>
                    <a:cubicBezTo>
                      <a:pt x="188" y="264"/>
                      <a:pt x="187" y="265"/>
                      <a:pt x="187" y="265"/>
                    </a:cubicBezTo>
                    <a:cubicBezTo>
                      <a:pt x="177" y="265"/>
                      <a:pt x="177" y="265"/>
                      <a:pt x="177" y="265"/>
                    </a:cubicBezTo>
                    <a:cubicBezTo>
                      <a:pt x="176" y="265"/>
                      <a:pt x="175" y="264"/>
                      <a:pt x="174" y="264"/>
                    </a:cubicBezTo>
                    <a:cubicBezTo>
                      <a:pt x="173" y="263"/>
                      <a:pt x="173" y="261"/>
                      <a:pt x="172" y="260"/>
                    </a:cubicBezTo>
                    <a:cubicBezTo>
                      <a:pt x="169" y="247"/>
                      <a:pt x="169" y="247"/>
                      <a:pt x="169" y="247"/>
                    </a:cubicBezTo>
                    <a:cubicBezTo>
                      <a:pt x="169" y="246"/>
                      <a:pt x="169" y="244"/>
                      <a:pt x="169" y="242"/>
                    </a:cubicBezTo>
                    <a:cubicBezTo>
                      <a:pt x="169" y="240"/>
                      <a:pt x="169" y="237"/>
                      <a:pt x="170" y="236"/>
                    </a:cubicBezTo>
                    <a:cubicBezTo>
                      <a:pt x="176" y="217"/>
                      <a:pt x="176" y="217"/>
                      <a:pt x="176" y="217"/>
                    </a:cubicBezTo>
                    <a:cubicBezTo>
                      <a:pt x="177" y="216"/>
                      <a:pt x="178" y="214"/>
                      <a:pt x="179" y="214"/>
                    </a:cubicBezTo>
                    <a:cubicBezTo>
                      <a:pt x="180" y="213"/>
                      <a:pt x="181" y="212"/>
                      <a:pt x="181" y="212"/>
                    </a:cubicBezTo>
                    <a:cubicBezTo>
                      <a:pt x="216" y="212"/>
                      <a:pt x="216" y="212"/>
                      <a:pt x="216" y="212"/>
                    </a:cubicBezTo>
                    <a:cubicBezTo>
                      <a:pt x="217" y="212"/>
                      <a:pt x="218" y="213"/>
                      <a:pt x="218" y="213"/>
                    </a:cubicBezTo>
                    <a:cubicBezTo>
                      <a:pt x="219" y="214"/>
                      <a:pt x="219" y="215"/>
                      <a:pt x="219" y="216"/>
                    </a:cubicBezTo>
                    <a:cubicBezTo>
                      <a:pt x="219" y="218"/>
                      <a:pt x="220" y="220"/>
                      <a:pt x="221" y="222"/>
                    </a:cubicBezTo>
                    <a:cubicBezTo>
                      <a:pt x="221" y="224"/>
                      <a:pt x="222" y="226"/>
                      <a:pt x="223" y="228"/>
                    </a:cubicBezTo>
                    <a:cubicBezTo>
                      <a:pt x="226" y="232"/>
                      <a:pt x="226" y="232"/>
                      <a:pt x="226" y="232"/>
                    </a:cubicBezTo>
                    <a:cubicBezTo>
                      <a:pt x="227" y="232"/>
                      <a:pt x="227" y="233"/>
                      <a:pt x="228" y="233"/>
                    </a:cubicBezTo>
                    <a:cubicBezTo>
                      <a:pt x="228" y="234"/>
                      <a:pt x="229" y="234"/>
                      <a:pt x="230" y="234"/>
                    </a:cubicBezTo>
                    <a:cubicBezTo>
                      <a:pt x="231" y="234"/>
                      <a:pt x="231" y="234"/>
                      <a:pt x="232" y="233"/>
                    </a:cubicBezTo>
                    <a:cubicBezTo>
                      <a:pt x="233" y="233"/>
                      <a:pt x="233" y="232"/>
                      <a:pt x="233" y="231"/>
                    </a:cubicBezTo>
                    <a:cubicBezTo>
                      <a:pt x="233" y="230"/>
                      <a:pt x="234" y="229"/>
                      <a:pt x="234" y="228"/>
                    </a:cubicBezTo>
                    <a:cubicBezTo>
                      <a:pt x="234" y="225"/>
                      <a:pt x="234" y="225"/>
                      <a:pt x="234" y="225"/>
                    </a:cubicBezTo>
                    <a:cubicBezTo>
                      <a:pt x="234" y="223"/>
                      <a:pt x="233" y="221"/>
                      <a:pt x="233" y="219"/>
                    </a:cubicBezTo>
                    <a:cubicBezTo>
                      <a:pt x="232" y="217"/>
                      <a:pt x="232" y="216"/>
                      <a:pt x="231" y="214"/>
                    </a:cubicBezTo>
                    <a:cubicBezTo>
                      <a:pt x="231" y="214"/>
                      <a:pt x="230" y="213"/>
                      <a:pt x="230" y="211"/>
                    </a:cubicBezTo>
                    <a:cubicBezTo>
                      <a:pt x="229" y="209"/>
                      <a:pt x="229" y="207"/>
                      <a:pt x="229" y="206"/>
                    </a:cubicBezTo>
                    <a:cubicBezTo>
                      <a:pt x="229" y="204"/>
                      <a:pt x="229" y="204"/>
                      <a:pt x="229" y="204"/>
                    </a:cubicBezTo>
                    <a:cubicBezTo>
                      <a:pt x="229" y="201"/>
                      <a:pt x="230" y="195"/>
                      <a:pt x="232" y="193"/>
                    </a:cubicBezTo>
                    <a:cubicBezTo>
                      <a:pt x="234" y="189"/>
                      <a:pt x="234" y="189"/>
                      <a:pt x="234" y="189"/>
                    </a:cubicBezTo>
                    <a:cubicBezTo>
                      <a:pt x="236" y="186"/>
                      <a:pt x="237" y="180"/>
                      <a:pt x="237" y="176"/>
                    </a:cubicBezTo>
                    <a:cubicBezTo>
                      <a:pt x="237" y="168"/>
                      <a:pt x="237" y="168"/>
                      <a:pt x="237" y="168"/>
                    </a:cubicBezTo>
                    <a:cubicBezTo>
                      <a:pt x="237" y="165"/>
                      <a:pt x="238" y="160"/>
                      <a:pt x="240" y="157"/>
                    </a:cubicBezTo>
                    <a:cubicBezTo>
                      <a:pt x="255" y="128"/>
                      <a:pt x="255" y="128"/>
                      <a:pt x="255" y="128"/>
                    </a:cubicBezTo>
                    <a:cubicBezTo>
                      <a:pt x="255" y="127"/>
                      <a:pt x="256" y="126"/>
                      <a:pt x="258" y="125"/>
                    </a:cubicBezTo>
                    <a:cubicBezTo>
                      <a:pt x="259" y="124"/>
                      <a:pt x="260" y="123"/>
                      <a:pt x="261" y="123"/>
                    </a:cubicBezTo>
                    <a:cubicBezTo>
                      <a:pt x="269" y="123"/>
                      <a:pt x="269" y="123"/>
                      <a:pt x="269" y="123"/>
                    </a:cubicBezTo>
                    <a:cubicBezTo>
                      <a:pt x="270" y="123"/>
                      <a:pt x="271" y="123"/>
                      <a:pt x="272" y="123"/>
                    </a:cubicBezTo>
                    <a:cubicBezTo>
                      <a:pt x="273" y="122"/>
                      <a:pt x="273" y="121"/>
                      <a:pt x="273" y="119"/>
                    </a:cubicBezTo>
                    <a:cubicBezTo>
                      <a:pt x="273" y="118"/>
                      <a:pt x="273" y="117"/>
                      <a:pt x="272" y="115"/>
                    </a:cubicBezTo>
                    <a:cubicBezTo>
                      <a:pt x="265" y="107"/>
                      <a:pt x="265" y="107"/>
                      <a:pt x="265" y="107"/>
                    </a:cubicBezTo>
                    <a:cubicBezTo>
                      <a:pt x="263" y="105"/>
                      <a:pt x="261" y="104"/>
                      <a:pt x="258" y="104"/>
                    </a:cubicBezTo>
                    <a:cubicBezTo>
                      <a:pt x="257" y="104"/>
                      <a:pt x="255" y="104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5" y="106"/>
                      <a:pt x="255" y="106"/>
                      <a:pt x="255" y="106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4" y="106"/>
                      <a:pt x="254" y="106"/>
                      <a:pt x="254" y="106"/>
                    </a:cubicBezTo>
                    <a:cubicBezTo>
                      <a:pt x="255" y="106"/>
                      <a:pt x="255" y="106"/>
                      <a:pt x="255" y="106"/>
                    </a:cubicBezTo>
                    <a:cubicBezTo>
                      <a:pt x="255" y="105"/>
                      <a:pt x="255" y="105"/>
                      <a:pt x="255" y="105"/>
                    </a:cubicBezTo>
                    <a:cubicBezTo>
                      <a:pt x="255" y="104"/>
                      <a:pt x="255" y="104"/>
                      <a:pt x="255" y="104"/>
                    </a:cubicBezTo>
                    <a:cubicBezTo>
                      <a:pt x="255" y="101"/>
                      <a:pt x="255" y="101"/>
                      <a:pt x="255" y="101"/>
                    </a:cubicBezTo>
                    <a:cubicBezTo>
                      <a:pt x="256" y="100"/>
                      <a:pt x="257" y="98"/>
                      <a:pt x="257" y="98"/>
                    </a:cubicBezTo>
                    <a:cubicBezTo>
                      <a:pt x="258" y="97"/>
                      <a:pt x="259" y="96"/>
                      <a:pt x="260" y="96"/>
                    </a:cubicBezTo>
                    <a:cubicBezTo>
                      <a:pt x="269" y="96"/>
                      <a:pt x="269" y="96"/>
                      <a:pt x="269" y="96"/>
                    </a:cubicBezTo>
                    <a:cubicBezTo>
                      <a:pt x="271" y="96"/>
                      <a:pt x="272" y="96"/>
                      <a:pt x="274" y="95"/>
                    </a:cubicBezTo>
                    <a:cubicBezTo>
                      <a:pt x="276" y="94"/>
                      <a:pt x="278" y="93"/>
                      <a:pt x="279" y="91"/>
                    </a:cubicBezTo>
                    <a:cubicBezTo>
                      <a:pt x="280" y="90"/>
                      <a:pt x="280" y="88"/>
                      <a:pt x="280" y="86"/>
                    </a:cubicBezTo>
                    <a:cubicBezTo>
                      <a:pt x="280" y="84"/>
                      <a:pt x="279" y="82"/>
                      <a:pt x="278" y="80"/>
                    </a:cubicBezTo>
                    <a:cubicBezTo>
                      <a:pt x="246" y="45"/>
                      <a:pt x="246" y="45"/>
                      <a:pt x="246" y="45"/>
                    </a:cubicBezTo>
                    <a:cubicBezTo>
                      <a:pt x="245" y="44"/>
                      <a:pt x="244" y="43"/>
                      <a:pt x="242" y="43"/>
                    </a:cubicBezTo>
                    <a:cubicBezTo>
                      <a:pt x="242" y="43"/>
                      <a:pt x="241" y="43"/>
                      <a:pt x="240" y="44"/>
                    </a:cubicBezTo>
                    <a:cubicBezTo>
                      <a:pt x="239" y="44"/>
                      <a:pt x="239" y="45"/>
                      <a:pt x="239" y="46"/>
                    </a:cubicBezTo>
                    <a:cubicBezTo>
                      <a:pt x="238" y="47"/>
                      <a:pt x="238" y="48"/>
                      <a:pt x="238" y="49"/>
                    </a:cubicBezTo>
                    <a:cubicBezTo>
                      <a:pt x="238" y="51"/>
                      <a:pt x="238" y="51"/>
                      <a:pt x="238" y="51"/>
                    </a:cubicBezTo>
                    <a:cubicBezTo>
                      <a:pt x="238" y="52"/>
                      <a:pt x="238" y="52"/>
                      <a:pt x="238" y="53"/>
                    </a:cubicBezTo>
                    <a:cubicBezTo>
                      <a:pt x="238" y="53"/>
                      <a:pt x="238" y="53"/>
                      <a:pt x="238" y="53"/>
                    </a:cubicBezTo>
                    <a:cubicBezTo>
                      <a:pt x="237" y="53"/>
                      <a:pt x="237" y="53"/>
                      <a:pt x="237" y="53"/>
                    </a:cubicBezTo>
                    <a:cubicBezTo>
                      <a:pt x="214" y="38"/>
                      <a:pt x="214" y="38"/>
                      <a:pt x="214" y="38"/>
                    </a:cubicBezTo>
                    <a:cubicBezTo>
                      <a:pt x="213" y="38"/>
                      <a:pt x="212" y="37"/>
                      <a:pt x="211" y="37"/>
                    </a:cubicBezTo>
                    <a:cubicBezTo>
                      <a:pt x="210" y="37"/>
                      <a:pt x="209" y="38"/>
                      <a:pt x="208" y="39"/>
                    </a:cubicBezTo>
                    <a:cubicBezTo>
                      <a:pt x="207" y="40"/>
                      <a:pt x="207" y="41"/>
                      <a:pt x="207" y="42"/>
                    </a:cubicBezTo>
                    <a:cubicBezTo>
                      <a:pt x="207" y="43"/>
                      <a:pt x="207" y="43"/>
                      <a:pt x="207" y="44"/>
                    </a:cubicBezTo>
                    <a:cubicBezTo>
                      <a:pt x="211" y="57"/>
                      <a:pt x="211" y="57"/>
                      <a:pt x="211" y="57"/>
                    </a:cubicBezTo>
                    <a:cubicBezTo>
                      <a:pt x="211" y="61"/>
                      <a:pt x="212" y="67"/>
                      <a:pt x="212" y="70"/>
                    </a:cubicBezTo>
                    <a:cubicBezTo>
                      <a:pt x="212" y="87"/>
                      <a:pt x="212" y="87"/>
                      <a:pt x="212" y="87"/>
                    </a:cubicBezTo>
                    <a:cubicBezTo>
                      <a:pt x="212" y="88"/>
                      <a:pt x="212" y="89"/>
                      <a:pt x="212" y="89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2" y="89"/>
                      <a:pt x="212" y="89"/>
                      <a:pt x="212" y="89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3" y="88"/>
                      <a:pt x="213" y="88"/>
                      <a:pt x="213" y="88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8"/>
                      <a:pt x="213" y="88"/>
                    </a:cubicBezTo>
                    <a:cubicBezTo>
                      <a:pt x="213" y="90"/>
                      <a:pt x="213" y="90"/>
                      <a:pt x="213" y="90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9"/>
                      <a:pt x="214" y="89"/>
                    </a:cubicBezTo>
                    <a:cubicBezTo>
                      <a:pt x="214" y="89"/>
                      <a:pt x="214" y="88"/>
                      <a:pt x="213" y="88"/>
                    </a:cubicBezTo>
                    <a:cubicBezTo>
                      <a:pt x="208" y="77"/>
                      <a:pt x="208" y="77"/>
                      <a:pt x="208" y="77"/>
                    </a:cubicBezTo>
                    <a:cubicBezTo>
                      <a:pt x="206" y="74"/>
                      <a:pt x="203" y="70"/>
                      <a:pt x="200" y="68"/>
                    </a:cubicBezTo>
                    <a:cubicBezTo>
                      <a:pt x="178" y="54"/>
                      <a:pt x="178" y="54"/>
                      <a:pt x="178" y="54"/>
                    </a:cubicBezTo>
                    <a:cubicBezTo>
                      <a:pt x="177" y="53"/>
                      <a:pt x="177" y="51"/>
                      <a:pt x="177" y="49"/>
                    </a:cubicBezTo>
                    <a:cubicBezTo>
                      <a:pt x="177" y="49"/>
                      <a:pt x="177" y="48"/>
                      <a:pt x="177" y="47"/>
                    </a:cubicBezTo>
                    <a:cubicBezTo>
                      <a:pt x="181" y="36"/>
                      <a:pt x="181" y="36"/>
                      <a:pt x="181" y="36"/>
                    </a:cubicBezTo>
                    <a:cubicBezTo>
                      <a:pt x="181" y="35"/>
                      <a:pt x="181" y="34"/>
                      <a:pt x="181" y="32"/>
                    </a:cubicBezTo>
                    <a:cubicBezTo>
                      <a:pt x="181" y="29"/>
                      <a:pt x="180" y="26"/>
                      <a:pt x="177" y="24"/>
                    </a:cubicBezTo>
                    <a:cubicBezTo>
                      <a:pt x="151" y="10"/>
                      <a:pt x="151" y="10"/>
                      <a:pt x="151" y="10"/>
                    </a:cubicBezTo>
                    <a:cubicBezTo>
                      <a:pt x="149" y="9"/>
                      <a:pt x="148" y="9"/>
                      <a:pt x="147" y="9"/>
                    </a:cubicBezTo>
                    <a:cubicBezTo>
                      <a:pt x="144" y="9"/>
                      <a:pt x="141" y="10"/>
                      <a:pt x="139" y="12"/>
                    </a:cubicBezTo>
                    <a:cubicBezTo>
                      <a:pt x="139" y="13"/>
                      <a:pt x="138" y="14"/>
                      <a:pt x="137" y="14"/>
                    </a:cubicBezTo>
                    <a:cubicBezTo>
                      <a:pt x="136" y="14"/>
                      <a:pt x="135" y="13"/>
                      <a:pt x="135" y="13"/>
                    </a:cubicBezTo>
                    <a:cubicBezTo>
                      <a:pt x="127" y="5"/>
                      <a:pt x="127" y="5"/>
                      <a:pt x="127" y="5"/>
                    </a:cubicBezTo>
                    <a:cubicBezTo>
                      <a:pt x="126" y="4"/>
                      <a:pt x="124" y="3"/>
                      <a:pt x="122" y="2"/>
                    </a:cubicBezTo>
                    <a:cubicBezTo>
                      <a:pt x="120" y="1"/>
                      <a:pt x="118" y="1"/>
                      <a:pt x="116" y="1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07" y="1"/>
                      <a:pt x="105" y="1"/>
                      <a:pt x="103" y="2"/>
                    </a:cubicBezTo>
                    <a:cubicBezTo>
                      <a:pt x="101" y="2"/>
                      <a:pt x="99" y="3"/>
                      <a:pt x="97" y="4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4" y="7"/>
                      <a:pt x="93" y="7"/>
                      <a:pt x="91" y="7"/>
                    </a:cubicBezTo>
                    <a:cubicBezTo>
                      <a:pt x="90" y="7"/>
                      <a:pt x="89" y="7"/>
                      <a:pt x="88" y="6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1" y="2"/>
                      <a:pt x="79" y="1"/>
                      <a:pt x="78" y="1"/>
                    </a:cubicBezTo>
                    <a:cubicBezTo>
                      <a:pt x="76" y="0"/>
                      <a:pt x="74" y="0"/>
                      <a:pt x="7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3" y="0"/>
                      <a:pt x="41" y="1"/>
                    </a:cubicBezTo>
                    <a:cubicBezTo>
                      <a:pt x="39" y="2"/>
                      <a:pt x="38" y="3"/>
                      <a:pt x="36" y="5"/>
                    </a:cubicBezTo>
                    <a:lnTo>
                      <a:pt x="38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281"/>
              <p:cNvSpPr>
                <a:spLocks/>
              </p:cNvSpPr>
              <p:nvPr/>
            </p:nvSpPr>
            <p:spPr bwMode="auto">
              <a:xfrm>
                <a:off x="-5010871" y="2548984"/>
                <a:ext cx="231083" cy="186944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36" y="15"/>
                  </a:cxn>
                  <a:cxn ang="0">
                    <a:pos x="48" y="28"/>
                  </a:cxn>
                  <a:cxn ang="0">
                    <a:pos x="53" y="30"/>
                  </a:cxn>
                  <a:cxn ang="0">
                    <a:pos x="54" y="31"/>
                  </a:cxn>
                  <a:cxn ang="0">
                    <a:pos x="57" y="33"/>
                  </a:cxn>
                  <a:cxn ang="0">
                    <a:pos x="57" y="33"/>
                  </a:cxn>
                  <a:cxn ang="0">
                    <a:pos x="57" y="33"/>
                  </a:cxn>
                  <a:cxn ang="0">
                    <a:pos x="57" y="33"/>
                  </a:cxn>
                  <a:cxn ang="0">
                    <a:pos x="56" y="33"/>
                  </a:cxn>
                  <a:cxn ang="0">
                    <a:pos x="55" y="33"/>
                  </a:cxn>
                  <a:cxn ang="0">
                    <a:pos x="53" y="38"/>
                  </a:cxn>
                  <a:cxn ang="0">
                    <a:pos x="55" y="42"/>
                  </a:cxn>
                  <a:cxn ang="0">
                    <a:pos x="56" y="46"/>
                  </a:cxn>
                  <a:cxn ang="0">
                    <a:pos x="56" y="46"/>
                  </a:cxn>
                  <a:cxn ang="0">
                    <a:pos x="56" y="46"/>
                  </a:cxn>
                  <a:cxn ang="0">
                    <a:pos x="56" y="46"/>
                  </a:cxn>
                  <a:cxn ang="0">
                    <a:pos x="57" y="45"/>
                  </a:cxn>
                  <a:cxn ang="0">
                    <a:pos x="57" y="45"/>
                  </a:cxn>
                  <a:cxn ang="0">
                    <a:pos x="57" y="45"/>
                  </a:cxn>
                  <a:cxn ang="0">
                    <a:pos x="53" y="45"/>
                  </a:cxn>
                  <a:cxn ang="0">
                    <a:pos x="33" y="36"/>
                  </a:cxn>
                  <a:cxn ang="0">
                    <a:pos x="34" y="34"/>
                  </a:cxn>
                  <a:cxn ang="0">
                    <a:pos x="37" y="30"/>
                  </a:cxn>
                  <a:cxn ang="0">
                    <a:pos x="33" y="19"/>
                  </a:cxn>
                  <a:cxn ang="0">
                    <a:pos x="19" y="12"/>
                  </a:cxn>
                  <a:cxn ang="0">
                    <a:pos x="12" y="12"/>
                  </a:cxn>
                  <a:cxn ang="0">
                    <a:pos x="4" y="7"/>
                  </a:cxn>
                  <a:cxn ang="0">
                    <a:pos x="3" y="4"/>
                  </a:cxn>
                  <a:cxn ang="0">
                    <a:pos x="1" y="9"/>
                  </a:cxn>
                  <a:cxn ang="0">
                    <a:pos x="9" y="15"/>
                  </a:cxn>
                  <a:cxn ang="0">
                    <a:pos x="19" y="16"/>
                  </a:cxn>
                  <a:cxn ang="0">
                    <a:pos x="29" y="22"/>
                  </a:cxn>
                  <a:cxn ang="0">
                    <a:pos x="33" y="30"/>
                  </a:cxn>
                  <a:cxn ang="0">
                    <a:pos x="33" y="31"/>
                  </a:cxn>
                  <a:cxn ang="0">
                    <a:pos x="33" y="31"/>
                  </a:cxn>
                  <a:cxn ang="0">
                    <a:pos x="34" y="30"/>
                  </a:cxn>
                  <a:cxn ang="0">
                    <a:pos x="34" y="30"/>
                  </a:cxn>
                  <a:cxn ang="0">
                    <a:pos x="31" y="40"/>
                  </a:cxn>
                  <a:cxn ang="0">
                    <a:pos x="56" y="50"/>
                  </a:cxn>
                  <a:cxn ang="0">
                    <a:pos x="60" y="48"/>
                  </a:cxn>
                  <a:cxn ang="0">
                    <a:pos x="60" y="42"/>
                  </a:cxn>
                  <a:cxn ang="0">
                    <a:pos x="56" y="37"/>
                  </a:cxn>
                  <a:cxn ang="0">
                    <a:pos x="56" y="36"/>
                  </a:cxn>
                  <a:cxn ang="0">
                    <a:pos x="56" y="36"/>
                  </a:cxn>
                  <a:cxn ang="0">
                    <a:pos x="56" y="37"/>
                  </a:cxn>
                  <a:cxn ang="0">
                    <a:pos x="56" y="37"/>
                  </a:cxn>
                  <a:cxn ang="0">
                    <a:pos x="56" y="37"/>
                  </a:cxn>
                  <a:cxn ang="0">
                    <a:pos x="55" y="37"/>
                  </a:cxn>
                  <a:cxn ang="0">
                    <a:pos x="55" y="37"/>
                  </a:cxn>
                  <a:cxn ang="0">
                    <a:pos x="55" y="37"/>
                  </a:cxn>
                  <a:cxn ang="0">
                    <a:pos x="61" y="34"/>
                  </a:cxn>
                  <a:cxn ang="0">
                    <a:pos x="56" y="27"/>
                  </a:cxn>
                  <a:cxn ang="0">
                    <a:pos x="55" y="26"/>
                  </a:cxn>
                  <a:cxn ang="0">
                    <a:pos x="51" y="24"/>
                  </a:cxn>
                  <a:cxn ang="0">
                    <a:pos x="39" y="11"/>
                  </a:cxn>
                  <a:cxn ang="0">
                    <a:pos x="8" y="0"/>
                  </a:cxn>
                </a:cxnLst>
                <a:rect l="0" t="0" r="r" b="b"/>
                <a:pathLst>
                  <a:path w="61" h="50">
                    <a:moveTo>
                      <a:pt x="3" y="4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5" y="5"/>
                      <a:pt x="6" y="4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4" y="13"/>
                      <a:pt x="35" y="14"/>
                      <a:pt x="36" y="15"/>
                    </a:cubicBezTo>
                    <a:cubicBezTo>
                      <a:pt x="38" y="16"/>
                      <a:pt x="39" y="17"/>
                      <a:pt x="40" y="18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5" y="25"/>
                      <a:pt x="46" y="26"/>
                      <a:pt x="48" y="28"/>
                    </a:cubicBezTo>
                    <a:cubicBezTo>
                      <a:pt x="50" y="29"/>
                      <a:pt x="52" y="30"/>
                      <a:pt x="53" y="30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5" y="31"/>
                      <a:pt x="56" y="32"/>
                      <a:pt x="56" y="32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7" y="33"/>
                    </a:cubicBezTo>
                    <a:cubicBezTo>
                      <a:pt x="57" y="33"/>
                      <a:pt x="57" y="33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5" y="33"/>
                      <a:pt x="55" y="33"/>
                      <a:pt x="55" y="33"/>
                    </a:cubicBezTo>
                    <a:cubicBezTo>
                      <a:pt x="54" y="33"/>
                      <a:pt x="53" y="33"/>
                      <a:pt x="53" y="34"/>
                    </a:cubicBezTo>
                    <a:cubicBezTo>
                      <a:pt x="52" y="35"/>
                      <a:pt x="52" y="35"/>
                      <a:pt x="52" y="36"/>
                    </a:cubicBezTo>
                    <a:cubicBezTo>
                      <a:pt x="52" y="37"/>
                      <a:pt x="52" y="38"/>
                      <a:pt x="53" y="38"/>
                    </a:cubicBezTo>
                    <a:cubicBezTo>
                      <a:pt x="53" y="39"/>
                      <a:pt x="53" y="40"/>
                      <a:pt x="54" y="41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2"/>
                      <a:pt x="56" y="43"/>
                      <a:pt x="56" y="44"/>
                    </a:cubicBezTo>
                    <a:cubicBezTo>
                      <a:pt x="56" y="45"/>
                      <a:pt x="56" y="45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5" y="45"/>
                      <a:pt x="54" y="45"/>
                      <a:pt x="53" y="45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6" y="38"/>
                      <a:pt x="35" y="37"/>
                      <a:pt x="34" y="37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5"/>
                      <a:pt x="33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6" y="33"/>
                      <a:pt x="37" y="33"/>
                      <a:pt x="37" y="32"/>
                    </a:cubicBezTo>
                    <a:cubicBezTo>
                      <a:pt x="37" y="31"/>
                      <a:pt x="37" y="31"/>
                      <a:pt x="37" y="30"/>
                    </a:cubicBezTo>
                    <a:cubicBezTo>
                      <a:pt x="37" y="28"/>
                      <a:pt x="37" y="27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5" y="23"/>
                      <a:pt x="34" y="21"/>
                      <a:pt x="33" y="19"/>
                    </a:cubicBezTo>
                    <a:cubicBezTo>
                      <a:pt x="31" y="18"/>
                      <a:pt x="30" y="16"/>
                      <a:pt x="28" y="15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3"/>
                      <a:pt x="21" y="12"/>
                      <a:pt x="19" y="12"/>
                    </a:cubicBezTo>
                    <a:cubicBezTo>
                      <a:pt x="18" y="12"/>
                      <a:pt x="17" y="12"/>
                      <a:pt x="16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3" y="13"/>
                      <a:pt x="12" y="12"/>
                      <a:pt x="12" y="12"/>
                    </a:cubicBezTo>
                    <a:cubicBezTo>
                      <a:pt x="12" y="11"/>
                      <a:pt x="11" y="10"/>
                      <a:pt x="9" y="9"/>
                    </a:cubicBezTo>
                    <a:cubicBezTo>
                      <a:pt x="8" y="8"/>
                      <a:pt x="6" y="8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7"/>
                      <a:pt x="0" y="9"/>
                      <a:pt x="1" y="9"/>
                    </a:cubicBezTo>
                    <a:cubicBezTo>
                      <a:pt x="2" y="10"/>
                      <a:pt x="3" y="11"/>
                      <a:pt x="4" y="11"/>
                    </a:cubicBezTo>
                    <a:cubicBezTo>
                      <a:pt x="5" y="12"/>
                      <a:pt x="6" y="12"/>
                      <a:pt x="7" y="13"/>
                    </a:cubicBezTo>
                    <a:cubicBezTo>
                      <a:pt x="8" y="14"/>
                      <a:pt x="9" y="14"/>
                      <a:pt x="9" y="15"/>
                    </a:cubicBezTo>
                    <a:cubicBezTo>
                      <a:pt x="10" y="16"/>
                      <a:pt x="12" y="17"/>
                      <a:pt x="14" y="17"/>
                    </a:cubicBezTo>
                    <a:cubicBezTo>
                      <a:pt x="15" y="17"/>
                      <a:pt x="16" y="17"/>
                      <a:pt x="17" y="17"/>
                    </a:cubicBezTo>
                    <a:cubicBezTo>
                      <a:pt x="17" y="17"/>
                      <a:pt x="18" y="16"/>
                      <a:pt x="19" y="16"/>
                    </a:cubicBezTo>
                    <a:cubicBezTo>
                      <a:pt x="20" y="16"/>
                      <a:pt x="22" y="17"/>
                      <a:pt x="24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7" y="19"/>
                      <a:pt x="28" y="21"/>
                      <a:pt x="29" y="22"/>
                    </a:cubicBezTo>
                    <a:cubicBezTo>
                      <a:pt x="31" y="23"/>
                      <a:pt x="32" y="25"/>
                      <a:pt x="32" y="26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8"/>
                      <a:pt x="33" y="29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2" y="30"/>
                      <a:pt x="31" y="31"/>
                      <a:pt x="30" y="32"/>
                    </a:cubicBezTo>
                    <a:cubicBezTo>
                      <a:pt x="29" y="33"/>
                      <a:pt x="29" y="34"/>
                      <a:pt x="29" y="35"/>
                    </a:cubicBezTo>
                    <a:cubicBezTo>
                      <a:pt x="29" y="37"/>
                      <a:pt x="30" y="39"/>
                      <a:pt x="31" y="40"/>
                    </a:cubicBezTo>
                    <a:cubicBezTo>
                      <a:pt x="32" y="41"/>
                      <a:pt x="33" y="42"/>
                      <a:pt x="35" y="43"/>
                    </a:cubicBezTo>
                    <a:cubicBezTo>
                      <a:pt x="51" y="49"/>
                      <a:pt x="51" y="49"/>
                      <a:pt x="51" y="49"/>
                    </a:cubicBezTo>
                    <a:cubicBezTo>
                      <a:pt x="53" y="49"/>
                      <a:pt x="54" y="50"/>
                      <a:pt x="56" y="50"/>
                    </a:cubicBezTo>
                    <a:cubicBezTo>
                      <a:pt x="57" y="50"/>
                      <a:pt x="57" y="50"/>
                      <a:pt x="58" y="49"/>
                    </a:cubicBezTo>
                    <a:cubicBezTo>
                      <a:pt x="59" y="49"/>
                      <a:pt x="59" y="49"/>
                      <a:pt x="60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1" y="47"/>
                      <a:pt x="61" y="47"/>
                      <a:pt x="61" y="46"/>
                    </a:cubicBezTo>
                    <a:cubicBezTo>
                      <a:pt x="61" y="45"/>
                      <a:pt x="60" y="44"/>
                      <a:pt x="60" y="42"/>
                    </a:cubicBezTo>
                    <a:cubicBezTo>
                      <a:pt x="60" y="41"/>
                      <a:pt x="59" y="40"/>
                      <a:pt x="58" y="39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7"/>
                      <a:pt x="57" y="37"/>
                      <a:pt x="56" y="37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6" y="37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8"/>
                      <a:pt x="56" y="38"/>
                      <a:pt x="56" y="38"/>
                    </a:cubicBezTo>
                    <a:cubicBezTo>
                      <a:pt x="59" y="38"/>
                      <a:pt x="61" y="36"/>
                      <a:pt x="61" y="34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1" y="31"/>
                      <a:pt x="60" y="30"/>
                      <a:pt x="59" y="29"/>
                    </a:cubicBezTo>
                    <a:cubicBezTo>
                      <a:pt x="58" y="28"/>
                      <a:pt x="57" y="27"/>
                      <a:pt x="56" y="27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4" y="26"/>
                      <a:pt x="52" y="25"/>
                      <a:pt x="51" y="24"/>
                    </a:cubicBezTo>
                    <a:cubicBezTo>
                      <a:pt x="49" y="23"/>
                      <a:pt x="48" y="22"/>
                      <a:pt x="47" y="21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2" y="14"/>
                      <a:pt x="41" y="12"/>
                      <a:pt x="39" y="11"/>
                    </a:cubicBezTo>
                    <a:cubicBezTo>
                      <a:pt x="37" y="10"/>
                      <a:pt x="36" y="9"/>
                      <a:pt x="34" y="8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5" y="0"/>
                      <a:pt x="2" y="1"/>
                      <a:pt x="1" y="3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282"/>
              <p:cNvSpPr>
                <a:spLocks/>
              </p:cNvSpPr>
              <p:nvPr/>
            </p:nvSpPr>
            <p:spPr bwMode="auto">
              <a:xfrm>
                <a:off x="-4938658" y="2428454"/>
                <a:ext cx="385139" cy="341912"/>
              </a:xfrm>
              <a:custGeom>
                <a:avLst/>
                <a:gdLst/>
                <a:ahLst/>
                <a:cxnLst>
                  <a:cxn ang="0">
                    <a:pos x="5" y="9"/>
                  </a:cxn>
                  <a:cxn ang="0">
                    <a:pos x="5" y="9"/>
                  </a:cxn>
                  <a:cxn ang="0">
                    <a:pos x="5" y="9"/>
                  </a:cxn>
                  <a:cxn ang="0">
                    <a:pos x="6" y="8"/>
                  </a:cxn>
                  <a:cxn ang="0">
                    <a:pos x="19" y="11"/>
                  </a:cxn>
                  <a:cxn ang="0">
                    <a:pos x="25" y="5"/>
                  </a:cxn>
                  <a:cxn ang="0">
                    <a:pos x="25" y="5"/>
                  </a:cxn>
                  <a:cxn ang="0">
                    <a:pos x="36" y="7"/>
                  </a:cxn>
                  <a:cxn ang="0">
                    <a:pos x="53" y="14"/>
                  </a:cxn>
                  <a:cxn ang="0">
                    <a:pos x="60" y="13"/>
                  </a:cxn>
                  <a:cxn ang="0">
                    <a:pos x="93" y="33"/>
                  </a:cxn>
                  <a:cxn ang="0">
                    <a:pos x="98" y="59"/>
                  </a:cxn>
                  <a:cxn ang="0">
                    <a:pos x="93" y="72"/>
                  </a:cxn>
                  <a:cxn ang="0">
                    <a:pos x="96" y="87"/>
                  </a:cxn>
                  <a:cxn ang="0">
                    <a:pos x="96" y="87"/>
                  </a:cxn>
                  <a:cxn ang="0">
                    <a:pos x="97" y="87"/>
                  </a:cxn>
                  <a:cxn ang="0">
                    <a:pos x="97" y="87"/>
                  </a:cxn>
                  <a:cxn ang="0">
                    <a:pos x="97" y="87"/>
                  </a:cxn>
                  <a:cxn ang="0">
                    <a:pos x="65" y="60"/>
                  </a:cxn>
                  <a:cxn ang="0">
                    <a:pos x="57" y="42"/>
                  </a:cxn>
                  <a:cxn ang="0">
                    <a:pos x="30" y="23"/>
                  </a:cxn>
                  <a:cxn ang="0">
                    <a:pos x="12" y="23"/>
                  </a:cxn>
                  <a:cxn ang="0">
                    <a:pos x="11" y="22"/>
                  </a:cxn>
                  <a:cxn ang="0">
                    <a:pos x="10" y="22"/>
                  </a:cxn>
                  <a:cxn ang="0">
                    <a:pos x="11" y="22"/>
                  </a:cxn>
                  <a:cxn ang="0">
                    <a:pos x="11" y="21"/>
                  </a:cxn>
                  <a:cxn ang="0">
                    <a:pos x="5" y="15"/>
                  </a:cxn>
                  <a:cxn ang="0">
                    <a:pos x="4" y="16"/>
                  </a:cxn>
                  <a:cxn ang="0">
                    <a:pos x="5" y="16"/>
                  </a:cxn>
                  <a:cxn ang="0">
                    <a:pos x="5" y="9"/>
                  </a:cxn>
                  <a:cxn ang="0">
                    <a:pos x="2" y="13"/>
                  </a:cxn>
                  <a:cxn ang="0">
                    <a:pos x="6" y="20"/>
                  </a:cxn>
                  <a:cxn ang="0">
                    <a:pos x="8" y="26"/>
                  </a:cxn>
                  <a:cxn ang="0">
                    <a:pos x="24" y="27"/>
                  </a:cxn>
                  <a:cxn ang="0">
                    <a:pos x="43" y="37"/>
                  </a:cxn>
                  <a:cxn ang="0">
                    <a:pos x="59" y="54"/>
                  </a:cxn>
                  <a:cxn ang="0">
                    <a:pos x="93" y="90"/>
                  </a:cxn>
                  <a:cxn ang="0">
                    <a:pos x="100" y="84"/>
                  </a:cxn>
                  <a:cxn ang="0">
                    <a:pos x="98" y="69"/>
                  </a:cxn>
                  <a:cxn ang="0">
                    <a:pos x="102" y="58"/>
                  </a:cxn>
                  <a:cxn ang="0">
                    <a:pos x="70" y="16"/>
                  </a:cxn>
                  <a:cxn ang="0">
                    <a:pos x="58" y="8"/>
                  </a:cxn>
                  <a:cxn ang="0">
                    <a:pos x="50" y="10"/>
                  </a:cxn>
                  <a:cxn ang="0">
                    <a:pos x="50" y="11"/>
                  </a:cxn>
                  <a:cxn ang="0">
                    <a:pos x="46" y="9"/>
                  </a:cxn>
                  <a:cxn ang="0">
                    <a:pos x="24" y="1"/>
                  </a:cxn>
                  <a:cxn ang="0">
                    <a:pos x="19" y="7"/>
                  </a:cxn>
                  <a:cxn ang="0">
                    <a:pos x="19" y="7"/>
                  </a:cxn>
                  <a:cxn ang="0">
                    <a:pos x="19" y="7"/>
                  </a:cxn>
                  <a:cxn ang="0">
                    <a:pos x="4" y="4"/>
                  </a:cxn>
                  <a:cxn ang="0">
                    <a:pos x="2" y="12"/>
                  </a:cxn>
                </a:cxnLst>
                <a:rect l="0" t="0" r="r" b="b"/>
                <a:pathLst>
                  <a:path w="102" h="91">
                    <a:moveTo>
                      <a:pt x="3" y="10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7" y="7"/>
                      <a:pt x="8" y="7"/>
                    </a:cubicBezTo>
                    <a:cubicBezTo>
                      <a:pt x="9" y="7"/>
                      <a:pt x="11" y="8"/>
                      <a:pt x="12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5" y="10"/>
                      <a:pt x="17" y="11"/>
                      <a:pt x="19" y="11"/>
                    </a:cubicBezTo>
                    <a:cubicBezTo>
                      <a:pt x="20" y="11"/>
                      <a:pt x="21" y="11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4" y="9"/>
                      <a:pt x="25" y="7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7" y="4"/>
                      <a:pt x="28" y="4"/>
                    </a:cubicBezTo>
                    <a:cubicBezTo>
                      <a:pt x="29" y="4"/>
                      <a:pt x="31" y="4"/>
                      <a:pt x="32" y="5"/>
                    </a:cubicBezTo>
                    <a:cubicBezTo>
                      <a:pt x="34" y="5"/>
                      <a:pt x="35" y="6"/>
                      <a:pt x="36" y="7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6" y="14"/>
                      <a:pt x="48" y="15"/>
                      <a:pt x="50" y="15"/>
                    </a:cubicBezTo>
                    <a:cubicBezTo>
                      <a:pt x="51" y="15"/>
                      <a:pt x="52" y="14"/>
                      <a:pt x="53" y="14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4" y="13"/>
                      <a:pt x="56" y="12"/>
                      <a:pt x="58" y="12"/>
                    </a:cubicBezTo>
                    <a:cubicBezTo>
                      <a:pt x="58" y="12"/>
                      <a:pt x="59" y="13"/>
                      <a:pt x="60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5"/>
                      <a:pt x="63" y="16"/>
                      <a:pt x="64" y="17"/>
                    </a:cubicBezTo>
                    <a:cubicBezTo>
                      <a:pt x="66" y="18"/>
                      <a:pt x="67" y="19"/>
                      <a:pt x="69" y="20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94" y="33"/>
                      <a:pt x="95" y="34"/>
                      <a:pt x="95" y="36"/>
                    </a:cubicBezTo>
                    <a:cubicBezTo>
                      <a:pt x="96" y="37"/>
                      <a:pt x="97" y="39"/>
                      <a:pt x="97" y="40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8" y="61"/>
                      <a:pt x="97" y="62"/>
                      <a:pt x="97" y="63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94" y="66"/>
                      <a:pt x="94" y="67"/>
                      <a:pt x="93" y="68"/>
                    </a:cubicBezTo>
                    <a:cubicBezTo>
                      <a:pt x="93" y="69"/>
                      <a:pt x="93" y="71"/>
                      <a:pt x="93" y="72"/>
                    </a:cubicBezTo>
                    <a:cubicBezTo>
                      <a:pt x="93" y="73"/>
                      <a:pt x="93" y="75"/>
                      <a:pt x="93" y="76"/>
                    </a:cubicBezTo>
                    <a:cubicBezTo>
                      <a:pt x="95" y="85"/>
                      <a:pt x="95" y="85"/>
                      <a:pt x="95" y="85"/>
                    </a:cubicBezTo>
                    <a:cubicBezTo>
                      <a:pt x="96" y="86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7" y="88"/>
                      <a:pt x="97" y="88"/>
                      <a:pt x="97" y="88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6" y="87"/>
                      <a:pt x="96" y="87"/>
                      <a:pt x="96" y="87"/>
                    </a:cubicBezTo>
                    <a:cubicBezTo>
                      <a:pt x="97" y="88"/>
                      <a:pt x="97" y="88"/>
                      <a:pt x="97" y="88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96" y="86"/>
                      <a:pt x="96" y="86"/>
                      <a:pt x="96" y="86"/>
                    </a:cubicBezTo>
                    <a:cubicBezTo>
                      <a:pt x="68" y="64"/>
                      <a:pt x="68" y="64"/>
                      <a:pt x="68" y="64"/>
                    </a:cubicBezTo>
                    <a:cubicBezTo>
                      <a:pt x="67" y="63"/>
                      <a:pt x="66" y="61"/>
                      <a:pt x="65" y="60"/>
                    </a:cubicBezTo>
                    <a:cubicBezTo>
                      <a:pt x="64" y="58"/>
                      <a:pt x="63" y="56"/>
                      <a:pt x="63" y="55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3" y="51"/>
                      <a:pt x="62" y="49"/>
                      <a:pt x="61" y="47"/>
                    </a:cubicBezTo>
                    <a:cubicBezTo>
                      <a:pt x="60" y="45"/>
                      <a:pt x="58" y="43"/>
                      <a:pt x="57" y="42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2" y="38"/>
                      <a:pt x="48" y="35"/>
                      <a:pt x="45" y="34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3" y="25"/>
                      <a:pt x="32" y="24"/>
                      <a:pt x="30" y="23"/>
                    </a:cubicBezTo>
                    <a:cubicBezTo>
                      <a:pt x="28" y="23"/>
                      <a:pt x="26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3"/>
                      <a:pt x="11" y="23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0"/>
                      <a:pt x="10" y="18"/>
                      <a:pt x="9" y="17"/>
                    </a:cubicBezTo>
                    <a:cubicBezTo>
                      <a:pt x="9" y="16"/>
                      <a:pt x="7" y="16"/>
                      <a:pt x="6" y="16"/>
                    </a:cubicBezTo>
                    <a:cubicBezTo>
                      <a:pt x="6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6" y="15"/>
                      <a:pt x="6" y="14"/>
                      <a:pt x="6" y="13"/>
                    </a:cubicBezTo>
                    <a:cubicBezTo>
                      <a:pt x="6" y="11"/>
                      <a:pt x="6" y="10"/>
                      <a:pt x="5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4"/>
                      <a:pt x="1" y="15"/>
                      <a:pt x="1" y="16"/>
                    </a:cubicBezTo>
                    <a:cubicBezTo>
                      <a:pt x="1" y="17"/>
                      <a:pt x="2" y="18"/>
                      <a:pt x="2" y="18"/>
                    </a:cubicBezTo>
                    <a:cubicBezTo>
                      <a:pt x="3" y="19"/>
                      <a:pt x="4" y="19"/>
                      <a:pt x="5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4"/>
                      <a:pt x="7" y="25"/>
                      <a:pt x="8" y="26"/>
                    </a:cubicBezTo>
                    <a:cubicBezTo>
                      <a:pt x="10" y="27"/>
                      <a:pt x="11" y="27"/>
                      <a:pt x="12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5" y="27"/>
                      <a:pt x="27" y="27"/>
                      <a:pt x="28" y="28"/>
                    </a:cubicBezTo>
                    <a:cubicBezTo>
                      <a:pt x="30" y="28"/>
                      <a:pt x="31" y="29"/>
                      <a:pt x="32" y="29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5" y="39"/>
                      <a:pt x="49" y="42"/>
                      <a:pt x="52" y="44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5" y="46"/>
                      <a:pt x="56" y="47"/>
                      <a:pt x="57" y="49"/>
                    </a:cubicBezTo>
                    <a:cubicBezTo>
                      <a:pt x="58" y="51"/>
                      <a:pt x="58" y="52"/>
                      <a:pt x="59" y="54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59" y="58"/>
                      <a:pt x="60" y="60"/>
                      <a:pt x="61" y="62"/>
                    </a:cubicBezTo>
                    <a:cubicBezTo>
                      <a:pt x="62" y="64"/>
                      <a:pt x="64" y="66"/>
                      <a:pt x="65" y="67"/>
                    </a:cubicBezTo>
                    <a:cubicBezTo>
                      <a:pt x="93" y="90"/>
                      <a:pt x="93" y="90"/>
                      <a:pt x="93" y="90"/>
                    </a:cubicBezTo>
                    <a:cubicBezTo>
                      <a:pt x="94" y="90"/>
                      <a:pt x="95" y="91"/>
                      <a:pt x="97" y="91"/>
                    </a:cubicBezTo>
                    <a:cubicBezTo>
                      <a:pt x="98" y="91"/>
                      <a:pt x="99" y="90"/>
                      <a:pt x="99" y="89"/>
                    </a:cubicBezTo>
                    <a:cubicBezTo>
                      <a:pt x="100" y="89"/>
                      <a:pt x="100" y="88"/>
                      <a:pt x="100" y="87"/>
                    </a:cubicBezTo>
                    <a:cubicBezTo>
                      <a:pt x="100" y="86"/>
                      <a:pt x="100" y="85"/>
                      <a:pt x="100" y="84"/>
                    </a:cubicBezTo>
                    <a:cubicBezTo>
                      <a:pt x="97" y="75"/>
                      <a:pt x="97" y="75"/>
                      <a:pt x="97" y="75"/>
                    </a:cubicBezTo>
                    <a:cubicBezTo>
                      <a:pt x="97" y="74"/>
                      <a:pt x="97" y="73"/>
                      <a:pt x="97" y="72"/>
                    </a:cubicBezTo>
                    <a:cubicBezTo>
                      <a:pt x="97" y="71"/>
                      <a:pt x="97" y="70"/>
                      <a:pt x="97" y="70"/>
                    </a:cubicBezTo>
                    <a:cubicBezTo>
                      <a:pt x="98" y="69"/>
                      <a:pt x="98" y="69"/>
                      <a:pt x="98" y="69"/>
                    </a:cubicBezTo>
                    <a:cubicBezTo>
                      <a:pt x="98" y="69"/>
                      <a:pt x="98" y="69"/>
                      <a:pt x="98" y="69"/>
                    </a:cubicBezTo>
                    <a:cubicBezTo>
                      <a:pt x="99" y="68"/>
                      <a:pt x="100" y="66"/>
                      <a:pt x="101" y="65"/>
                    </a:cubicBezTo>
                    <a:cubicBezTo>
                      <a:pt x="101" y="63"/>
                      <a:pt x="102" y="61"/>
                      <a:pt x="102" y="59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1" y="40"/>
                      <a:pt x="101" y="40"/>
                      <a:pt x="101" y="40"/>
                    </a:cubicBezTo>
                    <a:cubicBezTo>
                      <a:pt x="101" y="38"/>
                      <a:pt x="100" y="35"/>
                      <a:pt x="99" y="34"/>
                    </a:cubicBezTo>
                    <a:cubicBezTo>
                      <a:pt x="98" y="32"/>
                      <a:pt x="97" y="30"/>
                      <a:pt x="95" y="29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69" y="16"/>
                      <a:pt x="68" y="15"/>
                      <a:pt x="67" y="14"/>
                    </a:cubicBezTo>
                    <a:cubicBezTo>
                      <a:pt x="66" y="13"/>
                      <a:pt x="65" y="12"/>
                      <a:pt x="65" y="12"/>
                    </a:cubicBezTo>
                    <a:cubicBezTo>
                      <a:pt x="65" y="10"/>
                      <a:pt x="63" y="10"/>
                      <a:pt x="62" y="9"/>
                    </a:cubicBezTo>
                    <a:cubicBezTo>
                      <a:pt x="61" y="8"/>
                      <a:pt x="59" y="8"/>
                      <a:pt x="58" y="8"/>
                    </a:cubicBezTo>
                    <a:cubicBezTo>
                      <a:pt x="56" y="8"/>
                      <a:pt x="55" y="8"/>
                      <a:pt x="53" y="9"/>
                    </a:cubicBezTo>
                    <a:cubicBezTo>
                      <a:pt x="52" y="9"/>
                      <a:pt x="51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49" y="10"/>
                      <a:pt x="48" y="10"/>
                      <a:pt x="46" y="9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7" y="2"/>
                      <a:pt x="36" y="2"/>
                      <a:pt x="34" y="1"/>
                    </a:cubicBezTo>
                    <a:cubicBezTo>
                      <a:pt x="32" y="0"/>
                      <a:pt x="30" y="0"/>
                      <a:pt x="28" y="0"/>
                    </a:cubicBezTo>
                    <a:cubicBezTo>
                      <a:pt x="27" y="0"/>
                      <a:pt x="25" y="0"/>
                      <a:pt x="24" y="1"/>
                    </a:cubicBezTo>
                    <a:cubicBezTo>
                      <a:pt x="23" y="1"/>
                      <a:pt x="23" y="1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5"/>
                      <a:pt x="20" y="6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7" y="6"/>
                      <a:pt x="16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3" y="4"/>
                      <a:pt x="10" y="3"/>
                      <a:pt x="8" y="3"/>
                    </a:cubicBezTo>
                    <a:cubicBezTo>
                      <a:pt x="7" y="3"/>
                      <a:pt x="5" y="3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5"/>
                      <a:pt x="1" y="7"/>
                      <a:pt x="0" y="9"/>
                    </a:cubicBezTo>
                    <a:cubicBezTo>
                      <a:pt x="0" y="10"/>
                      <a:pt x="1" y="11"/>
                      <a:pt x="2" y="12"/>
                    </a:cubicBezTo>
                    <a:lnTo>
                      <a:pt x="3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283"/>
              <p:cNvSpPr>
                <a:spLocks/>
              </p:cNvSpPr>
              <p:nvPr/>
            </p:nvSpPr>
            <p:spPr bwMode="auto">
              <a:xfrm>
                <a:off x="-3747136" y="2502248"/>
                <a:ext cx="2043643" cy="2208892"/>
              </a:xfrm>
              <a:custGeom>
                <a:avLst/>
                <a:gdLst/>
                <a:ahLst/>
                <a:cxnLst>
                  <a:cxn ang="0">
                    <a:pos x="149" y="233"/>
                  </a:cxn>
                  <a:cxn ang="0">
                    <a:pos x="200" y="200"/>
                  </a:cxn>
                  <a:cxn ang="0">
                    <a:pos x="136" y="153"/>
                  </a:cxn>
                  <a:cxn ang="0">
                    <a:pos x="118" y="159"/>
                  </a:cxn>
                  <a:cxn ang="0">
                    <a:pos x="91" y="153"/>
                  </a:cxn>
                  <a:cxn ang="0">
                    <a:pos x="125" y="110"/>
                  </a:cxn>
                  <a:cxn ang="0">
                    <a:pos x="135" y="95"/>
                  </a:cxn>
                  <a:cxn ang="0">
                    <a:pos x="144" y="108"/>
                  </a:cxn>
                  <a:cxn ang="0">
                    <a:pos x="176" y="71"/>
                  </a:cxn>
                  <a:cxn ang="0">
                    <a:pos x="146" y="91"/>
                  </a:cxn>
                  <a:cxn ang="0">
                    <a:pos x="186" y="35"/>
                  </a:cxn>
                  <a:cxn ang="0">
                    <a:pos x="206" y="57"/>
                  </a:cxn>
                  <a:cxn ang="0">
                    <a:pos x="376" y="30"/>
                  </a:cxn>
                  <a:cxn ang="0">
                    <a:pos x="540" y="125"/>
                  </a:cxn>
                  <a:cxn ang="0">
                    <a:pos x="499" y="130"/>
                  </a:cxn>
                  <a:cxn ang="0">
                    <a:pos x="471" y="177"/>
                  </a:cxn>
                  <a:cxn ang="0">
                    <a:pos x="513" y="269"/>
                  </a:cxn>
                  <a:cxn ang="0">
                    <a:pos x="475" y="332"/>
                  </a:cxn>
                  <a:cxn ang="0">
                    <a:pos x="488" y="385"/>
                  </a:cxn>
                  <a:cxn ang="0">
                    <a:pos x="462" y="329"/>
                  </a:cxn>
                  <a:cxn ang="0">
                    <a:pos x="380" y="349"/>
                  </a:cxn>
                  <a:cxn ang="0">
                    <a:pos x="380" y="350"/>
                  </a:cxn>
                  <a:cxn ang="0">
                    <a:pos x="260" y="232"/>
                  </a:cxn>
                  <a:cxn ang="0">
                    <a:pos x="295" y="281"/>
                  </a:cxn>
                  <a:cxn ang="0">
                    <a:pos x="236" y="336"/>
                  </a:cxn>
                  <a:cxn ang="0">
                    <a:pos x="223" y="451"/>
                  </a:cxn>
                  <a:cxn ang="0">
                    <a:pos x="142" y="582"/>
                  </a:cxn>
                  <a:cxn ang="0">
                    <a:pos x="71" y="361"/>
                  </a:cxn>
                  <a:cxn ang="0">
                    <a:pos x="73" y="364"/>
                  </a:cxn>
                  <a:cxn ang="0">
                    <a:pos x="142" y="587"/>
                  </a:cxn>
                  <a:cxn ang="0">
                    <a:pos x="226" y="449"/>
                  </a:cxn>
                  <a:cxn ang="0">
                    <a:pos x="239" y="332"/>
                  </a:cxn>
                  <a:cxn ang="0">
                    <a:pos x="206" y="251"/>
                  </a:cxn>
                  <a:cxn ang="0">
                    <a:pos x="301" y="278"/>
                  </a:cxn>
                  <a:cxn ang="0">
                    <a:pos x="298" y="266"/>
                  </a:cxn>
                  <a:cxn ang="0">
                    <a:pos x="376" y="350"/>
                  </a:cxn>
                  <a:cxn ang="0">
                    <a:pos x="459" y="336"/>
                  </a:cxn>
                  <a:cxn ang="0">
                    <a:pos x="473" y="335"/>
                  </a:cxn>
                  <a:cxn ang="0">
                    <a:pos x="473" y="336"/>
                  </a:cxn>
                  <a:cxn ang="0">
                    <a:pos x="516" y="242"/>
                  </a:cxn>
                  <a:cxn ang="0">
                    <a:pos x="475" y="179"/>
                  </a:cxn>
                  <a:cxn ang="0">
                    <a:pos x="501" y="123"/>
                  </a:cxn>
                  <a:cxn ang="0">
                    <a:pos x="542" y="118"/>
                  </a:cxn>
                  <a:cxn ang="0">
                    <a:pos x="299" y="0"/>
                  </a:cxn>
                  <a:cxn ang="0">
                    <a:pos x="199" y="48"/>
                  </a:cxn>
                  <a:cxn ang="0">
                    <a:pos x="197" y="48"/>
                  </a:cxn>
                  <a:cxn ang="0">
                    <a:pos x="206" y="38"/>
                  </a:cxn>
                  <a:cxn ang="0">
                    <a:pos x="138" y="85"/>
                  </a:cxn>
                  <a:cxn ang="0">
                    <a:pos x="171" y="57"/>
                  </a:cxn>
                  <a:cxn ang="0">
                    <a:pos x="175" y="75"/>
                  </a:cxn>
                  <a:cxn ang="0">
                    <a:pos x="182" y="74"/>
                  </a:cxn>
                  <a:cxn ang="0">
                    <a:pos x="145" y="106"/>
                  </a:cxn>
                  <a:cxn ang="0">
                    <a:pos x="125" y="106"/>
                  </a:cxn>
                  <a:cxn ang="0">
                    <a:pos x="68" y="160"/>
                  </a:cxn>
                  <a:cxn ang="0">
                    <a:pos x="134" y="185"/>
                  </a:cxn>
                  <a:cxn ang="0">
                    <a:pos x="139" y="157"/>
                  </a:cxn>
                  <a:cxn ang="0">
                    <a:pos x="171" y="181"/>
                  </a:cxn>
                  <a:cxn ang="0">
                    <a:pos x="173" y="187"/>
                  </a:cxn>
                  <a:cxn ang="0">
                    <a:pos x="195" y="229"/>
                  </a:cxn>
                  <a:cxn ang="0">
                    <a:pos x="122" y="196"/>
                  </a:cxn>
                </a:cxnLst>
                <a:rect l="0" t="0" r="r" b="b"/>
                <a:pathLst>
                  <a:path w="544" h="587">
                    <a:moveTo>
                      <a:pt x="3" y="312"/>
                    </a:moveTo>
                    <a:cubicBezTo>
                      <a:pt x="5" y="311"/>
                      <a:pt x="5" y="311"/>
                      <a:pt x="5" y="311"/>
                    </a:cubicBezTo>
                    <a:cubicBezTo>
                      <a:pt x="5" y="310"/>
                      <a:pt x="4" y="309"/>
                      <a:pt x="4" y="308"/>
                    </a:cubicBezTo>
                    <a:cubicBezTo>
                      <a:pt x="4" y="306"/>
                      <a:pt x="5" y="302"/>
                      <a:pt x="6" y="301"/>
                    </a:cubicBezTo>
                    <a:cubicBezTo>
                      <a:pt x="46" y="220"/>
                      <a:pt x="46" y="220"/>
                      <a:pt x="46" y="220"/>
                    </a:cubicBezTo>
                    <a:cubicBezTo>
                      <a:pt x="47" y="219"/>
                      <a:pt x="48" y="218"/>
                      <a:pt x="49" y="217"/>
                    </a:cubicBezTo>
                    <a:cubicBezTo>
                      <a:pt x="50" y="215"/>
                      <a:pt x="52" y="215"/>
                      <a:pt x="53" y="214"/>
                    </a:cubicBezTo>
                    <a:cubicBezTo>
                      <a:pt x="117" y="198"/>
                      <a:pt x="117" y="198"/>
                      <a:pt x="117" y="198"/>
                    </a:cubicBezTo>
                    <a:cubicBezTo>
                      <a:pt x="118" y="198"/>
                      <a:pt x="118" y="198"/>
                      <a:pt x="118" y="198"/>
                    </a:cubicBezTo>
                    <a:cubicBezTo>
                      <a:pt x="118" y="198"/>
                      <a:pt x="118" y="198"/>
                      <a:pt x="119" y="199"/>
                    </a:cubicBezTo>
                    <a:cubicBezTo>
                      <a:pt x="119" y="199"/>
                      <a:pt x="120" y="200"/>
                      <a:pt x="120" y="201"/>
                    </a:cubicBezTo>
                    <a:cubicBezTo>
                      <a:pt x="120" y="212"/>
                      <a:pt x="120" y="212"/>
                      <a:pt x="120" y="212"/>
                    </a:cubicBezTo>
                    <a:cubicBezTo>
                      <a:pt x="120" y="214"/>
                      <a:pt x="121" y="216"/>
                      <a:pt x="122" y="218"/>
                    </a:cubicBezTo>
                    <a:cubicBezTo>
                      <a:pt x="123" y="220"/>
                      <a:pt x="125" y="222"/>
                      <a:pt x="127" y="223"/>
                    </a:cubicBezTo>
                    <a:cubicBezTo>
                      <a:pt x="145" y="232"/>
                      <a:pt x="145" y="232"/>
                      <a:pt x="145" y="232"/>
                    </a:cubicBezTo>
                    <a:cubicBezTo>
                      <a:pt x="146" y="233"/>
                      <a:pt x="148" y="233"/>
                      <a:pt x="149" y="233"/>
                    </a:cubicBezTo>
                    <a:cubicBezTo>
                      <a:pt x="152" y="233"/>
                      <a:pt x="154" y="232"/>
                      <a:pt x="156" y="231"/>
                    </a:cubicBezTo>
                    <a:cubicBezTo>
                      <a:pt x="159" y="228"/>
                      <a:pt x="159" y="228"/>
                      <a:pt x="159" y="228"/>
                    </a:cubicBezTo>
                    <a:cubicBezTo>
                      <a:pt x="160" y="228"/>
                      <a:pt x="162" y="227"/>
                      <a:pt x="163" y="227"/>
                    </a:cubicBezTo>
                    <a:cubicBezTo>
                      <a:pt x="164" y="227"/>
                      <a:pt x="165" y="228"/>
                      <a:pt x="166" y="228"/>
                    </a:cubicBezTo>
                    <a:cubicBezTo>
                      <a:pt x="172" y="233"/>
                      <a:pt x="172" y="233"/>
                      <a:pt x="172" y="233"/>
                    </a:cubicBezTo>
                    <a:cubicBezTo>
                      <a:pt x="174" y="234"/>
                      <a:pt x="177" y="235"/>
                      <a:pt x="179" y="235"/>
                    </a:cubicBezTo>
                    <a:cubicBezTo>
                      <a:pt x="181" y="235"/>
                      <a:pt x="182" y="234"/>
                      <a:pt x="184" y="233"/>
                    </a:cubicBezTo>
                    <a:cubicBezTo>
                      <a:pt x="185" y="232"/>
                      <a:pt x="185" y="232"/>
                      <a:pt x="185" y="232"/>
                    </a:cubicBezTo>
                    <a:cubicBezTo>
                      <a:pt x="186" y="232"/>
                      <a:pt x="187" y="232"/>
                      <a:pt x="188" y="232"/>
                    </a:cubicBezTo>
                    <a:cubicBezTo>
                      <a:pt x="190" y="232"/>
                      <a:pt x="191" y="232"/>
                      <a:pt x="192" y="233"/>
                    </a:cubicBezTo>
                    <a:cubicBezTo>
                      <a:pt x="194" y="234"/>
                      <a:pt x="194" y="234"/>
                      <a:pt x="194" y="234"/>
                    </a:cubicBezTo>
                    <a:cubicBezTo>
                      <a:pt x="195" y="235"/>
                      <a:pt x="196" y="235"/>
                      <a:pt x="197" y="235"/>
                    </a:cubicBezTo>
                    <a:cubicBezTo>
                      <a:pt x="199" y="235"/>
                      <a:pt x="200" y="234"/>
                      <a:pt x="201" y="233"/>
                    </a:cubicBezTo>
                    <a:cubicBezTo>
                      <a:pt x="202" y="232"/>
                      <a:pt x="202" y="231"/>
                      <a:pt x="202" y="229"/>
                    </a:cubicBezTo>
                    <a:cubicBezTo>
                      <a:pt x="202" y="206"/>
                      <a:pt x="202" y="206"/>
                      <a:pt x="202" y="206"/>
                    </a:cubicBezTo>
                    <a:cubicBezTo>
                      <a:pt x="202" y="204"/>
                      <a:pt x="201" y="202"/>
                      <a:pt x="200" y="200"/>
                    </a:cubicBezTo>
                    <a:cubicBezTo>
                      <a:pt x="199" y="198"/>
                      <a:pt x="197" y="197"/>
                      <a:pt x="195" y="196"/>
                    </a:cubicBezTo>
                    <a:cubicBezTo>
                      <a:pt x="183" y="192"/>
                      <a:pt x="183" y="192"/>
                      <a:pt x="183" y="192"/>
                    </a:cubicBezTo>
                    <a:cubicBezTo>
                      <a:pt x="182" y="192"/>
                      <a:pt x="181" y="191"/>
                      <a:pt x="180" y="190"/>
                    </a:cubicBezTo>
                    <a:cubicBezTo>
                      <a:pt x="179" y="189"/>
                      <a:pt x="178" y="188"/>
                      <a:pt x="177" y="186"/>
                    </a:cubicBezTo>
                    <a:cubicBezTo>
                      <a:pt x="176" y="181"/>
                      <a:pt x="176" y="181"/>
                      <a:pt x="176" y="181"/>
                    </a:cubicBezTo>
                    <a:cubicBezTo>
                      <a:pt x="176" y="180"/>
                      <a:pt x="175" y="179"/>
                      <a:pt x="174" y="178"/>
                    </a:cubicBezTo>
                    <a:cubicBezTo>
                      <a:pt x="174" y="178"/>
                      <a:pt x="173" y="177"/>
                      <a:pt x="171" y="177"/>
                    </a:cubicBezTo>
                    <a:cubicBezTo>
                      <a:pt x="170" y="177"/>
                      <a:pt x="170" y="177"/>
                      <a:pt x="169" y="178"/>
                    </a:cubicBezTo>
                    <a:cubicBezTo>
                      <a:pt x="168" y="178"/>
                      <a:pt x="168" y="179"/>
                      <a:pt x="167" y="180"/>
                    </a:cubicBezTo>
                    <a:cubicBezTo>
                      <a:pt x="164" y="185"/>
                      <a:pt x="164" y="185"/>
                      <a:pt x="164" y="185"/>
                    </a:cubicBezTo>
                    <a:cubicBezTo>
                      <a:pt x="163" y="186"/>
                      <a:pt x="163" y="186"/>
                      <a:pt x="163" y="186"/>
                    </a:cubicBezTo>
                    <a:cubicBezTo>
                      <a:pt x="162" y="186"/>
                      <a:pt x="162" y="186"/>
                      <a:pt x="161" y="185"/>
                    </a:cubicBezTo>
                    <a:cubicBezTo>
                      <a:pt x="143" y="156"/>
                      <a:pt x="143" y="156"/>
                      <a:pt x="143" y="156"/>
                    </a:cubicBezTo>
                    <a:cubicBezTo>
                      <a:pt x="143" y="155"/>
                      <a:pt x="142" y="154"/>
                      <a:pt x="141" y="154"/>
                    </a:cubicBezTo>
                    <a:cubicBezTo>
                      <a:pt x="141" y="153"/>
                      <a:pt x="140" y="153"/>
                      <a:pt x="138" y="153"/>
                    </a:cubicBezTo>
                    <a:cubicBezTo>
                      <a:pt x="138" y="153"/>
                      <a:pt x="137" y="153"/>
                      <a:pt x="136" y="153"/>
                    </a:cubicBezTo>
                    <a:cubicBezTo>
                      <a:pt x="135" y="154"/>
                      <a:pt x="135" y="154"/>
                      <a:pt x="135" y="155"/>
                    </a:cubicBezTo>
                    <a:cubicBezTo>
                      <a:pt x="134" y="156"/>
                      <a:pt x="134" y="157"/>
                      <a:pt x="134" y="159"/>
                    </a:cubicBezTo>
                    <a:cubicBezTo>
                      <a:pt x="134" y="161"/>
                      <a:pt x="135" y="164"/>
                      <a:pt x="136" y="166"/>
                    </a:cubicBezTo>
                    <a:cubicBezTo>
                      <a:pt x="141" y="175"/>
                      <a:pt x="141" y="175"/>
                      <a:pt x="141" y="175"/>
                    </a:cubicBezTo>
                    <a:cubicBezTo>
                      <a:pt x="141" y="176"/>
                      <a:pt x="142" y="177"/>
                      <a:pt x="142" y="179"/>
                    </a:cubicBezTo>
                    <a:cubicBezTo>
                      <a:pt x="142" y="180"/>
                      <a:pt x="141" y="182"/>
                      <a:pt x="141" y="183"/>
                    </a:cubicBezTo>
                    <a:cubicBezTo>
                      <a:pt x="141" y="183"/>
                      <a:pt x="141" y="183"/>
                      <a:pt x="141" y="183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40" y="184"/>
                      <a:pt x="140" y="184"/>
                      <a:pt x="140" y="184"/>
                    </a:cubicBezTo>
                    <a:cubicBezTo>
                      <a:pt x="139" y="185"/>
                      <a:pt x="139" y="185"/>
                      <a:pt x="139" y="185"/>
                    </a:cubicBezTo>
                    <a:cubicBezTo>
                      <a:pt x="139" y="184"/>
                      <a:pt x="139" y="184"/>
                      <a:pt x="139" y="184"/>
                    </a:cubicBezTo>
                    <a:cubicBezTo>
                      <a:pt x="138" y="184"/>
                      <a:pt x="138" y="184"/>
                      <a:pt x="138" y="183"/>
                    </a:cubicBezTo>
                    <a:cubicBezTo>
                      <a:pt x="129" y="163"/>
                      <a:pt x="129" y="163"/>
                      <a:pt x="129" y="163"/>
                    </a:cubicBezTo>
                    <a:cubicBezTo>
                      <a:pt x="127" y="160"/>
                      <a:pt x="124" y="158"/>
                      <a:pt x="121" y="158"/>
                    </a:cubicBezTo>
                    <a:cubicBezTo>
                      <a:pt x="120" y="158"/>
                      <a:pt x="119" y="158"/>
                      <a:pt x="118" y="159"/>
                    </a:cubicBezTo>
                    <a:cubicBezTo>
                      <a:pt x="105" y="165"/>
                      <a:pt x="105" y="165"/>
                      <a:pt x="105" y="165"/>
                    </a:cubicBezTo>
                    <a:cubicBezTo>
                      <a:pt x="102" y="167"/>
                      <a:pt x="98" y="170"/>
                      <a:pt x="96" y="173"/>
                    </a:cubicBezTo>
                    <a:cubicBezTo>
                      <a:pt x="86" y="187"/>
                      <a:pt x="86" y="187"/>
                      <a:pt x="86" y="187"/>
                    </a:cubicBezTo>
                    <a:cubicBezTo>
                      <a:pt x="85" y="188"/>
                      <a:pt x="84" y="189"/>
                      <a:pt x="83" y="190"/>
                    </a:cubicBezTo>
                    <a:cubicBezTo>
                      <a:pt x="81" y="191"/>
                      <a:pt x="80" y="191"/>
                      <a:pt x="79" y="191"/>
                    </a:cubicBezTo>
                    <a:cubicBezTo>
                      <a:pt x="62" y="192"/>
                      <a:pt x="62" y="192"/>
                      <a:pt x="62" y="192"/>
                    </a:cubicBezTo>
                    <a:cubicBezTo>
                      <a:pt x="61" y="192"/>
                      <a:pt x="61" y="192"/>
                      <a:pt x="61" y="192"/>
                    </a:cubicBezTo>
                    <a:cubicBezTo>
                      <a:pt x="61" y="192"/>
                      <a:pt x="61" y="192"/>
                      <a:pt x="61" y="192"/>
                    </a:cubicBezTo>
                    <a:cubicBezTo>
                      <a:pt x="60" y="192"/>
                      <a:pt x="60" y="191"/>
                      <a:pt x="60" y="190"/>
                    </a:cubicBezTo>
                    <a:cubicBezTo>
                      <a:pt x="60" y="189"/>
                      <a:pt x="60" y="189"/>
                      <a:pt x="60" y="189"/>
                    </a:cubicBezTo>
                    <a:cubicBezTo>
                      <a:pt x="64" y="170"/>
                      <a:pt x="64" y="170"/>
                      <a:pt x="64" y="170"/>
                    </a:cubicBezTo>
                    <a:cubicBezTo>
                      <a:pt x="65" y="169"/>
                      <a:pt x="66" y="167"/>
                      <a:pt x="67" y="166"/>
                    </a:cubicBezTo>
                    <a:cubicBezTo>
                      <a:pt x="67" y="165"/>
                      <a:pt x="69" y="164"/>
                      <a:pt x="69" y="164"/>
                    </a:cubicBezTo>
                    <a:cubicBezTo>
                      <a:pt x="82" y="162"/>
                      <a:pt x="82" y="162"/>
                      <a:pt x="82" y="162"/>
                    </a:cubicBezTo>
                    <a:cubicBezTo>
                      <a:pt x="84" y="161"/>
                      <a:pt x="86" y="160"/>
                      <a:pt x="87" y="158"/>
                    </a:cubicBezTo>
                    <a:cubicBezTo>
                      <a:pt x="89" y="157"/>
                      <a:pt x="90" y="155"/>
                      <a:pt x="91" y="153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2" y="150"/>
                      <a:pt x="92" y="148"/>
                      <a:pt x="92" y="147"/>
                    </a:cubicBezTo>
                    <a:cubicBezTo>
                      <a:pt x="92" y="144"/>
                      <a:pt x="91" y="141"/>
                      <a:pt x="90" y="139"/>
                    </a:cubicBezTo>
                    <a:cubicBezTo>
                      <a:pt x="89" y="138"/>
                      <a:pt x="89" y="138"/>
                      <a:pt x="89" y="138"/>
                    </a:cubicBezTo>
                    <a:cubicBezTo>
                      <a:pt x="89" y="138"/>
                      <a:pt x="90" y="137"/>
                      <a:pt x="91" y="136"/>
                    </a:cubicBezTo>
                    <a:cubicBezTo>
                      <a:pt x="109" y="126"/>
                      <a:pt x="109" y="126"/>
                      <a:pt x="109" y="126"/>
                    </a:cubicBezTo>
                    <a:cubicBezTo>
                      <a:pt x="112" y="124"/>
                      <a:pt x="116" y="121"/>
                      <a:pt x="118" y="118"/>
                    </a:cubicBezTo>
                    <a:cubicBezTo>
                      <a:pt x="120" y="114"/>
                      <a:pt x="120" y="114"/>
                      <a:pt x="120" y="114"/>
                    </a:cubicBezTo>
                    <a:cubicBezTo>
                      <a:pt x="121" y="113"/>
                      <a:pt x="122" y="112"/>
                      <a:pt x="123" y="111"/>
                    </a:cubicBezTo>
                    <a:cubicBezTo>
                      <a:pt x="124" y="111"/>
                      <a:pt x="124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6" y="110"/>
                      <a:pt x="127" y="110"/>
                      <a:pt x="128" y="109"/>
                    </a:cubicBezTo>
                    <a:cubicBezTo>
                      <a:pt x="130" y="108"/>
                      <a:pt x="131" y="106"/>
                      <a:pt x="133" y="103"/>
                    </a:cubicBezTo>
                    <a:cubicBezTo>
                      <a:pt x="135" y="97"/>
                      <a:pt x="135" y="97"/>
                      <a:pt x="135" y="97"/>
                    </a:cubicBezTo>
                    <a:cubicBezTo>
                      <a:pt x="135" y="97"/>
                      <a:pt x="135" y="96"/>
                      <a:pt x="136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5"/>
                      <a:pt x="135" y="95"/>
                      <a:pt x="135" y="95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5" y="97"/>
                      <a:pt x="135" y="97"/>
                      <a:pt x="135" y="97"/>
                    </a:cubicBezTo>
                    <a:cubicBezTo>
                      <a:pt x="136" y="101"/>
                      <a:pt x="136" y="101"/>
                      <a:pt x="136" y="101"/>
                    </a:cubicBezTo>
                    <a:cubicBezTo>
                      <a:pt x="136" y="103"/>
                      <a:pt x="137" y="105"/>
                      <a:pt x="138" y="107"/>
                    </a:cubicBezTo>
                    <a:cubicBezTo>
                      <a:pt x="140" y="109"/>
                      <a:pt x="142" y="110"/>
                      <a:pt x="144" y="110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0"/>
                      <a:pt x="144" y="110"/>
                      <a:pt x="144" y="110"/>
                    </a:cubicBezTo>
                    <a:cubicBezTo>
                      <a:pt x="144" y="111"/>
                      <a:pt x="145" y="111"/>
                      <a:pt x="146" y="111"/>
                    </a:cubicBezTo>
                    <a:cubicBezTo>
                      <a:pt x="149" y="111"/>
                      <a:pt x="152" y="109"/>
                      <a:pt x="155" y="107"/>
                    </a:cubicBezTo>
                    <a:cubicBezTo>
                      <a:pt x="170" y="91"/>
                      <a:pt x="170" y="91"/>
                      <a:pt x="170" y="91"/>
                    </a:cubicBezTo>
                    <a:cubicBezTo>
                      <a:pt x="172" y="88"/>
                      <a:pt x="176" y="85"/>
                      <a:pt x="178" y="83"/>
                    </a:cubicBezTo>
                    <a:cubicBezTo>
                      <a:pt x="182" y="81"/>
                      <a:pt x="182" y="81"/>
                      <a:pt x="182" y="81"/>
                    </a:cubicBezTo>
                    <a:cubicBezTo>
                      <a:pt x="183" y="80"/>
                      <a:pt x="184" y="79"/>
                      <a:pt x="185" y="78"/>
                    </a:cubicBezTo>
                    <a:cubicBezTo>
                      <a:pt x="186" y="77"/>
                      <a:pt x="186" y="76"/>
                      <a:pt x="186" y="74"/>
                    </a:cubicBezTo>
                    <a:cubicBezTo>
                      <a:pt x="186" y="73"/>
                      <a:pt x="186" y="73"/>
                      <a:pt x="186" y="73"/>
                    </a:cubicBezTo>
                    <a:cubicBezTo>
                      <a:pt x="186" y="72"/>
                      <a:pt x="185" y="71"/>
                      <a:pt x="184" y="70"/>
                    </a:cubicBezTo>
                    <a:cubicBezTo>
                      <a:pt x="183" y="70"/>
                      <a:pt x="182" y="70"/>
                      <a:pt x="181" y="70"/>
                    </a:cubicBezTo>
                    <a:cubicBezTo>
                      <a:pt x="180" y="70"/>
                      <a:pt x="179" y="70"/>
                      <a:pt x="177" y="71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5" y="71"/>
                      <a:pt x="175" y="71"/>
                      <a:pt x="175" y="71"/>
                    </a:cubicBezTo>
                    <a:cubicBezTo>
                      <a:pt x="174" y="71"/>
                      <a:pt x="172" y="70"/>
                      <a:pt x="172" y="69"/>
                    </a:cubicBezTo>
                    <a:cubicBezTo>
                      <a:pt x="172" y="69"/>
                      <a:pt x="172" y="68"/>
                      <a:pt x="172" y="67"/>
                    </a:cubicBezTo>
                    <a:cubicBezTo>
                      <a:pt x="172" y="66"/>
                      <a:pt x="172" y="64"/>
                      <a:pt x="173" y="63"/>
                    </a:cubicBezTo>
                    <a:cubicBezTo>
                      <a:pt x="174" y="61"/>
                      <a:pt x="175" y="59"/>
                      <a:pt x="175" y="57"/>
                    </a:cubicBezTo>
                    <a:cubicBezTo>
                      <a:pt x="175" y="57"/>
                      <a:pt x="175" y="56"/>
                      <a:pt x="174" y="55"/>
                    </a:cubicBezTo>
                    <a:cubicBezTo>
                      <a:pt x="174" y="54"/>
                      <a:pt x="173" y="54"/>
                      <a:pt x="172" y="53"/>
                    </a:cubicBezTo>
                    <a:cubicBezTo>
                      <a:pt x="171" y="53"/>
                      <a:pt x="171" y="53"/>
                      <a:pt x="171" y="53"/>
                    </a:cubicBezTo>
                    <a:cubicBezTo>
                      <a:pt x="169" y="53"/>
                      <a:pt x="168" y="54"/>
                      <a:pt x="167" y="54"/>
                    </a:cubicBezTo>
                    <a:cubicBezTo>
                      <a:pt x="165" y="55"/>
                      <a:pt x="164" y="56"/>
                      <a:pt x="163" y="58"/>
                    </a:cubicBezTo>
                    <a:cubicBezTo>
                      <a:pt x="161" y="61"/>
                      <a:pt x="161" y="61"/>
                      <a:pt x="161" y="61"/>
                    </a:cubicBezTo>
                    <a:cubicBezTo>
                      <a:pt x="158" y="65"/>
                      <a:pt x="157" y="70"/>
                      <a:pt x="156" y="74"/>
                    </a:cubicBezTo>
                    <a:cubicBezTo>
                      <a:pt x="156" y="77"/>
                      <a:pt x="154" y="82"/>
                      <a:pt x="152" y="84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7" y="91"/>
                      <a:pt x="147" y="91"/>
                    </a:cubicBezTo>
                    <a:cubicBezTo>
                      <a:pt x="146" y="91"/>
                      <a:pt x="146" y="91"/>
                      <a:pt x="146" y="91"/>
                    </a:cubicBezTo>
                    <a:cubicBezTo>
                      <a:pt x="146" y="90"/>
                      <a:pt x="146" y="90"/>
                      <a:pt x="146" y="89"/>
                    </a:cubicBezTo>
                    <a:cubicBezTo>
                      <a:pt x="144" y="86"/>
                      <a:pt x="144" y="86"/>
                      <a:pt x="144" y="86"/>
                    </a:cubicBezTo>
                    <a:cubicBezTo>
                      <a:pt x="144" y="84"/>
                      <a:pt x="143" y="83"/>
                      <a:pt x="141" y="82"/>
                    </a:cubicBezTo>
                    <a:cubicBezTo>
                      <a:pt x="140" y="80"/>
                      <a:pt x="138" y="80"/>
                      <a:pt x="136" y="80"/>
                    </a:cubicBezTo>
                    <a:cubicBezTo>
                      <a:pt x="135" y="80"/>
                      <a:pt x="135" y="80"/>
                      <a:pt x="135" y="80"/>
                    </a:cubicBezTo>
                    <a:cubicBezTo>
                      <a:pt x="135" y="80"/>
                      <a:pt x="135" y="80"/>
                      <a:pt x="135" y="80"/>
                    </a:cubicBezTo>
                    <a:cubicBezTo>
                      <a:pt x="135" y="80"/>
                      <a:pt x="135" y="80"/>
                      <a:pt x="135" y="80"/>
                    </a:cubicBezTo>
                    <a:cubicBezTo>
                      <a:pt x="134" y="79"/>
                      <a:pt x="134" y="79"/>
                      <a:pt x="134" y="79"/>
                    </a:cubicBezTo>
                    <a:cubicBezTo>
                      <a:pt x="134" y="78"/>
                      <a:pt x="134" y="78"/>
                      <a:pt x="134" y="78"/>
                    </a:cubicBezTo>
                    <a:cubicBezTo>
                      <a:pt x="134" y="77"/>
                      <a:pt x="134" y="77"/>
                      <a:pt x="134" y="76"/>
                    </a:cubicBezTo>
                    <a:cubicBezTo>
                      <a:pt x="134" y="76"/>
                      <a:pt x="134" y="76"/>
                      <a:pt x="134" y="76"/>
                    </a:cubicBezTo>
                    <a:cubicBezTo>
                      <a:pt x="134" y="73"/>
                      <a:pt x="137" y="68"/>
                      <a:pt x="139" y="67"/>
                    </a:cubicBezTo>
                    <a:cubicBezTo>
                      <a:pt x="174" y="32"/>
                      <a:pt x="174" y="32"/>
                      <a:pt x="174" y="32"/>
                    </a:cubicBezTo>
                    <a:cubicBezTo>
                      <a:pt x="175" y="31"/>
                      <a:pt x="177" y="31"/>
                      <a:pt x="178" y="31"/>
                    </a:cubicBezTo>
                    <a:cubicBezTo>
                      <a:pt x="179" y="31"/>
                      <a:pt x="180" y="31"/>
                      <a:pt x="180" y="31"/>
                    </a:cubicBezTo>
                    <a:cubicBezTo>
                      <a:pt x="186" y="35"/>
                      <a:pt x="186" y="35"/>
                      <a:pt x="186" y="35"/>
                    </a:cubicBezTo>
                    <a:cubicBezTo>
                      <a:pt x="188" y="37"/>
                      <a:pt x="193" y="39"/>
                      <a:pt x="196" y="40"/>
                    </a:cubicBezTo>
                    <a:cubicBezTo>
                      <a:pt x="204" y="42"/>
                      <a:pt x="204" y="42"/>
                      <a:pt x="204" y="42"/>
                    </a:cubicBezTo>
                    <a:cubicBezTo>
                      <a:pt x="205" y="42"/>
                      <a:pt x="206" y="43"/>
                      <a:pt x="206" y="43"/>
                    </a:cubicBezTo>
                    <a:cubicBezTo>
                      <a:pt x="206" y="43"/>
                      <a:pt x="206" y="43"/>
                      <a:pt x="206" y="43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206" y="44"/>
                      <a:pt x="205" y="44"/>
                      <a:pt x="204" y="45"/>
                    </a:cubicBezTo>
                    <a:cubicBezTo>
                      <a:pt x="203" y="45"/>
                      <a:pt x="202" y="45"/>
                      <a:pt x="201" y="4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198" y="45"/>
                      <a:pt x="198" y="45"/>
                      <a:pt x="198" y="45"/>
                    </a:cubicBezTo>
                    <a:cubicBezTo>
                      <a:pt x="198" y="45"/>
                      <a:pt x="198" y="45"/>
                      <a:pt x="198" y="45"/>
                    </a:cubicBezTo>
                    <a:cubicBezTo>
                      <a:pt x="197" y="45"/>
                      <a:pt x="196" y="45"/>
                      <a:pt x="196" y="46"/>
                    </a:cubicBezTo>
                    <a:cubicBezTo>
                      <a:pt x="195" y="46"/>
                      <a:pt x="195" y="46"/>
                      <a:pt x="195" y="46"/>
                    </a:cubicBezTo>
                    <a:cubicBezTo>
                      <a:pt x="194" y="47"/>
                      <a:pt x="194" y="47"/>
                      <a:pt x="194" y="48"/>
                    </a:cubicBezTo>
                    <a:cubicBezTo>
                      <a:pt x="194" y="49"/>
                      <a:pt x="195" y="50"/>
                      <a:pt x="195" y="50"/>
                    </a:cubicBezTo>
                    <a:cubicBezTo>
                      <a:pt x="196" y="51"/>
                      <a:pt x="196" y="51"/>
                      <a:pt x="197" y="52"/>
                    </a:cubicBezTo>
                    <a:cubicBezTo>
                      <a:pt x="206" y="57"/>
                      <a:pt x="206" y="57"/>
                      <a:pt x="206" y="57"/>
                    </a:cubicBezTo>
                    <a:cubicBezTo>
                      <a:pt x="207" y="58"/>
                      <a:pt x="208" y="58"/>
                      <a:pt x="209" y="58"/>
                    </a:cubicBezTo>
                    <a:cubicBezTo>
                      <a:pt x="212" y="58"/>
                      <a:pt x="215" y="56"/>
                      <a:pt x="216" y="53"/>
                    </a:cubicBezTo>
                    <a:cubicBezTo>
                      <a:pt x="216" y="52"/>
                      <a:pt x="217" y="51"/>
                      <a:pt x="218" y="50"/>
                    </a:cubicBezTo>
                    <a:cubicBezTo>
                      <a:pt x="219" y="50"/>
                      <a:pt x="220" y="49"/>
                      <a:pt x="221" y="49"/>
                    </a:cubicBezTo>
                    <a:cubicBezTo>
                      <a:pt x="256" y="49"/>
                      <a:pt x="256" y="49"/>
                      <a:pt x="256" y="49"/>
                    </a:cubicBezTo>
                    <a:cubicBezTo>
                      <a:pt x="258" y="49"/>
                      <a:pt x="260" y="49"/>
                      <a:pt x="262" y="48"/>
                    </a:cubicBezTo>
                    <a:cubicBezTo>
                      <a:pt x="264" y="48"/>
                      <a:pt x="265" y="47"/>
                      <a:pt x="267" y="46"/>
                    </a:cubicBezTo>
                    <a:cubicBezTo>
                      <a:pt x="278" y="39"/>
                      <a:pt x="278" y="39"/>
                      <a:pt x="278" y="39"/>
                    </a:cubicBezTo>
                    <a:cubicBezTo>
                      <a:pt x="281" y="37"/>
                      <a:pt x="284" y="33"/>
                      <a:pt x="286" y="30"/>
                    </a:cubicBezTo>
                    <a:cubicBezTo>
                      <a:pt x="292" y="17"/>
                      <a:pt x="292" y="17"/>
                      <a:pt x="292" y="17"/>
                    </a:cubicBezTo>
                    <a:cubicBezTo>
                      <a:pt x="293" y="15"/>
                      <a:pt x="294" y="13"/>
                      <a:pt x="294" y="11"/>
                    </a:cubicBezTo>
                    <a:cubicBezTo>
                      <a:pt x="295" y="9"/>
                      <a:pt x="295" y="7"/>
                      <a:pt x="295" y="5"/>
                    </a:cubicBezTo>
                    <a:cubicBezTo>
                      <a:pt x="295" y="5"/>
                      <a:pt x="295" y="4"/>
                      <a:pt x="296" y="4"/>
                    </a:cubicBezTo>
                    <a:cubicBezTo>
                      <a:pt x="296" y="4"/>
                      <a:pt x="296" y="4"/>
                      <a:pt x="296" y="4"/>
                    </a:cubicBezTo>
                    <a:cubicBezTo>
                      <a:pt x="297" y="4"/>
                      <a:pt x="297" y="4"/>
                      <a:pt x="297" y="4"/>
                    </a:cubicBezTo>
                    <a:cubicBezTo>
                      <a:pt x="376" y="30"/>
                      <a:pt x="376" y="30"/>
                      <a:pt x="376" y="30"/>
                    </a:cubicBezTo>
                    <a:cubicBezTo>
                      <a:pt x="377" y="30"/>
                      <a:pt x="378" y="31"/>
                      <a:pt x="379" y="31"/>
                    </a:cubicBezTo>
                    <a:cubicBezTo>
                      <a:pt x="382" y="31"/>
                      <a:pt x="384" y="30"/>
                      <a:pt x="386" y="27"/>
                    </a:cubicBezTo>
                    <a:cubicBezTo>
                      <a:pt x="386" y="27"/>
                      <a:pt x="387" y="27"/>
                      <a:pt x="388" y="26"/>
                    </a:cubicBezTo>
                    <a:cubicBezTo>
                      <a:pt x="388" y="26"/>
                      <a:pt x="389" y="26"/>
                      <a:pt x="390" y="26"/>
                    </a:cubicBezTo>
                    <a:cubicBezTo>
                      <a:pt x="391" y="26"/>
                      <a:pt x="391" y="26"/>
                      <a:pt x="392" y="26"/>
                    </a:cubicBezTo>
                    <a:cubicBezTo>
                      <a:pt x="503" y="53"/>
                      <a:pt x="503" y="53"/>
                      <a:pt x="503" y="53"/>
                    </a:cubicBezTo>
                    <a:cubicBezTo>
                      <a:pt x="504" y="54"/>
                      <a:pt x="506" y="54"/>
                      <a:pt x="507" y="55"/>
                    </a:cubicBezTo>
                    <a:cubicBezTo>
                      <a:pt x="509" y="56"/>
                      <a:pt x="510" y="57"/>
                      <a:pt x="511" y="58"/>
                    </a:cubicBezTo>
                    <a:cubicBezTo>
                      <a:pt x="524" y="72"/>
                      <a:pt x="524" y="72"/>
                      <a:pt x="524" y="72"/>
                    </a:cubicBezTo>
                    <a:cubicBezTo>
                      <a:pt x="525" y="72"/>
                      <a:pt x="525" y="73"/>
                      <a:pt x="525" y="73"/>
                    </a:cubicBezTo>
                    <a:cubicBezTo>
                      <a:pt x="525" y="74"/>
                      <a:pt x="525" y="74"/>
                      <a:pt x="524" y="75"/>
                    </a:cubicBezTo>
                    <a:cubicBezTo>
                      <a:pt x="521" y="76"/>
                      <a:pt x="521" y="76"/>
                      <a:pt x="521" y="76"/>
                    </a:cubicBezTo>
                    <a:cubicBezTo>
                      <a:pt x="519" y="77"/>
                      <a:pt x="517" y="80"/>
                      <a:pt x="517" y="82"/>
                    </a:cubicBezTo>
                    <a:cubicBezTo>
                      <a:pt x="517" y="84"/>
                      <a:pt x="518" y="85"/>
                      <a:pt x="519" y="87"/>
                    </a:cubicBezTo>
                    <a:cubicBezTo>
                      <a:pt x="538" y="120"/>
                      <a:pt x="538" y="120"/>
                      <a:pt x="538" y="120"/>
                    </a:cubicBezTo>
                    <a:cubicBezTo>
                      <a:pt x="539" y="121"/>
                      <a:pt x="540" y="123"/>
                      <a:pt x="540" y="125"/>
                    </a:cubicBezTo>
                    <a:cubicBezTo>
                      <a:pt x="540" y="126"/>
                      <a:pt x="539" y="127"/>
                      <a:pt x="539" y="128"/>
                    </a:cubicBezTo>
                    <a:cubicBezTo>
                      <a:pt x="539" y="129"/>
                      <a:pt x="538" y="129"/>
                      <a:pt x="538" y="129"/>
                    </a:cubicBezTo>
                    <a:cubicBezTo>
                      <a:pt x="538" y="129"/>
                      <a:pt x="538" y="129"/>
                      <a:pt x="538" y="129"/>
                    </a:cubicBezTo>
                    <a:cubicBezTo>
                      <a:pt x="538" y="129"/>
                      <a:pt x="537" y="129"/>
                      <a:pt x="536" y="128"/>
                    </a:cubicBezTo>
                    <a:cubicBezTo>
                      <a:pt x="503" y="78"/>
                      <a:pt x="503" y="78"/>
                      <a:pt x="503" y="78"/>
                    </a:cubicBezTo>
                    <a:cubicBezTo>
                      <a:pt x="502" y="76"/>
                      <a:pt x="499" y="74"/>
                      <a:pt x="496" y="74"/>
                    </a:cubicBezTo>
                    <a:cubicBezTo>
                      <a:pt x="495" y="74"/>
                      <a:pt x="494" y="75"/>
                      <a:pt x="493" y="75"/>
                    </a:cubicBezTo>
                    <a:cubicBezTo>
                      <a:pt x="474" y="86"/>
                      <a:pt x="474" y="86"/>
                      <a:pt x="474" y="86"/>
                    </a:cubicBezTo>
                    <a:cubicBezTo>
                      <a:pt x="471" y="88"/>
                      <a:pt x="470" y="91"/>
                      <a:pt x="470" y="94"/>
                    </a:cubicBezTo>
                    <a:cubicBezTo>
                      <a:pt x="470" y="96"/>
                      <a:pt x="470" y="97"/>
                      <a:pt x="470" y="98"/>
                    </a:cubicBezTo>
                    <a:cubicBezTo>
                      <a:pt x="475" y="114"/>
                      <a:pt x="475" y="114"/>
                      <a:pt x="475" y="114"/>
                    </a:cubicBezTo>
                    <a:cubicBezTo>
                      <a:pt x="476" y="116"/>
                      <a:pt x="477" y="118"/>
                      <a:pt x="479" y="119"/>
                    </a:cubicBezTo>
                    <a:cubicBezTo>
                      <a:pt x="480" y="121"/>
                      <a:pt x="482" y="122"/>
                      <a:pt x="484" y="122"/>
                    </a:cubicBezTo>
                    <a:cubicBezTo>
                      <a:pt x="495" y="124"/>
                      <a:pt x="495" y="124"/>
                      <a:pt x="495" y="124"/>
                    </a:cubicBezTo>
                    <a:cubicBezTo>
                      <a:pt x="495" y="124"/>
                      <a:pt x="497" y="125"/>
                      <a:pt x="497" y="126"/>
                    </a:cubicBezTo>
                    <a:cubicBezTo>
                      <a:pt x="498" y="127"/>
                      <a:pt x="499" y="128"/>
                      <a:pt x="499" y="130"/>
                    </a:cubicBezTo>
                    <a:cubicBezTo>
                      <a:pt x="505" y="155"/>
                      <a:pt x="505" y="155"/>
                      <a:pt x="505" y="155"/>
                    </a:cubicBezTo>
                    <a:cubicBezTo>
                      <a:pt x="505" y="156"/>
                      <a:pt x="505" y="157"/>
                      <a:pt x="505" y="158"/>
                    </a:cubicBezTo>
                    <a:cubicBezTo>
                      <a:pt x="505" y="161"/>
                      <a:pt x="505" y="164"/>
                      <a:pt x="504" y="166"/>
                    </a:cubicBezTo>
                    <a:cubicBezTo>
                      <a:pt x="500" y="175"/>
                      <a:pt x="500" y="175"/>
                      <a:pt x="500" y="175"/>
                    </a:cubicBezTo>
                    <a:cubicBezTo>
                      <a:pt x="499" y="177"/>
                      <a:pt x="499" y="178"/>
                      <a:pt x="499" y="180"/>
                    </a:cubicBezTo>
                    <a:cubicBezTo>
                      <a:pt x="499" y="183"/>
                      <a:pt x="500" y="186"/>
                      <a:pt x="501" y="188"/>
                    </a:cubicBezTo>
                    <a:cubicBezTo>
                      <a:pt x="516" y="205"/>
                      <a:pt x="516" y="205"/>
                      <a:pt x="516" y="205"/>
                    </a:cubicBezTo>
                    <a:cubicBezTo>
                      <a:pt x="517" y="206"/>
                      <a:pt x="518" y="208"/>
                      <a:pt x="518" y="210"/>
                    </a:cubicBezTo>
                    <a:cubicBezTo>
                      <a:pt x="518" y="211"/>
                      <a:pt x="518" y="211"/>
                      <a:pt x="518" y="211"/>
                    </a:cubicBezTo>
                    <a:cubicBezTo>
                      <a:pt x="517" y="212"/>
                      <a:pt x="517" y="212"/>
                      <a:pt x="517" y="212"/>
                    </a:cubicBezTo>
                    <a:cubicBezTo>
                      <a:pt x="517" y="212"/>
                      <a:pt x="516" y="212"/>
                      <a:pt x="515" y="211"/>
                    </a:cubicBezTo>
                    <a:cubicBezTo>
                      <a:pt x="494" y="187"/>
                      <a:pt x="494" y="187"/>
                      <a:pt x="494" y="187"/>
                    </a:cubicBezTo>
                    <a:cubicBezTo>
                      <a:pt x="492" y="185"/>
                      <a:pt x="488" y="182"/>
                      <a:pt x="485" y="180"/>
                    </a:cubicBezTo>
                    <a:cubicBezTo>
                      <a:pt x="478" y="176"/>
                      <a:pt x="478" y="176"/>
                      <a:pt x="478" y="176"/>
                    </a:cubicBezTo>
                    <a:cubicBezTo>
                      <a:pt x="477" y="175"/>
                      <a:pt x="476" y="175"/>
                      <a:pt x="475" y="175"/>
                    </a:cubicBezTo>
                    <a:cubicBezTo>
                      <a:pt x="473" y="175"/>
                      <a:pt x="472" y="176"/>
                      <a:pt x="471" y="177"/>
                    </a:cubicBezTo>
                    <a:cubicBezTo>
                      <a:pt x="470" y="178"/>
                      <a:pt x="469" y="179"/>
                      <a:pt x="469" y="180"/>
                    </a:cubicBezTo>
                    <a:cubicBezTo>
                      <a:pt x="468" y="181"/>
                      <a:pt x="468" y="182"/>
                      <a:pt x="468" y="184"/>
                    </a:cubicBezTo>
                    <a:cubicBezTo>
                      <a:pt x="468" y="187"/>
                      <a:pt x="469" y="190"/>
                      <a:pt x="471" y="193"/>
                    </a:cubicBezTo>
                    <a:cubicBezTo>
                      <a:pt x="472" y="195"/>
                      <a:pt x="472" y="195"/>
                      <a:pt x="472" y="195"/>
                    </a:cubicBezTo>
                    <a:cubicBezTo>
                      <a:pt x="473" y="196"/>
                      <a:pt x="474" y="197"/>
                      <a:pt x="475" y="198"/>
                    </a:cubicBezTo>
                    <a:cubicBezTo>
                      <a:pt x="477" y="199"/>
                      <a:pt x="478" y="200"/>
                      <a:pt x="480" y="200"/>
                    </a:cubicBezTo>
                    <a:cubicBezTo>
                      <a:pt x="481" y="200"/>
                      <a:pt x="481" y="200"/>
                      <a:pt x="482" y="200"/>
                    </a:cubicBezTo>
                    <a:cubicBezTo>
                      <a:pt x="482" y="199"/>
                      <a:pt x="482" y="199"/>
                      <a:pt x="482" y="199"/>
                    </a:cubicBezTo>
                    <a:cubicBezTo>
                      <a:pt x="482" y="199"/>
                      <a:pt x="483" y="200"/>
                      <a:pt x="484" y="200"/>
                    </a:cubicBezTo>
                    <a:cubicBezTo>
                      <a:pt x="484" y="201"/>
                      <a:pt x="485" y="202"/>
                      <a:pt x="485" y="203"/>
                    </a:cubicBezTo>
                    <a:cubicBezTo>
                      <a:pt x="486" y="206"/>
                      <a:pt x="486" y="206"/>
                      <a:pt x="486" y="206"/>
                    </a:cubicBezTo>
                    <a:cubicBezTo>
                      <a:pt x="487" y="210"/>
                      <a:pt x="490" y="215"/>
                      <a:pt x="493" y="217"/>
                    </a:cubicBezTo>
                    <a:cubicBezTo>
                      <a:pt x="508" y="233"/>
                      <a:pt x="508" y="233"/>
                      <a:pt x="508" y="233"/>
                    </a:cubicBezTo>
                    <a:cubicBezTo>
                      <a:pt x="509" y="234"/>
                      <a:pt x="510" y="235"/>
                      <a:pt x="511" y="237"/>
                    </a:cubicBezTo>
                    <a:cubicBezTo>
                      <a:pt x="511" y="239"/>
                      <a:pt x="512" y="241"/>
                      <a:pt x="512" y="242"/>
                    </a:cubicBezTo>
                    <a:cubicBezTo>
                      <a:pt x="513" y="269"/>
                      <a:pt x="513" y="269"/>
                      <a:pt x="513" y="269"/>
                    </a:cubicBezTo>
                    <a:cubicBezTo>
                      <a:pt x="513" y="269"/>
                      <a:pt x="513" y="269"/>
                      <a:pt x="513" y="269"/>
                    </a:cubicBezTo>
                    <a:cubicBezTo>
                      <a:pt x="513" y="271"/>
                      <a:pt x="513" y="272"/>
                      <a:pt x="512" y="272"/>
                    </a:cubicBezTo>
                    <a:cubicBezTo>
                      <a:pt x="512" y="273"/>
                      <a:pt x="511" y="273"/>
                      <a:pt x="510" y="273"/>
                    </a:cubicBezTo>
                    <a:cubicBezTo>
                      <a:pt x="493" y="273"/>
                      <a:pt x="493" y="273"/>
                      <a:pt x="493" y="273"/>
                    </a:cubicBezTo>
                    <a:cubicBezTo>
                      <a:pt x="490" y="273"/>
                      <a:pt x="489" y="275"/>
                      <a:pt x="487" y="276"/>
                    </a:cubicBezTo>
                    <a:cubicBezTo>
                      <a:pt x="486" y="278"/>
                      <a:pt x="485" y="280"/>
                      <a:pt x="485" y="282"/>
                    </a:cubicBezTo>
                    <a:cubicBezTo>
                      <a:pt x="485" y="289"/>
                      <a:pt x="485" y="289"/>
                      <a:pt x="485" y="289"/>
                    </a:cubicBezTo>
                    <a:cubicBezTo>
                      <a:pt x="485" y="293"/>
                      <a:pt x="487" y="299"/>
                      <a:pt x="489" y="302"/>
                    </a:cubicBezTo>
                    <a:cubicBezTo>
                      <a:pt x="502" y="324"/>
                      <a:pt x="502" y="324"/>
                      <a:pt x="502" y="324"/>
                    </a:cubicBezTo>
                    <a:cubicBezTo>
                      <a:pt x="503" y="325"/>
                      <a:pt x="503" y="326"/>
                      <a:pt x="503" y="328"/>
                    </a:cubicBezTo>
                    <a:cubicBezTo>
                      <a:pt x="503" y="329"/>
                      <a:pt x="503" y="331"/>
                      <a:pt x="502" y="332"/>
                    </a:cubicBezTo>
                    <a:cubicBezTo>
                      <a:pt x="492" y="349"/>
                      <a:pt x="492" y="349"/>
                      <a:pt x="492" y="349"/>
                    </a:cubicBezTo>
                    <a:cubicBezTo>
                      <a:pt x="492" y="350"/>
                      <a:pt x="491" y="350"/>
                      <a:pt x="491" y="350"/>
                    </a:cubicBezTo>
                    <a:cubicBezTo>
                      <a:pt x="490" y="350"/>
                      <a:pt x="490" y="350"/>
                      <a:pt x="489" y="349"/>
                    </a:cubicBezTo>
                    <a:cubicBezTo>
                      <a:pt x="477" y="333"/>
                      <a:pt x="477" y="333"/>
                      <a:pt x="477" y="333"/>
                    </a:cubicBezTo>
                    <a:cubicBezTo>
                      <a:pt x="476" y="333"/>
                      <a:pt x="476" y="332"/>
                      <a:pt x="475" y="332"/>
                    </a:cubicBezTo>
                    <a:cubicBezTo>
                      <a:pt x="474" y="331"/>
                      <a:pt x="474" y="331"/>
                      <a:pt x="473" y="331"/>
                    </a:cubicBezTo>
                    <a:cubicBezTo>
                      <a:pt x="472" y="331"/>
                      <a:pt x="471" y="331"/>
                      <a:pt x="471" y="332"/>
                    </a:cubicBezTo>
                    <a:cubicBezTo>
                      <a:pt x="470" y="332"/>
                      <a:pt x="470" y="333"/>
                      <a:pt x="469" y="334"/>
                    </a:cubicBezTo>
                    <a:cubicBezTo>
                      <a:pt x="469" y="335"/>
                      <a:pt x="469" y="336"/>
                      <a:pt x="469" y="337"/>
                    </a:cubicBezTo>
                    <a:cubicBezTo>
                      <a:pt x="469" y="341"/>
                      <a:pt x="469" y="341"/>
                      <a:pt x="469" y="341"/>
                    </a:cubicBezTo>
                    <a:cubicBezTo>
                      <a:pt x="469" y="345"/>
                      <a:pt x="470" y="351"/>
                      <a:pt x="472" y="354"/>
                    </a:cubicBezTo>
                    <a:cubicBezTo>
                      <a:pt x="487" y="384"/>
                      <a:pt x="487" y="384"/>
                      <a:pt x="487" y="384"/>
                    </a:cubicBezTo>
                    <a:cubicBezTo>
                      <a:pt x="488" y="384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8" y="385"/>
                      <a:pt x="488" y="385"/>
                      <a:pt x="488" y="385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9" y="384"/>
                      <a:pt x="489" y="384"/>
                      <a:pt x="489" y="384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9" y="384"/>
                      <a:pt x="489" y="384"/>
                      <a:pt x="489" y="384"/>
                    </a:cubicBezTo>
                    <a:cubicBezTo>
                      <a:pt x="489" y="384"/>
                      <a:pt x="489" y="384"/>
                      <a:pt x="489" y="384"/>
                    </a:cubicBezTo>
                    <a:cubicBezTo>
                      <a:pt x="488" y="384"/>
                      <a:pt x="488" y="384"/>
                      <a:pt x="488" y="384"/>
                    </a:cubicBezTo>
                    <a:cubicBezTo>
                      <a:pt x="483" y="381"/>
                      <a:pt x="483" y="381"/>
                      <a:pt x="483" y="381"/>
                    </a:cubicBezTo>
                    <a:cubicBezTo>
                      <a:pt x="482" y="381"/>
                      <a:pt x="481" y="380"/>
                      <a:pt x="480" y="379"/>
                    </a:cubicBezTo>
                    <a:cubicBezTo>
                      <a:pt x="479" y="377"/>
                      <a:pt x="477" y="376"/>
                      <a:pt x="477" y="374"/>
                    </a:cubicBezTo>
                    <a:cubicBezTo>
                      <a:pt x="466" y="351"/>
                      <a:pt x="466" y="351"/>
                      <a:pt x="466" y="351"/>
                    </a:cubicBezTo>
                    <a:cubicBezTo>
                      <a:pt x="465" y="349"/>
                      <a:pt x="463" y="343"/>
                      <a:pt x="463" y="340"/>
                    </a:cubicBezTo>
                    <a:cubicBezTo>
                      <a:pt x="463" y="336"/>
                      <a:pt x="463" y="336"/>
                      <a:pt x="463" y="336"/>
                    </a:cubicBezTo>
                    <a:cubicBezTo>
                      <a:pt x="463" y="333"/>
                      <a:pt x="463" y="331"/>
                      <a:pt x="462" y="329"/>
                    </a:cubicBezTo>
                    <a:cubicBezTo>
                      <a:pt x="462" y="327"/>
                      <a:pt x="461" y="324"/>
                      <a:pt x="459" y="323"/>
                    </a:cubicBezTo>
                    <a:cubicBezTo>
                      <a:pt x="425" y="277"/>
                      <a:pt x="425" y="277"/>
                      <a:pt x="425" y="277"/>
                    </a:cubicBezTo>
                    <a:cubicBezTo>
                      <a:pt x="424" y="275"/>
                      <a:pt x="422" y="274"/>
                      <a:pt x="420" y="274"/>
                    </a:cubicBezTo>
                    <a:cubicBezTo>
                      <a:pt x="418" y="274"/>
                      <a:pt x="416" y="275"/>
                      <a:pt x="414" y="277"/>
                    </a:cubicBezTo>
                    <a:cubicBezTo>
                      <a:pt x="391" y="309"/>
                      <a:pt x="391" y="309"/>
                      <a:pt x="391" y="309"/>
                    </a:cubicBezTo>
                    <a:cubicBezTo>
                      <a:pt x="389" y="312"/>
                      <a:pt x="387" y="316"/>
                      <a:pt x="387" y="321"/>
                    </a:cubicBezTo>
                    <a:cubicBezTo>
                      <a:pt x="387" y="322"/>
                      <a:pt x="387" y="322"/>
                      <a:pt x="387" y="322"/>
                    </a:cubicBezTo>
                    <a:cubicBezTo>
                      <a:pt x="387" y="322"/>
                      <a:pt x="387" y="322"/>
                      <a:pt x="387" y="322"/>
                    </a:cubicBezTo>
                    <a:cubicBezTo>
                      <a:pt x="387" y="323"/>
                      <a:pt x="387" y="323"/>
                      <a:pt x="387" y="324"/>
                    </a:cubicBezTo>
                    <a:cubicBezTo>
                      <a:pt x="387" y="327"/>
                      <a:pt x="387" y="332"/>
                      <a:pt x="386" y="334"/>
                    </a:cubicBezTo>
                    <a:cubicBezTo>
                      <a:pt x="380" y="348"/>
                      <a:pt x="380" y="348"/>
                      <a:pt x="380" y="348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50"/>
                      <a:pt x="380" y="350"/>
                      <a:pt x="380" y="350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9"/>
                    </a:cubicBezTo>
                    <a:cubicBezTo>
                      <a:pt x="380" y="349"/>
                      <a:pt x="380" y="349"/>
                      <a:pt x="380" y="348"/>
                    </a:cubicBezTo>
                    <a:cubicBezTo>
                      <a:pt x="356" y="286"/>
                      <a:pt x="356" y="286"/>
                      <a:pt x="356" y="286"/>
                    </a:cubicBezTo>
                    <a:cubicBezTo>
                      <a:pt x="355" y="284"/>
                      <a:pt x="354" y="283"/>
                      <a:pt x="353" y="282"/>
                    </a:cubicBezTo>
                    <a:cubicBezTo>
                      <a:pt x="352" y="281"/>
                      <a:pt x="351" y="280"/>
                      <a:pt x="349" y="280"/>
                    </a:cubicBezTo>
                    <a:cubicBezTo>
                      <a:pt x="348" y="280"/>
                      <a:pt x="347" y="280"/>
                      <a:pt x="347" y="281"/>
                    </a:cubicBezTo>
                    <a:cubicBezTo>
                      <a:pt x="346" y="281"/>
                      <a:pt x="346" y="281"/>
                      <a:pt x="346" y="281"/>
                    </a:cubicBezTo>
                    <a:cubicBezTo>
                      <a:pt x="345" y="281"/>
                      <a:pt x="344" y="281"/>
                      <a:pt x="342" y="279"/>
                    </a:cubicBezTo>
                    <a:cubicBezTo>
                      <a:pt x="331" y="268"/>
                      <a:pt x="331" y="268"/>
                      <a:pt x="331" y="268"/>
                    </a:cubicBezTo>
                    <a:cubicBezTo>
                      <a:pt x="330" y="266"/>
                      <a:pt x="328" y="265"/>
                      <a:pt x="326" y="264"/>
                    </a:cubicBezTo>
                    <a:cubicBezTo>
                      <a:pt x="325" y="263"/>
                      <a:pt x="323" y="263"/>
                      <a:pt x="321" y="263"/>
                    </a:cubicBezTo>
                    <a:cubicBezTo>
                      <a:pt x="304" y="263"/>
                      <a:pt x="304" y="263"/>
                      <a:pt x="304" y="263"/>
                    </a:cubicBezTo>
                    <a:cubicBezTo>
                      <a:pt x="303" y="263"/>
                      <a:pt x="301" y="262"/>
                      <a:pt x="300" y="262"/>
                    </a:cubicBezTo>
                    <a:cubicBezTo>
                      <a:pt x="298" y="261"/>
                      <a:pt x="297" y="261"/>
                      <a:pt x="296" y="260"/>
                    </a:cubicBezTo>
                    <a:cubicBezTo>
                      <a:pt x="260" y="232"/>
                      <a:pt x="260" y="232"/>
                      <a:pt x="260" y="232"/>
                    </a:cubicBezTo>
                    <a:cubicBezTo>
                      <a:pt x="259" y="231"/>
                      <a:pt x="257" y="231"/>
                      <a:pt x="256" y="231"/>
                    </a:cubicBezTo>
                    <a:cubicBezTo>
                      <a:pt x="253" y="231"/>
                      <a:pt x="251" y="232"/>
                      <a:pt x="249" y="234"/>
                    </a:cubicBezTo>
                    <a:cubicBezTo>
                      <a:pt x="249" y="235"/>
                      <a:pt x="249" y="235"/>
                      <a:pt x="249" y="235"/>
                    </a:cubicBezTo>
                    <a:cubicBezTo>
                      <a:pt x="249" y="235"/>
                      <a:pt x="249" y="235"/>
                      <a:pt x="249" y="235"/>
                    </a:cubicBezTo>
                    <a:cubicBezTo>
                      <a:pt x="249" y="235"/>
                      <a:pt x="249" y="235"/>
                      <a:pt x="249" y="235"/>
                    </a:cubicBezTo>
                    <a:cubicBezTo>
                      <a:pt x="248" y="236"/>
                      <a:pt x="247" y="238"/>
                      <a:pt x="247" y="240"/>
                    </a:cubicBezTo>
                    <a:cubicBezTo>
                      <a:pt x="247" y="242"/>
                      <a:pt x="248" y="245"/>
                      <a:pt x="249" y="246"/>
                    </a:cubicBezTo>
                    <a:cubicBezTo>
                      <a:pt x="268" y="265"/>
                      <a:pt x="268" y="265"/>
                      <a:pt x="268" y="265"/>
                    </a:cubicBezTo>
                    <a:cubicBezTo>
                      <a:pt x="269" y="266"/>
                      <a:pt x="271" y="267"/>
                      <a:pt x="273" y="268"/>
                    </a:cubicBezTo>
                    <a:cubicBezTo>
                      <a:pt x="275" y="269"/>
                      <a:pt x="277" y="269"/>
                      <a:pt x="279" y="269"/>
                    </a:cubicBezTo>
                    <a:cubicBezTo>
                      <a:pt x="282" y="269"/>
                      <a:pt x="282" y="269"/>
                      <a:pt x="282" y="269"/>
                    </a:cubicBezTo>
                    <a:cubicBezTo>
                      <a:pt x="283" y="269"/>
                      <a:pt x="285" y="270"/>
                      <a:pt x="286" y="270"/>
                    </a:cubicBezTo>
                    <a:cubicBezTo>
                      <a:pt x="288" y="271"/>
                      <a:pt x="289" y="272"/>
                      <a:pt x="290" y="272"/>
                    </a:cubicBezTo>
                    <a:cubicBezTo>
                      <a:pt x="295" y="275"/>
                      <a:pt x="295" y="275"/>
                      <a:pt x="295" y="275"/>
                    </a:cubicBezTo>
                    <a:cubicBezTo>
                      <a:pt x="296" y="276"/>
                      <a:pt x="296" y="277"/>
                      <a:pt x="296" y="278"/>
                    </a:cubicBezTo>
                    <a:cubicBezTo>
                      <a:pt x="296" y="279"/>
                      <a:pt x="296" y="280"/>
                      <a:pt x="295" y="281"/>
                    </a:cubicBezTo>
                    <a:cubicBezTo>
                      <a:pt x="271" y="317"/>
                      <a:pt x="271" y="317"/>
                      <a:pt x="271" y="317"/>
                    </a:cubicBezTo>
                    <a:cubicBezTo>
                      <a:pt x="270" y="318"/>
                      <a:pt x="269" y="319"/>
                      <a:pt x="267" y="320"/>
                    </a:cubicBezTo>
                    <a:cubicBezTo>
                      <a:pt x="266" y="320"/>
                      <a:pt x="265" y="321"/>
                      <a:pt x="264" y="321"/>
                    </a:cubicBezTo>
                    <a:cubicBezTo>
                      <a:pt x="257" y="321"/>
                      <a:pt x="257" y="321"/>
                      <a:pt x="257" y="321"/>
                    </a:cubicBezTo>
                    <a:cubicBezTo>
                      <a:pt x="256" y="321"/>
                      <a:pt x="255" y="320"/>
                      <a:pt x="253" y="320"/>
                    </a:cubicBezTo>
                    <a:cubicBezTo>
                      <a:pt x="252" y="319"/>
                      <a:pt x="250" y="318"/>
                      <a:pt x="249" y="317"/>
                    </a:cubicBezTo>
                    <a:cubicBezTo>
                      <a:pt x="240" y="309"/>
                      <a:pt x="240" y="309"/>
                      <a:pt x="240" y="309"/>
                    </a:cubicBezTo>
                    <a:cubicBezTo>
                      <a:pt x="238" y="307"/>
                      <a:pt x="235" y="303"/>
                      <a:pt x="234" y="300"/>
                    </a:cubicBezTo>
                    <a:cubicBezTo>
                      <a:pt x="214" y="254"/>
                      <a:pt x="214" y="254"/>
                      <a:pt x="214" y="254"/>
                    </a:cubicBezTo>
                    <a:cubicBezTo>
                      <a:pt x="213" y="253"/>
                      <a:pt x="212" y="251"/>
                      <a:pt x="211" y="250"/>
                    </a:cubicBezTo>
                    <a:cubicBezTo>
                      <a:pt x="209" y="248"/>
                      <a:pt x="208" y="247"/>
                      <a:pt x="206" y="247"/>
                    </a:cubicBezTo>
                    <a:cubicBezTo>
                      <a:pt x="205" y="247"/>
                      <a:pt x="203" y="248"/>
                      <a:pt x="203" y="249"/>
                    </a:cubicBezTo>
                    <a:cubicBezTo>
                      <a:pt x="202" y="250"/>
                      <a:pt x="202" y="251"/>
                      <a:pt x="202" y="252"/>
                    </a:cubicBezTo>
                    <a:cubicBezTo>
                      <a:pt x="202" y="254"/>
                      <a:pt x="202" y="255"/>
                      <a:pt x="203" y="256"/>
                    </a:cubicBezTo>
                    <a:cubicBezTo>
                      <a:pt x="232" y="331"/>
                      <a:pt x="232" y="331"/>
                      <a:pt x="232" y="331"/>
                    </a:cubicBezTo>
                    <a:cubicBezTo>
                      <a:pt x="233" y="333"/>
                      <a:pt x="234" y="334"/>
                      <a:pt x="236" y="336"/>
                    </a:cubicBezTo>
                    <a:cubicBezTo>
                      <a:pt x="237" y="337"/>
                      <a:pt x="239" y="338"/>
                      <a:pt x="241" y="338"/>
                    </a:cubicBezTo>
                    <a:cubicBezTo>
                      <a:pt x="242" y="338"/>
                      <a:pt x="242" y="338"/>
                      <a:pt x="242" y="338"/>
                    </a:cubicBezTo>
                    <a:cubicBezTo>
                      <a:pt x="266" y="336"/>
                      <a:pt x="266" y="336"/>
                      <a:pt x="266" y="336"/>
                    </a:cubicBezTo>
                    <a:cubicBezTo>
                      <a:pt x="266" y="336"/>
                      <a:pt x="266" y="336"/>
                      <a:pt x="266" y="336"/>
                    </a:cubicBezTo>
                    <a:cubicBezTo>
                      <a:pt x="267" y="336"/>
                      <a:pt x="267" y="336"/>
                      <a:pt x="267" y="336"/>
                    </a:cubicBezTo>
                    <a:cubicBezTo>
                      <a:pt x="267" y="337"/>
                      <a:pt x="267" y="337"/>
                      <a:pt x="267" y="337"/>
                    </a:cubicBezTo>
                    <a:cubicBezTo>
                      <a:pt x="267" y="338"/>
                      <a:pt x="267" y="338"/>
                      <a:pt x="266" y="339"/>
                    </a:cubicBezTo>
                    <a:cubicBezTo>
                      <a:pt x="250" y="380"/>
                      <a:pt x="250" y="380"/>
                      <a:pt x="250" y="380"/>
                    </a:cubicBezTo>
                    <a:cubicBezTo>
                      <a:pt x="248" y="383"/>
                      <a:pt x="246" y="388"/>
                      <a:pt x="244" y="390"/>
                    </a:cubicBezTo>
                    <a:cubicBezTo>
                      <a:pt x="223" y="415"/>
                      <a:pt x="223" y="415"/>
                      <a:pt x="223" y="415"/>
                    </a:cubicBezTo>
                    <a:cubicBezTo>
                      <a:pt x="222" y="417"/>
                      <a:pt x="221" y="419"/>
                      <a:pt x="220" y="421"/>
                    </a:cubicBezTo>
                    <a:cubicBezTo>
                      <a:pt x="220" y="423"/>
                      <a:pt x="219" y="426"/>
                      <a:pt x="219" y="428"/>
                    </a:cubicBezTo>
                    <a:cubicBezTo>
                      <a:pt x="219" y="437"/>
                      <a:pt x="219" y="437"/>
                      <a:pt x="219" y="437"/>
                    </a:cubicBezTo>
                    <a:cubicBezTo>
                      <a:pt x="219" y="441"/>
                      <a:pt x="220" y="447"/>
                      <a:pt x="222" y="450"/>
                    </a:cubicBezTo>
                    <a:cubicBezTo>
                      <a:pt x="222" y="450"/>
                      <a:pt x="222" y="450"/>
                      <a:pt x="222" y="450"/>
                    </a:cubicBezTo>
                    <a:cubicBezTo>
                      <a:pt x="223" y="451"/>
                      <a:pt x="223" y="451"/>
                      <a:pt x="223" y="451"/>
                    </a:cubicBezTo>
                    <a:cubicBezTo>
                      <a:pt x="223" y="451"/>
                      <a:pt x="223" y="451"/>
                      <a:pt x="223" y="451"/>
                    </a:cubicBezTo>
                    <a:cubicBezTo>
                      <a:pt x="224" y="454"/>
                      <a:pt x="225" y="459"/>
                      <a:pt x="225" y="462"/>
                    </a:cubicBezTo>
                    <a:cubicBezTo>
                      <a:pt x="225" y="481"/>
                      <a:pt x="225" y="481"/>
                      <a:pt x="225" y="481"/>
                    </a:cubicBezTo>
                    <a:cubicBezTo>
                      <a:pt x="225" y="482"/>
                      <a:pt x="225" y="484"/>
                      <a:pt x="224" y="486"/>
                    </a:cubicBezTo>
                    <a:cubicBezTo>
                      <a:pt x="224" y="488"/>
                      <a:pt x="223" y="489"/>
                      <a:pt x="222" y="490"/>
                    </a:cubicBezTo>
                    <a:cubicBezTo>
                      <a:pt x="206" y="506"/>
                      <a:pt x="206" y="506"/>
                      <a:pt x="206" y="506"/>
                    </a:cubicBezTo>
                    <a:cubicBezTo>
                      <a:pt x="204" y="507"/>
                      <a:pt x="203" y="509"/>
                      <a:pt x="202" y="511"/>
                    </a:cubicBezTo>
                    <a:cubicBezTo>
                      <a:pt x="202" y="513"/>
                      <a:pt x="201" y="516"/>
                      <a:pt x="201" y="518"/>
                    </a:cubicBezTo>
                    <a:cubicBezTo>
                      <a:pt x="201" y="526"/>
                      <a:pt x="201" y="526"/>
                      <a:pt x="201" y="526"/>
                    </a:cubicBezTo>
                    <a:cubicBezTo>
                      <a:pt x="201" y="527"/>
                      <a:pt x="201" y="529"/>
                      <a:pt x="200" y="531"/>
                    </a:cubicBezTo>
                    <a:cubicBezTo>
                      <a:pt x="199" y="533"/>
                      <a:pt x="199" y="535"/>
                      <a:pt x="198" y="536"/>
                    </a:cubicBezTo>
                    <a:cubicBezTo>
                      <a:pt x="170" y="570"/>
                      <a:pt x="170" y="570"/>
                      <a:pt x="170" y="570"/>
                    </a:cubicBezTo>
                    <a:cubicBezTo>
                      <a:pt x="169" y="571"/>
                      <a:pt x="168" y="573"/>
                      <a:pt x="166" y="574"/>
                    </a:cubicBezTo>
                    <a:cubicBezTo>
                      <a:pt x="165" y="575"/>
                      <a:pt x="163" y="576"/>
                      <a:pt x="162" y="576"/>
                    </a:cubicBezTo>
                    <a:cubicBezTo>
                      <a:pt x="142" y="582"/>
                      <a:pt x="142" y="582"/>
                      <a:pt x="142" y="582"/>
                    </a:cubicBezTo>
                    <a:cubicBezTo>
                      <a:pt x="142" y="582"/>
                      <a:pt x="142" y="582"/>
                      <a:pt x="142" y="582"/>
                    </a:cubicBezTo>
                    <a:cubicBezTo>
                      <a:pt x="141" y="582"/>
                      <a:pt x="141" y="582"/>
                      <a:pt x="140" y="582"/>
                    </a:cubicBezTo>
                    <a:cubicBezTo>
                      <a:pt x="139" y="581"/>
                      <a:pt x="139" y="580"/>
                      <a:pt x="138" y="579"/>
                    </a:cubicBezTo>
                    <a:cubicBezTo>
                      <a:pt x="111" y="492"/>
                      <a:pt x="111" y="492"/>
                      <a:pt x="111" y="492"/>
                    </a:cubicBezTo>
                    <a:cubicBezTo>
                      <a:pt x="111" y="491"/>
                      <a:pt x="111" y="489"/>
                      <a:pt x="111" y="487"/>
                    </a:cubicBezTo>
                    <a:cubicBezTo>
                      <a:pt x="111" y="485"/>
                      <a:pt x="111" y="483"/>
                      <a:pt x="112" y="481"/>
                    </a:cubicBezTo>
                    <a:cubicBezTo>
                      <a:pt x="117" y="467"/>
                      <a:pt x="117" y="467"/>
                      <a:pt x="117" y="467"/>
                    </a:cubicBezTo>
                    <a:cubicBezTo>
                      <a:pt x="118" y="465"/>
                      <a:pt x="118" y="462"/>
                      <a:pt x="118" y="459"/>
                    </a:cubicBezTo>
                    <a:cubicBezTo>
                      <a:pt x="118" y="457"/>
                      <a:pt x="118" y="455"/>
                      <a:pt x="118" y="453"/>
                    </a:cubicBezTo>
                    <a:cubicBezTo>
                      <a:pt x="108" y="415"/>
                      <a:pt x="108" y="415"/>
                      <a:pt x="108" y="415"/>
                    </a:cubicBezTo>
                    <a:cubicBezTo>
                      <a:pt x="108" y="412"/>
                      <a:pt x="107" y="406"/>
                      <a:pt x="107" y="403"/>
                    </a:cubicBezTo>
                    <a:cubicBezTo>
                      <a:pt x="107" y="388"/>
                      <a:pt x="107" y="388"/>
                      <a:pt x="107" y="388"/>
                    </a:cubicBezTo>
                    <a:cubicBezTo>
                      <a:pt x="107" y="385"/>
                      <a:pt x="106" y="383"/>
                      <a:pt x="105" y="381"/>
                    </a:cubicBezTo>
                    <a:cubicBezTo>
                      <a:pt x="104" y="379"/>
                      <a:pt x="103" y="377"/>
                      <a:pt x="102" y="376"/>
                    </a:cubicBezTo>
                    <a:cubicBezTo>
                      <a:pt x="82" y="361"/>
                      <a:pt x="82" y="361"/>
                      <a:pt x="82" y="361"/>
                    </a:cubicBezTo>
                    <a:cubicBezTo>
                      <a:pt x="81" y="360"/>
                      <a:pt x="78" y="359"/>
                      <a:pt x="76" y="359"/>
                    </a:cubicBezTo>
                    <a:cubicBezTo>
                      <a:pt x="74" y="359"/>
                      <a:pt x="73" y="360"/>
                      <a:pt x="71" y="361"/>
                    </a:cubicBezTo>
                    <a:cubicBezTo>
                      <a:pt x="58" y="368"/>
                      <a:pt x="58" y="368"/>
                      <a:pt x="58" y="368"/>
                    </a:cubicBezTo>
                    <a:cubicBezTo>
                      <a:pt x="56" y="369"/>
                      <a:pt x="53" y="370"/>
                      <a:pt x="51" y="370"/>
                    </a:cubicBezTo>
                    <a:cubicBezTo>
                      <a:pt x="50" y="370"/>
                      <a:pt x="50" y="370"/>
                      <a:pt x="50" y="370"/>
                    </a:cubicBezTo>
                    <a:cubicBezTo>
                      <a:pt x="19" y="363"/>
                      <a:pt x="19" y="363"/>
                      <a:pt x="19" y="363"/>
                    </a:cubicBezTo>
                    <a:cubicBezTo>
                      <a:pt x="18" y="363"/>
                      <a:pt x="17" y="363"/>
                      <a:pt x="16" y="361"/>
                    </a:cubicBezTo>
                    <a:cubicBezTo>
                      <a:pt x="15" y="360"/>
                      <a:pt x="15" y="359"/>
                      <a:pt x="14" y="358"/>
                    </a:cubicBezTo>
                    <a:cubicBezTo>
                      <a:pt x="5" y="311"/>
                      <a:pt x="5" y="311"/>
                      <a:pt x="5" y="311"/>
                    </a:cubicBezTo>
                    <a:cubicBezTo>
                      <a:pt x="3" y="312"/>
                      <a:pt x="3" y="312"/>
                      <a:pt x="3" y="312"/>
                    </a:cubicBezTo>
                    <a:cubicBezTo>
                      <a:pt x="0" y="312"/>
                      <a:pt x="0" y="312"/>
                      <a:pt x="0" y="312"/>
                    </a:cubicBezTo>
                    <a:cubicBezTo>
                      <a:pt x="10" y="358"/>
                      <a:pt x="10" y="358"/>
                      <a:pt x="10" y="358"/>
                    </a:cubicBezTo>
                    <a:cubicBezTo>
                      <a:pt x="11" y="361"/>
                      <a:pt x="12" y="363"/>
                      <a:pt x="13" y="364"/>
                    </a:cubicBezTo>
                    <a:cubicBezTo>
                      <a:pt x="14" y="366"/>
                      <a:pt x="16" y="367"/>
                      <a:pt x="18" y="368"/>
                    </a:cubicBezTo>
                    <a:cubicBezTo>
                      <a:pt x="49" y="374"/>
                      <a:pt x="49" y="374"/>
                      <a:pt x="49" y="374"/>
                    </a:cubicBezTo>
                    <a:cubicBezTo>
                      <a:pt x="50" y="374"/>
                      <a:pt x="50" y="374"/>
                      <a:pt x="51" y="374"/>
                    </a:cubicBezTo>
                    <a:cubicBezTo>
                      <a:pt x="54" y="374"/>
                      <a:pt x="57" y="373"/>
                      <a:pt x="60" y="372"/>
                    </a:cubicBezTo>
                    <a:cubicBezTo>
                      <a:pt x="73" y="364"/>
                      <a:pt x="73" y="364"/>
                      <a:pt x="73" y="364"/>
                    </a:cubicBezTo>
                    <a:cubicBezTo>
                      <a:pt x="74" y="364"/>
                      <a:pt x="75" y="364"/>
                      <a:pt x="76" y="364"/>
                    </a:cubicBezTo>
                    <a:cubicBezTo>
                      <a:pt x="77" y="364"/>
                      <a:pt x="79" y="364"/>
                      <a:pt x="80" y="365"/>
                    </a:cubicBezTo>
                    <a:cubicBezTo>
                      <a:pt x="99" y="379"/>
                      <a:pt x="99" y="379"/>
                      <a:pt x="99" y="379"/>
                    </a:cubicBezTo>
                    <a:cubicBezTo>
                      <a:pt x="100" y="380"/>
                      <a:pt x="101" y="381"/>
                      <a:pt x="101" y="383"/>
                    </a:cubicBezTo>
                    <a:cubicBezTo>
                      <a:pt x="102" y="384"/>
                      <a:pt x="103" y="386"/>
                      <a:pt x="103" y="388"/>
                    </a:cubicBezTo>
                    <a:cubicBezTo>
                      <a:pt x="103" y="403"/>
                      <a:pt x="103" y="403"/>
                      <a:pt x="103" y="403"/>
                    </a:cubicBezTo>
                    <a:cubicBezTo>
                      <a:pt x="103" y="407"/>
                      <a:pt x="103" y="413"/>
                      <a:pt x="104" y="416"/>
                    </a:cubicBezTo>
                    <a:cubicBezTo>
                      <a:pt x="114" y="454"/>
                      <a:pt x="114" y="454"/>
                      <a:pt x="114" y="454"/>
                    </a:cubicBezTo>
                    <a:cubicBezTo>
                      <a:pt x="114" y="456"/>
                      <a:pt x="114" y="457"/>
                      <a:pt x="114" y="459"/>
                    </a:cubicBezTo>
                    <a:cubicBezTo>
                      <a:pt x="114" y="461"/>
                      <a:pt x="114" y="464"/>
                      <a:pt x="113" y="466"/>
                    </a:cubicBezTo>
                    <a:cubicBezTo>
                      <a:pt x="108" y="480"/>
                      <a:pt x="108" y="480"/>
                      <a:pt x="108" y="480"/>
                    </a:cubicBezTo>
                    <a:cubicBezTo>
                      <a:pt x="107" y="482"/>
                      <a:pt x="107" y="485"/>
                      <a:pt x="107" y="487"/>
                    </a:cubicBezTo>
                    <a:cubicBezTo>
                      <a:pt x="107" y="489"/>
                      <a:pt x="107" y="491"/>
                      <a:pt x="107" y="493"/>
                    </a:cubicBezTo>
                    <a:cubicBezTo>
                      <a:pt x="134" y="580"/>
                      <a:pt x="134" y="580"/>
                      <a:pt x="134" y="580"/>
                    </a:cubicBezTo>
                    <a:cubicBezTo>
                      <a:pt x="135" y="582"/>
                      <a:pt x="136" y="584"/>
                      <a:pt x="137" y="585"/>
                    </a:cubicBezTo>
                    <a:cubicBezTo>
                      <a:pt x="138" y="586"/>
                      <a:pt x="140" y="587"/>
                      <a:pt x="142" y="587"/>
                    </a:cubicBezTo>
                    <a:cubicBezTo>
                      <a:pt x="142" y="587"/>
                      <a:pt x="143" y="587"/>
                      <a:pt x="144" y="586"/>
                    </a:cubicBezTo>
                    <a:cubicBezTo>
                      <a:pt x="164" y="580"/>
                      <a:pt x="164" y="580"/>
                      <a:pt x="164" y="580"/>
                    </a:cubicBezTo>
                    <a:cubicBezTo>
                      <a:pt x="165" y="579"/>
                      <a:pt x="167" y="578"/>
                      <a:pt x="169" y="577"/>
                    </a:cubicBezTo>
                    <a:cubicBezTo>
                      <a:pt x="171" y="576"/>
                      <a:pt x="172" y="575"/>
                      <a:pt x="173" y="573"/>
                    </a:cubicBezTo>
                    <a:cubicBezTo>
                      <a:pt x="201" y="539"/>
                      <a:pt x="201" y="539"/>
                      <a:pt x="201" y="539"/>
                    </a:cubicBezTo>
                    <a:cubicBezTo>
                      <a:pt x="202" y="537"/>
                      <a:pt x="203" y="535"/>
                      <a:pt x="204" y="533"/>
                    </a:cubicBezTo>
                    <a:cubicBezTo>
                      <a:pt x="205" y="530"/>
                      <a:pt x="205" y="528"/>
                      <a:pt x="205" y="526"/>
                    </a:cubicBezTo>
                    <a:cubicBezTo>
                      <a:pt x="205" y="518"/>
                      <a:pt x="205" y="518"/>
                      <a:pt x="205" y="518"/>
                    </a:cubicBezTo>
                    <a:cubicBezTo>
                      <a:pt x="205" y="516"/>
                      <a:pt x="206" y="515"/>
                      <a:pt x="206" y="513"/>
                    </a:cubicBezTo>
                    <a:cubicBezTo>
                      <a:pt x="207" y="511"/>
                      <a:pt x="208" y="510"/>
                      <a:pt x="209" y="509"/>
                    </a:cubicBezTo>
                    <a:cubicBezTo>
                      <a:pt x="225" y="493"/>
                      <a:pt x="225" y="493"/>
                      <a:pt x="225" y="493"/>
                    </a:cubicBezTo>
                    <a:cubicBezTo>
                      <a:pt x="226" y="492"/>
                      <a:pt x="227" y="490"/>
                      <a:pt x="228" y="488"/>
                    </a:cubicBezTo>
                    <a:cubicBezTo>
                      <a:pt x="229" y="485"/>
                      <a:pt x="230" y="483"/>
                      <a:pt x="230" y="481"/>
                    </a:cubicBezTo>
                    <a:cubicBezTo>
                      <a:pt x="230" y="462"/>
                      <a:pt x="230" y="462"/>
                      <a:pt x="230" y="462"/>
                    </a:cubicBezTo>
                    <a:cubicBezTo>
                      <a:pt x="230" y="458"/>
                      <a:pt x="228" y="453"/>
                      <a:pt x="226" y="449"/>
                    </a:cubicBezTo>
                    <a:cubicBezTo>
                      <a:pt x="226" y="449"/>
                      <a:pt x="226" y="449"/>
                      <a:pt x="226" y="449"/>
                    </a:cubicBezTo>
                    <a:cubicBezTo>
                      <a:pt x="226" y="448"/>
                      <a:pt x="226" y="448"/>
                      <a:pt x="226" y="448"/>
                    </a:cubicBezTo>
                    <a:cubicBezTo>
                      <a:pt x="226" y="448"/>
                      <a:pt x="226" y="448"/>
                      <a:pt x="226" y="448"/>
                    </a:cubicBezTo>
                    <a:cubicBezTo>
                      <a:pt x="225" y="446"/>
                      <a:pt x="223" y="440"/>
                      <a:pt x="223" y="437"/>
                    </a:cubicBezTo>
                    <a:cubicBezTo>
                      <a:pt x="223" y="428"/>
                      <a:pt x="223" y="428"/>
                      <a:pt x="223" y="428"/>
                    </a:cubicBezTo>
                    <a:cubicBezTo>
                      <a:pt x="223" y="426"/>
                      <a:pt x="224" y="424"/>
                      <a:pt x="224" y="423"/>
                    </a:cubicBezTo>
                    <a:cubicBezTo>
                      <a:pt x="225" y="421"/>
                      <a:pt x="226" y="419"/>
                      <a:pt x="227" y="418"/>
                    </a:cubicBezTo>
                    <a:cubicBezTo>
                      <a:pt x="247" y="393"/>
                      <a:pt x="247" y="393"/>
                      <a:pt x="247" y="393"/>
                    </a:cubicBezTo>
                    <a:cubicBezTo>
                      <a:pt x="249" y="390"/>
                      <a:pt x="252" y="385"/>
                      <a:pt x="254" y="382"/>
                    </a:cubicBezTo>
                    <a:cubicBezTo>
                      <a:pt x="270" y="340"/>
                      <a:pt x="270" y="340"/>
                      <a:pt x="270" y="340"/>
                    </a:cubicBezTo>
                    <a:cubicBezTo>
                      <a:pt x="271" y="339"/>
                      <a:pt x="271" y="338"/>
                      <a:pt x="271" y="337"/>
                    </a:cubicBezTo>
                    <a:cubicBezTo>
                      <a:pt x="271" y="336"/>
                      <a:pt x="271" y="334"/>
                      <a:pt x="270" y="333"/>
                    </a:cubicBezTo>
                    <a:cubicBezTo>
                      <a:pt x="269" y="332"/>
                      <a:pt x="267" y="332"/>
                      <a:pt x="266" y="332"/>
                    </a:cubicBezTo>
                    <a:cubicBezTo>
                      <a:pt x="266" y="332"/>
                      <a:pt x="266" y="332"/>
                      <a:pt x="266" y="332"/>
                    </a:cubicBezTo>
                    <a:cubicBezTo>
                      <a:pt x="242" y="334"/>
                      <a:pt x="242" y="334"/>
                      <a:pt x="242" y="334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41" y="334"/>
                      <a:pt x="240" y="333"/>
                      <a:pt x="239" y="332"/>
                    </a:cubicBezTo>
                    <a:cubicBezTo>
                      <a:pt x="238" y="332"/>
                      <a:pt x="237" y="330"/>
                      <a:pt x="236" y="329"/>
                    </a:cubicBezTo>
                    <a:cubicBezTo>
                      <a:pt x="207" y="255"/>
                      <a:pt x="207" y="255"/>
                      <a:pt x="207" y="255"/>
                    </a:cubicBezTo>
                    <a:cubicBezTo>
                      <a:pt x="206" y="254"/>
                      <a:pt x="206" y="253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6" y="252"/>
                      <a:pt x="207" y="252"/>
                      <a:pt x="208" y="253"/>
                    </a:cubicBezTo>
                    <a:cubicBezTo>
                      <a:pt x="209" y="254"/>
                      <a:pt x="210" y="255"/>
                      <a:pt x="210" y="256"/>
                    </a:cubicBezTo>
                    <a:cubicBezTo>
                      <a:pt x="230" y="301"/>
                      <a:pt x="230" y="301"/>
                      <a:pt x="230" y="301"/>
                    </a:cubicBezTo>
                    <a:cubicBezTo>
                      <a:pt x="232" y="305"/>
                      <a:pt x="235" y="309"/>
                      <a:pt x="237" y="312"/>
                    </a:cubicBezTo>
                    <a:cubicBezTo>
                      <a:pt x="246" y="321"/>
                      <a:pt x="246" y="321"/>
                      <a:pt x="246" y="321"/>
                    </a:cubicBezTo>
                    <a:cubicBezTo>
                      <a:pt x="248" y="322"/>
                      <a:pt x="249" y="323"/>
                      <a:pt x="251" y="324"/>
                    </a:cubicBezTo>
                    <a:cubicBezTo>
                      <a:pt x="253" y="325"/>
                      <a:pt x="255" y="325"/>
                      <a:pt x="257" y="325"/>
                    </a:cubicBezTo>
                    <a:cubicBezTo>
                      <a:pt x="264" y="325"/>
                      <a:pt x="264" y="325"/>
                      <a:pt x="264" y="325"/>
                    </a:cubicBezTo>
                    <a:cubicBezTo>
                      <a:pt x="266" y="325"/>
                      <a:pt x="268" y="324"/>
                      <a:pt x="270" y="323"/>
                    </a:cubicBezTo>
                    <a:cubicBezTo>
                      <a:pt x="271" y="322"/>
                      <a:pt x="273" y="321"/>
                      <a:pt x="274" y="319"/>
                    </a:cubicBezTo>
                    <a:cubicBezTo>
                      <a:pt x="299" y="283"/>
                      <a:pt x="299" y="283"/>
                      <a:pt x="299" y="283"/>
                    </a:cubicBezTo>
                    <a:cubicBezTo>
                      <a:pt x="300" y="282"/>
                      <a:pt x="301" y="280"/>
                      <a:pt x="301" y="278"/>
                    </a:cubicBezTo>
                    <a:cubicBezTo>
                      <a:pt x="301" y="276"/>
                      <a:pt x="299" y="273"/>
                      <a:pt x="297" y="272"/>
                    </a:cubicBezTo>
                    <a:cubicBezTo>
                      <a:pt x="293" y="269"/>
                      <a:pt x="293" y="269"/>
                      <a:pt x="293" y="269"/>
                    </a:cubicBezTo>
                    <a:cubicBezTo>
                      <a:pt x="291" y="268"/>
                      <a:pt x="289" y="267"/>
                      <a:pt x="288" y="266"/>
                    </a:cubicBezTo>
                    <a:cubicBezTo>
                      <a:pt x="286" y="266"/>
                      <a:pt x="284" y="265"/>
                      <a:pt x="282" y="265"/>
                    </a:cubicBezTo>
                    <a:cubicBezTo>
                      <a:pt x="279" y="265"/>
                      <a:pt x="279" y="265"/>
                      <a:pt x="279" y="265"/>
                    </a:cubicBezTo>
                    <a:cubicBezTo>
                      <a:pt x="278" y="265"/>
                      <a:pt x="276" y="265"/>
                      <a:pt x="275" y="264"/>
                    </a:cubicBezTo>
                    <a:cubicBezTo>
                      <a:pt x="273" y="264"/>
                      <a:pt x="272" y="263"/>
                      <a:pt x="271" y="262"/>
                    </a:cubicBezTo>
                    <a:cubicBezTo>
                      <a:pt x="253" y="243"/>
                      <a:pt x="253" y="243"/>
                      <a:pt x="253" y="243"/>
                    </a:cubicBezTo>
                    <a:cubicBezTo>
                      <a:pt x="252" y="242"/>
                      <a:pt x="251" y="241"/>
                      <a:pt x="251" y="240"/>
                    </a:cubicBezTo>
                    <a:cubicBezTo>
                      <a:pt x="251" y="239"/>
                      <a:pt x="252" y="238"/>
                      <a:pt x="252" y="237"/>
                    </a:cubicBezTo>
                    <a:cubicBezTo>
                      <a:pt x="252" y="237"/>
                      <a:pt x="252" y="237"/>
                      <a:pt x="252" y="237"/>
                    </a:cubicBezTo>
                    <a:cubicBezTo>
                      <a:pt x="253" y="237"/>
                      <a:pt x="253" y="237"/>
                      <a:pt x="253" y="237"/>
                    </a:cubicBezTo>
                    <a:cubicBezTo>
                      <a:pt x="253" y="236"/>
                      <a:pt x="255" y="235"/>
                      <a:pt x="256" y="235"/>
                    </a:cubicBezTo>
                    <a:cubicBezTo>
                      <a:pt x="256" y="235"/>
                      <a:pt x="257" y="235"/>
                      <a:pt x="258" y="236"/>
                    </a:cubicBezTo>
                    <a:cubicBezTo>
                      <a:pt x="293" y="263"/>
                      <a:pt x="293" y="263"/>
                      <a:pt x="293" y="263"/>
                    </a:cubicBezTo>
                    <a:cubicBezTo>
                      <a:pt x="295" y="264"/>
                      <a:pt x="296" y="265"/>
                      <a:pt x="298" y="266"/>
                    </a:cubicBezTo>
                    <a:cubicBezTo>
                      <a:pt x="300" y="267"/>
                      <a:pt x="302" y="267"/>
                      <a:pt x="304" y="267"/>
                    </a:cubicBezTo>
                    <a:cubicBezTo>
                      <a:pt x="321" y="267"/>
                      <a:pt x="321" y="267"/>
                      <a:pt x="321" y="267"/>
                    </a:cubicBezTo>
                    <a:cubicBezTo>
                      <a:pt x="322" y="267"/>
                      <a:pt x="323" y="267"/>
                      <a:pt x="325" y="268"/>
                    </a:cubicBezTo>
                    <a:cubicBezTo>
                      <a:pt x="326" y="269"/>
                      <a:pt x="327" y="270"/>
                      <a:pt x="328" y="271"/>
                    </a:cubicBezTo>
                    <a:cubicBezTo>
                      <a:pt x="339" y="282"/>
                      <a:pt x="339" y="282"/>
                      <a:pt x="339" y="282"/>
                    </a:cubicBezTo>
                    <a:cubicBezTo>
                      <a:pt x="341" y="284"/>
                      <a:pt x="344" y="285"/>
                      <a:pt x="346" y="285"/>
                    </a:cubicBezTo>
                    <a:cubicBezTo>
                      <a:pt x="347" y="285"/>
                      <a:pt x="348" y="285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49" y="284"/>
                      <a:pt x="350" y="284"/>
                      <a:pt x="350" y="285"/>
                    </a:cubicBezTo>
                    <a:cubicBezTo>
                      <a:pt x="351" y="285"/>
                      <a:pt x="351" y="286"/>
                      <a:pt x="352" y="287"/>
                    </a:cubicBezTo>
                    <a:cubicBezTo>
                      <a:pt x="376" y="350"/>
                      <a:pt x="376" y="350"/>
                      <a:pt x="376" y="350"/>
                    </a:cubicBezTo>
                    <a:cubicBezTo>
                      <a:pt x="376" y="351"/>
                      <a:pt x="377" y="352"/>
                      <a:pt x="377" y="352"/>
                    </a:cubicBezTo>
                    <a:cubicBezTo>
                      <a:pt x="378" y="353"/>
                      <a:pt x="379" y="354"/>
                      <a:pt x="380" y="354"/>
                    </a:cubicBezTo>
                    <a:cubicBezTo>
                      <a:pt x="381" y="354"/>
                      <a:pt x="382" y="353"/>
                      <a:pt x="383" y="352"/>
                    </a:cubicBezTo>
                    <a:cubicBezTo>
                      <a:pt x="384" y="352"/>
                      <a:pt x="384" y="351"/>
                      <a:pt x="384" y="350"/>
                    </a:cubicBezTo>
                    <a:cubicBezTo>
                      <a:pt x="390" y="336"/>
                      <a:pt x="390" y="336"/>
                      <a:pt x="390" y="336"/>
                    </a:cubicBezTo>
                    <a:cubicBezTo>
                      <a:pt x="391" y="332"/>
                      <a:pt x="392" y="327"/>
                      <a:pt x="392" y="324"/>
                    </a:cubicBezTo>
                    <a:cubicBezTo>
                      <a:pt x="392" y="323"/>
                      <a:pt x="392" y="323"/>
                      <a:pt x="392" y="322"/>
                    </a:cubicBezTo>
                    <a:cubicBezTo>
                      <a:pt x="392" y="321"/>
                      <a:pt x="392" y="321"/>
                      <a:pt x="392" y="321"/>
                    </a:cubicBezTo>
                    <a:cubicBezTo>
                      <a:pt x="392" y="321"/>
                      <a:pt x="392" y="321"/>
                      <a:pt x="392" y="321"/>
                    </a:cubicBezTo>
                    <a:cubicBezTo>
                      <a:pt x="392" y="317"/>
                      <a:pt x="393" y="313"/>
                      <a:pt x="394" y="311"/>
                    </a:cubicBezTo>
                    <a:cubicBezTo>
                      <a:pt x="418" y="279"/>
                      <a:pt x="418" y="279"/>
                      <a:pt x="418" y="279"/>
                    </a:cubicBezTo>
                    <a:cubicBezTo>
                      <a:pt x="419" y="278"/>
                      <a:pt x="419" y="278"/>
                      <a:pt x="420" y="278"/>
                    </a:cubicBezTo>
                    <a:cubicBezTo>
                      <a:pt x="420" y="278"/>
                      <a:pt x="421" y="278"/>
                      <a:pt x="422" y="279"/>
                    </a:cubicBezTo>
                    <a:cubicBezTo>
                      <a:pt x="456" y="325"/>
                      <a:pt x="456" y="325"/>
                      <a:pt x="456" y="325"/>
                    </a:cubicBezTo>
                    <a:cubicBezTo>
                      <a:pt x="457" y="326"/>
                      <a:pt x="458" y="328"/>
                      <a:pt x="458" y="330"/>
                    </a:cubicBezTo>
                    <a:cubicBezTo>
                      <a:pt x="459" y="332"/>
                      <a:pt x="459" y="334"/>
                      <a:pt x="459" y="336"/>
                    </a:cubicBezTo>
                    <a:cubicBezTo>
                      <a:pt x="459" y="340"/>
                      <a:pt x="459" y="340"/>
                      <a:pt x="459" y="340"/>
                    </a:cubicBezTo>
                    <a:cubicBezTo>
                      <a:pt x="459" y="344"/>
                      <a:pt x="460" y="350"/>
                      <a:pt x="462" y="353"/>
                    </a:cubicBezTo>
                    <a:cubicBezTo>
                      <a:pt x="473" y="376"/>
                      <a:pt x="473" y="376"/>
                      <a:pt x="473" y="376"/>
                    </a:cubicBezTo>
                    <a:cubicBezTo>
                      <a:pt x="474" y="378"/>
                      <a:pt x="475" y="380"/>
                      <a:pt x="477" y="381"/>
                    </a:cubicBezTo>
                    <a:cubicBezTo>
                      <a:pt x="478" y="383"/>
                      <a:pt x="480" y="384"/>
                      <a:pt x="481" y="385"/>
                    </a:cubicBezTo>
                    <a:cubicBezTo>
                      <a:pt x="486" y="388"/>
                      <a:pt x="486" y="388"/>
                      <a:pt x="486" y="388"/>
                    </a:cubicBezTo>
                    <a:cubicBezTo>
                      <a:pt x="487" y="388"/>
                      <a:pt x="488" y="388"/>
                      <a:pt x="489" y="388"/>
                    </a:cubicBezTo>
                    <a:cubicBezTo>
                      <a:pt x="490" y="388"/>
                      <a:pt x="491" y="388"/>
                      <a:pt x="491" y="387"/>
                    </a:cubicBezTo>
                    <a:cubicBezTo>
                      <a:pt x="492" y="387"/>
                      <a:pt x="492" y="386"/>
                      <a:pt x="492" y="385"/>
                    </a:cubicBezTo>
                    <a:cubicBezTo>
                      <a:pt x="492" y="384"/>
                      <a:pt x="492" y="383"/>
                      <a:pt x="491" y="382"/>
                    </a:cubicBezTo>
                    <a:cubicBezTo>
                      <a:pt x="476" y="352"/>
                      <a:pt x="476" y="352"/>
                      <a:pt x="476" y="352"/>
                    </a:cubicBezTo>
                    <a:cubicBezTo>
                      <a:pt x="475" y="350"/>
                      <a:pt x="473" y="344"/>
                      <a:pt x="473" y="341"/>
                    </a:cubicBezTo>
                    <a:cubicBezTo>
                      <a:pt x="473" y="337"/>
                      <a:pt x="473" y="337"/>
                      <a:pt x="473" y="337"/>
                    </a:cubicBezTo>
                    <a:cubicBezTo>
                      <a:pt x="473" y="336"/>
                      <a:pt x="474" y="335"/>
                      <a:pt x="474" y="335"/>
                    </a:cubicBezTo>
                    <a:cubicBezTo>
                      <a:pt x="474" y="335"/>
                      <a:pt x="474" y="335"/>
                      <a:pt x="474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4" y="335"/>
                      <a:pt x="474" y="335"/>
                      <a:pt x="474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4"/>
                      <a:pt x="473" y="334"/>
                      <a:pt x="473" y="334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4"/>
                      <a:pt x="473" y="334"/>
                      <a:pt x="473" y="334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5"/>
                      <a:pt x="473" y="335"/>
                      <a:pt x="473" y="335"/>
                    </a:cubicBezTo>
                    <a:cubicBezTo>
                      <a:pt x="473" y="336"/>
                      <a:pt x="473" y="336"/>
                      <a:pt x="473" y="336"/>
                    </a:cubicBezTo>
                    <a:cubicBezTo>
                      <a:pt x="486" y="352"/>
                      <a:pt x="486" y="352"/>
                      <a:pt x="486" y="352"/>
                    </a:cubicBezTo>
                    <a:cubicBezTo>
                      <a:pt x="487" y="353"/>
                      <a:pt x="489" y="354"/>
                      <a:pt x="491" y="354"/>
                    </a:cubicBezTo>
                    <a:cubicBezTo>
                      <a:pt x="493" y="354"/>
                      <a:pt x="495" y="353"/>
                      <a:pt x="496" y="351"/>
                    </a:cubicBezTo>
                    <a:cubicBezTo>
                      <a:pt x="506" y="334"/>
                      <a:pt x="506" y="334"/>
                      <a:pt x="506" y="334"/>
                    </a:cubicBezTo>
                    <a:cubicBezTo>
                      <a:pt x="507" y="332"/>
                      <a:pt x="508" y="330"/>
                      <a:pt x="508" y="328"/>
                    </a:cubicBezTo>
                    <a:cubicBezTo>
                      <a:pt x="508" y="326"/>
                      <a:pt x="507" y="323"/>
                      <a:pt x="506" y="321"/>
                    </a:cubicBezTo>
                    <a:cubicBezTo>
                      <a:pt x="493" y="300"/>
                      <a:pt x="493" y="300"/>
                      <a:pt x="493" y="300"/>
                    </a:cubicBezTo>
                    <a:cubicBezTo>
                      <a:pt x="491" y="298"/>
                      <a:pt x="490" y="292"/>
                      <a:pt x="490" y="289"/>
                    </a:cubicBezTo>
                    <a:cubicBezTo>
                      <a:pt x="490" y="282"/>
                      <a:pt x="490" y="282"/>
                      <a:pt x="490" y="282"/>
                    </a:cubicBezTo>
                    <a:cubicBezTo>
                      <a:pt x="490" y="281"/>
                      <a:pt x="490" y="280"/>
                      <a:pt x="491" y="279"/>
                    </a:cubicBezTo>
                    <a:cubicBezTo>
                      <a:pt x="491" y="278"/>
                      <a:pt x="492" y="278"/>
                      <a:pt x="493" y="278"/>
                    </a:cubicBezTo>
                    <a:cubicBezTo>
                      <a:pt x="510" y="278"/>
                      <a:pt x="510" y="278"/>
                      <a:pt x="510" y="278"/>
                    </a:cubicBezTo>
                    <a:cubicBezTo>
                      <a:pt x="512" y="278"/>
                      <a:pt x="514" y="277"/>
                      <a:pt x="515" y="275"/>
                    </a:cubicBezTo>
                    <a:cubicBezTo>
                      <a:pt x="517" y="274"/>
                      <a:pt x="517" y="271"/>
                      <a:pt x="517" y="269"/>
                    </a:cubicBezTo>
                    <a:cubicBezTo>
                      <a:pt x="517" y="269"/>
                      <a:pt x="517" y="269"/>
                      <a:pt x="517" y="269"/>
                    </a:cubicBezTo>
                    <a:cubicBezTo>
                      <a:pt x="516" y="242"/>
                      <a:pt x="516" y="242"/>
                      <a:pt x="516" y="242"/>
                    </a:cubicBezTo>
                    <a:cubicBezTo>
                      <a:pt x="516" y="240"/>
                      <a:pt x="515" y="237"/>
                      <a:pt x="515" y="235"/>
                    </a:cubicBezTo>
                    <a:cubicBezTo>
                      <a:pt x="514" y="233"/>
                      <a:pt x="513" y="231"/>
                      <a:pt x="511" y="230"/>
                    </a:cubicBezTo>
                    <a:cubicBezTo>
                      <a:pt x="496" y="214"/>
                      <a:pt x="496" y="214"/>
                      <a:pt x="496" y="214"/>
                    </a:cubicBezTo>
                    <a:cubicBezTo>
                      <a:pt x="494" y="212"/>
                      <a:pt x="491" y="208"/>
                      <a:pt x="490" y="205"/>
                    </a:cubicBezTo>
                    <a:cubicBezTo>
                      <a:pt x="490" y="202"/>
                      <a:pt x="490" y="202"/>
                      <a:pt x="490" y="202"/>
                    </a:cubicBezTo>
                    <a:cubicBezTo>
                      <a:pt x="489" y="200"/>
                      <a:pt x="488" y="198"/>
                      <a:pt x="487" y="197"/>
                    </a:cubicBezTo>
                    <a:cubicBezTo>
                      <a:pt x="485" y="196"/>
                      <a:pt x="484" y="195"/>
                      <a:pt x="482" y="195"/>
                    </a:cubicBezTo>
                    <a:cubicBezTo>
                      <a:pt x="481" y="195"/>
                      <a:pt x="481" y="195"/>
                      <a:pt x="481" y="195"/>
                    </a:cubicBezTo>
                    <a:cubicBezTo>
                      <a:pt x="480" y="195"/>
                      <a:pt x="480" y="195"/>
                      <a:pt x="480" y="195"/>
                    </a:cubicBezTo>
                    <a:cubicBezTo>
                      <a:pt x="479" y="195"/>
                      <a:pt x="479" y="195"/>
                      <a:pt x="478" y="195"/>
                    </a:cubicBezTo>
                    <a:cubicBezTo>
                      <a:pt x="477" y="194"/>
                      <a:pt x="476" y="193"/>
                      <a:pt x="475" y="192"/>
                    </a:cubicBezTo>
                    <a:cubicBezTo>
                      <a:pt x="474" y="191"/>
                      <a:pt x="474" y="191"/>
                      <a:pt x="474" y="191"/>
                    </a:cubicBezTo>
                    <a:cubicBezTo>
                      <a:pt x="473" y="189"/>
                      <a:pt x="473" y="186"/>
                      <a:pt x="473" y="184"/>
                    </a:cubicBezTo>
                    <a:cubicBezTo>
                      <a:pt x="473" y="183"/>
                      <a:pt x="473" y="182"/>
                      <a:pt x="473" y="181"/>
                    </a:cubicBezTo>
                    <a:cubicBezTo>
                      <a:pt x="473" y="181"/>
                      <a:pt x="473" y="180"/>
                      <a:pt x="474" y="180"/>
                    </a:cubicBezTo>
                    <a:cubicBezTo>
                      <a:pt x="475" y="179"/>
                      <a:pt x="475" y="179"/>
                      <a:pt x="475" y="179"/>
                    </a:cubicBezTo>
                    <a:cubicBezTo>
                      <a:pt x="475" y="179"/>
                      <a:pt x="475" y="179"/>
                      <a:pt x="476" y="180"/>
                    </a:cubicBezTo>
                    <a:cubicBezTo>
                      <a:pt x="483" y="184"/>
                      <a:pt x="483" y="184"/>
                      <a:pt x="483" y="184"/>
                    </a:cubicBezTo>
                    <a:cubicBezTo>
                      <a:pt x="485" y="185"/>
                      <a:pt x="489" y="188"/>
                      <a:pt x="491" y="190"/>
                    </a:cubicBezTo>
                    <a:cubicBezTo>
                      <a:pt x="512" y="214"/>
                      <a:pt x="512" y="214"/>
                      <a:pt x="512" y="214"/>
                    </a:cubicBezTo>
                    <a:cubicBezTo>
                      <a:pt x="513" y="215"/>
                      <a:pt x="515" y="216"/>
                      <a:pt x="517" y="216"/>
                    </a:cubicBezTo>
                    <a:cubicBezTo>
                      <a:pt x="519" y="216"/>
                      <a:pt x="521" y="215"/>
                      <a:pt x="521" y="213"/>
                    </a:cubicBezTo>
                    <a:cubicBezTo>
                      <a:pt x="522" y="212"/>
                      <a:pt x="522" y="211"/>
                      <a:pt x="522" y="210"/>
                    </a:cubicBezTo>
                    <a:cubicBezTo>
                      <a:pt x="522" y="207"/>
                      <a:pt x="521" y="204"/>
                      <a:pt x="520" y="202"/>
                    </a:cubicBezTo>
                    <a:cubicBezTo>
                      <a:pt x="505" y="185"/>
                      <a:pt x="505" y="185"/>
                      <a:pt x="505" y="185"/>
                    </a:cubicBezTo>
                    <a:cubicBezTo>
                      <a:pt x="504" y="184"/>
                      <a:pt x="503" y="182"/>
                      <a:pt x="503" y="180"/>
                    </a:cubicBezTo>
                    <a:cubicBezTo>
                      <a:pt x="503" y="179"/>
                      <a:pt x="503" y="178"/>
                      <a:pt x="504" y="177"/>
                    </a:cubicBezTo>
                    <a:cubicBezTo>
                      <a:pt x="508" y="167"/>
                      <a:pt x="508" y="167"/>
                      <a:pt x="508" y="167"/>
                    </a:cubicBezTo>
                    <a:cubicBezTo>
                      <a:pt x="509" y="165"/>
                      <a:pt x="509" y="161"/>
                      <a:pt x="509" y="158"/>
                    </a:cubicBezTo>
                    <a:cubicBezTo>
                      <a:pt x="509" y="157"/>
                      <a:pt x="509" y="155"/>
                      <a:pt x="509" y="154"/>
                    </a:cubicBezTo>
                    <a:cubicBezTo>
                      <a:pt x="504" y="129"/>
                      <a:pt x="504" y="129"/>
                      <a:pt x="504" y="129"/>
                    </a:cubicBezTo>
                    <a:cubicBezTo>
                      <a:pt x="503" y="127"/>
                      <a:pt x="502" y="125"/>
                      <a:pt x="501" y="123"/>
                    </a:cubicBezTo>
                    <a:cubicBezTo>
                      <a:pt x="499" y="121"/>
                      <a:pt x="497" y="120"/>
                      <a:pt x="495" y="120"/>
                    </a:cubicBezTo>
                    <a:cubicBezTo>
                      <a:pt x="485" y="118"/>
                      <a:pt x="485" y="118"/>
                      <a:pt x="485" y="118"/>
                    </a:cubicBezTo>
                    <a:cubicBezTo>
                      <a:pt x="484" y="118"/>
                      <a:pt x="483" y="117"/>
                      <a:pt x="482" y="116"/>
                    </a:cubicBezTo>
                    <a:cubicBezTo>
                      <a:pt x="481" y="115"/>
                      <a:pt x="480" y="114"/>
                      <a:pt x="479" y="112"/>
                    </a:cubicBezTo>
                    <a:cubicBezTo>
                      <a:pt x="474" y="96"/>
                      <a:pt x="474" y="96"/>
                      <a:pt x="474" y="96"/>
                    </a:cubicBezTo>
                    <a:cubicBezTo>
                      <a:pt x="474" y="96"/>
                      <a:pt x="474" y="95"/>
                      <a:pt x="474" y="94"/>
                    </a:cubicBezTo>
                    <a:cubicBezTo>
                      <a:pt x="474" y="92"/>
                      <a:pt x="475" y="91"/>
                      <a:pt x="476" y="90"/>
                    </a:cubicBezTo>
                    <a:cubicBezTo>
                      <a:pt x="495" y="79"/>
                      <a:pt x="495" y="79"/>
                      <a:pt x="495" y="79"/>
                    </a:cubicBezTo>
                    <a:cubicBezTo>
                      <a:pt x="496" y="79"/>
                      <a:pt x="496" y="79"/>
                      <a:pt x="496" y="79"/>
                    </a:cubicBezTo>
                    <a:cubicBezTo>
                      <a:pt x="498" y="78"/>
                      <a:pt x="499" y="79"/>
                      <a:pt x="500" y="81"/>
                    </a:cubicBezTo>
                    <a:cubicBezTo>
                      <a:pt x="533" y="131"/>
                      <a:pt x="533" y="131"/>
                      <a:pt x="533" y="131"/>
                    </a:cubicBezTo>
                    <a:cubicBezTo>
                      <a:pt x="534" y="133"/>
                      <a:pt x="536" y="134"/>
                      <a:pt x="538" y="134"/>
                    </a:cubicBezTo>
                    <a:cubicBezTo>
                      <a:pt x="539" y="134"/>
                      <a:pt x="540" y="133"/>
                      <a:pt x="541" y="133"/>
                    </a:cubicBezTo>
                    <a:cubicBezTo>
                      <a:pt x="541" y="132"/>
                      <a:pt x="542" y="131"/>
                      <a:pt x="543" y="130"/>
                    </a:cubicBezTo>
                    <a:cubicBezTo>
                      <a:pt x="544" y="129"/>
                      <a:pt x="544" y="127"/>
                      <a:pt x="544" y="125"/>
                    </a:cubicBezTo>
                    <a:cubicBezTo>
                      <a:pt x="544" y="122"/>
                      <a:pt x="543" y="120"/>
                      <a:pt x="542" y="118"/>
                    </a:cubicBezTo>
                    <a:cubicBezTo>
                      <a:pt x="522" y="84"/>
                      <a:pt x="522" y="84"/>
                      <a:pt x="522" y="84"/>
                    </a:cubicBezTo>
                    <a:cubicBezTo>
                      <a:pt x="522" y="84"/>
                      <a:pt x="522" y="83"/>
                      <a:pt x="522" y="82"/>
                    </a:cubicBezTo>
                    <a:cubicBezTo>
                      <a:pt x="522" y="81"/>
                      <a:pt x="522" y="80"/>
                      <a:pt x="523" y="80"/>
                    </a:cubicBezTo>
                    <a:cubicBezTo>
                      <a:pt x="526" y="78"/>
                      <a:pt x="526" y="78"/>
                      <a:pt x="526" y="78"/>
                    </a:cubicBezTo>
                    <a:cubicBezTo>
                      <a:pt x="528" y="78"/>
                      <a:pt x="530" y="76"/>
                      <a:pt x="529" y="73"/>
                    </a:cubicBezTo>
                    <a:cubicBezTo>
                      <a:pt x="529" y="72"/>
                      <a:pt x="529" y="70"/>
                      <a:pt x="527" y="69"/>
                    </a:cubicBezTo>
                    <a:cubicBezTo>
                      <a:pt x="514" y="55"/>
                      <a:pt x="514" y="55"/>
                      <a:pt x="514" y="55"/>
                    </a:cubicBezTo>
                    <a:cubicBezTo>
                      <a:pt x="513" y="54"/>
                      <a:pt x="511" y="53"/>
                      <a:pt x="509" y="52"/>
                    </a:cubicBezTo>
                    <a:cubicBezTo>
                      <a:pt x="508" y="51"/>
                      <a:pt x="506" y="50"/>
                      <a:pt x="504" y="49"/>
                    </a:cubicBezTo>
                    <a:cubicBezTo>
                      <a:pt x="393" y="22"/>
                      <a:pt x="393" y="22"/>
                      <a:pt x="393" y="22"/>
                    </a:cubicBezTo>
                    <a:cubicBezTo>
                      <a:pt x="392" y="22"/>
                      <a:pt x="391" y="21"/>
                      <a:pt x="390" y="21"/>
                    </a:cubicBezTo>
                    <a:cubicBezTo>
                      <a:pt x="389" y="21"/>
                      <a:pt x="387" y="22"/>
                      <a:pt x="386" y="22"/>
                    </a:cubicBezTo>
                    <a:cubicBezTo>
                      <a:pt x="385" y="23"/>
                      <a:pt x="383" y="24"/>
                      <a:pt x="383" y="25"/>
                    </a:cubicBezTo>
                    <a:cubicBezTo>
                      <a:pt x="382" y="26"/>
                      <a:pt x="381" y="26"/>
                      <a:pt x="379" y="26"/>
                    </a:cubicBezTo>
                    <a:cubicBezTo>
                      <a:pt x="378" y="26"/>
                      <a:pt x="378" y="26"/>
                      <a:pt x="377" y="26"/>
                    </a:cubicBezTo>
                    <a:cubicBezTo>
                      <a:pt x="299" y="0"/>
                      <a:pt x="299" y="0"/>
                      <a:pt x="299" y="0"/>
                    </a:cubicBezTo>
                    <a:cubicBezTo>
                      <a:pt x="298" y="0"/>
                      <a:pt x="297" y="0"/>
                      <a:pt x="296" y="0"/>
                    </a:cubicBezTo>
                    <a:cubicBezTo>
                      <a:pt x="295" y="0"/>
                      <a:pt x="294" y="0"/>
                      <a:pt x="293" y="1"/>
                    </a:cubicBezTo>
                    <a:cubicBezTo>
                      <a:pt x="292" y="2"/>
                      <a:pt x="291" y="4"/>
                      <a:pt x="291" y="5"/>
                    </a:cubicBezTo>
                    <a:cubicBezTo>
                      <a:pt x="291" y="6"/>
                      <a:pt x="291" y="8"/>
                      <a:pt x="290" y="10"/>
                    </a:cubicBezTo>
                    <a:cubicBezTo>
                      <a:pt x="290" y="11"/>
                      <a:pt x="289" y="13"/>
                      <a:pt x="288" y="15"/>
                    </a:cubicBezTo>
                    <a:cubicBezTo>
                      <a:pt x="282" y="28"/>
                      <a:pt x="282" y="28"/>
                      <a:pt x="282" y="28"/>
                    </a:cubicBezTo>
                    <a:cubicBezTo>
                      <a:pt x="281" y="31"/>
                      <a:pt x="277" y="34"/>
                      <a:pt x="275" y="36"/>
                    </a:cubicBezTo>
                    <a:cubicBezTo>
                      <a:pt x="265" y="42"/>
                      <a:pt x="265" y="42"/>
                      <a:pt x="265" y="42"/>
                    </a:cubicBezTo>
                    <a:cubicBezTo>
                      <a:pt x="264" y="43"/>
                      <a:pt x="262" y="44"/>
                      <a:pt x="260" y="44"/>
                    </a:cubicBezTo>
                    <a:cubicBezTo>
                      <a:pt x="259" y="45"/>
                      <a:pt x="257" y="45"/>
                      <a:pt x="256" y="45"/>
                    </a:cubicBezTo>
                    <a:cubicBezTo>
                      <a:pt x="221" y="45"/>
                      <a:pt x="221" y="45"/>
                      <a:pt x="221" y="45"/>
                    </a:cubicBezTo>
                    <a:cubicBezTo>
                      <a:pt x="219" y="45"/>
                      <a:pt x="217" y="46"/>
                      <a:pt x="215" y="47"/>
                    </a:cubicBezTo>
                    <a:cubicBezTo>
                      <a:pt x="214" y="48"/>
                      <a:pt x="212" y="50"/>
                      <a:pt x="212" y="52"/>
                    </a:cubicBezTo>
                    <a:cubicBezTo>
                      <a:pt x="211" y="53"/>
                      <a:pt x="210" y="54"/>
                      <a:pt x="209" y="54"/>
                    </a:cubicBezTo>
                    <a:cubicBezTo>
                      <a:pt x="209" y="54"/>
                      <a:pt x="209" y="54"/>
                      <a:pt x="208" y="54"/>
                    </a:cubicBezTo>
                    <a:cubicBezTo>
                      <a:pt x="199" y="48"/>
                      <a:pt x="199" y="48"/>
                      <a:pt x="199" y="48"/>
                    </a:cubicBezTo>
                    <a:cubicBezTo>
                      <a:pt x="198" y="48"/>
                      <a:pt x="198" y="47"/>
                      <a:pt x="198" y="47"/>
                    </a:cubicBezTo>
                    <a:cubicBezTo>
                      <a:pt x="198" y="47"/>
                      <a:pt x="198" y="47"/>
                      <a:pt x="198" y="47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198" y="47"/>
                      <a:pt x="198" y="47"/>
                      <a:pt x="198" y="47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8" y="48"/>
                      <a:pt x="198" y="48"/>
                      <a:pt x="198" y="48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7" y="48"/>
                      <a:pt x="197" y="48"/>
                      <a:pt x="197" y="48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49"/>
                      <a:pt x="197" y="49"/>
                      <a:pt x="197" y="49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8" y="50"/>
                      <a:pt x="198" y="50"/>
                      <a:pt x="198" y="50"/>
                    </a:cubicBezTo>
                    <a:cubicBezTo>
                      <a:pt x="198" y="50"/>
                      <a:pt x="198" y="50"/>
                      <a:pt x="198" y="50"/>
                    </a:cubicBezTo>
                    <a:cubicBezTo>
                      <a:pt x="201" y="50"/>
                      <a:pt x="201" y="50"/>
                      <a:pt x="201" y="50"/>
                    </a:cubicBezTo>
                    <a:cubicBezTo>
                      <a:pt x="201" y="50"/>
                      <a:pt x="201" y="50"/>
                      <a:pt x="201" y="50"/>
                    </a:cubicBezTo>
                    <a:cubicBezTo>
                      <a:pt x="203" y="50"/>
                      <a:pt x="205" y="49"/>
                      <a:pt x="206" y="49"/>
                    </a:cubicBezTo>
                    <a:cubicBezTo>
                      <a:pt x="208" y="48"/>
                      <a:pt x="209" y="47"/>
                      <a:pt x="210" y="46"/>
                    </a:cubicBezTo>
                    <a:cubicBezTo>
                      <a:pt x="210" y="45"/>
                      <a:pt x="211" y="44"/>
                      <a:pt x="211" y="43"/>
                    </a:cubicBezTo>
                    <a:cubicBezTo>
                      <a:pt x="211" y="42"/>
                      <a:pt x="210" y="41"/>
                      <a:pt x="209" y="40"/>
                    </a:cubicBezTo>
                    <a:cubicBezTo>
                      <a:pt x="208" y="39"/>
                      <a:pt x="207" y="38"/>
                      <a:pt x="206" y="38"/>
                    </a:cubicBezTo>
                    <a:cubicBezTo>
                      <a:pt x="197" y="35"/>
                      <a:pt x="197" y="35"/>
                      <a:pt x="197" y="35"/>
                    </a:cubicBezTo>
                    <a:cubicBezTo>
                      <a:pt x="195" y="35"/>
                      <a:pt x="190" y="33"/>
                      <a:pt x="188" y="31"/>
                    </a:cubicBezTo>
                    <a:cubicBezTo>
                      <a:pt x="183" y="28"/>
                      <a:pt x="183" y="28"/>
                      <a:pt x="183" y="28"/>
                    </a:cubicBezTo>
                    <a:cubicBezTo>
                      <a:pt x="181" y="27"/>
                      <a:pt x="180" y="26"/>
                      <a:pt x="178" y="26"/>
                    </a:cubicBezTo>
                    <a:cubicBezTo>
                      <a:pt x="176" y="26"/>
                      <a:pt x="173" y="27"/>
                      <a:pt x="171" y="29"/>
                    </a:cubicBezTo>
                    <a:cubicBezTo>
                      <a:pt x="136" y="64"/>
                      <a:pt x="136" y="64"/>
                      <a:pt x="136" y="64"/>
                    </a:cubicBezTo>
                    <a:cubicBezTo>
                      <a:pt x="133" y="66"/>
                      <a:pt x="131" y="71"/>
                      <a:pt x="130" y="75"/>
                    </a:cubicBezTo>
                    <a:cubicBezTo>
                      <a:pt x="130" y="76"/>
                      <a:pt x="130" y="76"/>
                      <a:pt x="130" y="76"/>
                    </a:cubicBezTo>
                    <a:cubicBezTo>
                      <a:pt x="130" y="76"/>
                      <a:pt x="130" y="77"/>
                      <a:pt x="130" y="78"/>
                    </a:cubicBezTo>
                    <a:cubicBezTo>
                      <a:pt x="130" y="79"/>
                      <a:pt x="130" y="81"/>
                      <a:pt x="131" y="82"/>
                    </a:cubicBezTo>
                    <a:cubicBezTo>
                      <a:pt x="132" y="83"/>
                      <a:pt x="133" y="84"/>
                      <a:pt x="135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6" y="84"/>
                      <a:pt x="136" y="84"/>
                      <a:pt x="136" y="84"/>
                    </a:cubicBezTo>
                    <a:cubicBezTo>
                      <a:pt x="137" y="84"/>
                      <a:pt x="138" y="84"/>
                      <a:pt x="138" y="85"/>
                    </a:cubicBezTo>
                    <a:cubicBezTo>
                      <a:pt x="139" y="86"/>
                      <a:pt x="140" y="87"/>
                      <a:pt x="140" y="88"/>
                    </a:cubicBezTo>
                    <a:cubicBezTo>
                      <a:pt x="141" y="91"/>
                      <a:pt x="141" y="91"/>
                      <a:pt x="141" y="91"/>
                    </a:cubicBezTo>
                    <a:cubicBezTo>
                      <a:pt x="142" y="92"/>
                      <a:pt x="143" y="93"/>
                      <a:pt x="143" y="94"/>
                    </a:cubicBezTo>
                    <a:cubicBezTo>
                      <a:pt x="144" y="95"/>
                      <a:pt x="145" y="95"/>
                      <a:pt x="147" y="95"/>
                    </a:cubicBezTo>
                    <a:cubicBezTo>
                      <a:pt x="148" y="95"/>
                      <a:pt x="150" y="94"/>
                      <a:pt x="151" y="93"/>
                    </a:cubicBezTo>
                    <a:cubicBezTo>
                      <a:pt x="156" y="86"/>
                      <a:pt x="156" y="86"/>
                      <a:pt x="156" y="86"/>
                    </a:cubicBezTo>
                    <a:cubicBezTo>
                      <a:pt x="158" y="83"/>
                      <a:pt x="160" y="78"/>
                      <a:pt x="160" y="74"/>
                    </a:cubicBezTo>
                    <a:cubicBezTo>
                      <a:pt x="161" y="71"/>
                      <a:pt x="163" y="66"/>
                      <a:pt x="164" y="64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67" y="59"/>
                      <a:pt x="168" y="59"/>
                      <a:pt x="169" y="58"/>
                    </a:cubicBezTo>
                    <a:cubicBezTo>
                      <a:pt x="170" y="58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7"/>
                      <a:pt x="171" y="57"/>
                      <a:pt x="171" y="57"/>
                    </a:cubicBezTo>
                    <a:cubicBezTo>
                      <a:pt x="171" y="58"/>
                      <a:pt x="170" y="59"/>
                      <a:pt x="169" y="60"/>
                    </a:cubicBezTo>
                    <a:cubicBezTo>
                      <a:pt x="168" y="62"/>
                      <a:pt x="167" y="65"/>
                      <a:pt x="167" y="67"/>
                    </a:cubicBezTo>
                    <a:cubicBezTo>
                      <a:pt x="167" y="69"/>
                      <a:pt x="168" y="70"/>
                      <a:pt x="168" y="71"/>
                    </a:cubicBezTo>
                    <a:cubicBezTo>
                      <a:pt x="169" y="74"/>
                      <a:pt x="172" y="75"/>
                      <a:pt x="175" y="75"/>
                    </a:cubicBezTo>
                    <a:cubicBezTo>
                      <a:pt x="176" y="75"/>
                      <a:pt x="177" y="75"/>
                      <a:pt x="178" y="75"/>
                    </a:cubicBezTo>
                    <a:cubicBezTo>
                      <a:pt x="179" y="75"/>
                      <a:pt x="179" y="75"/>
                      <a:pt x="179" y="75"/>
                    </a:cubicBezTo>
                    <a:cubicBezTo>
                      <a:pt x="180" y="74"/>
                      <a:pt x="180" y="74"/>
                      <a:pt x="181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5"/>
                      <a:pt x="181" y="76"/>
                    </a:cubicBezTo>
                    <a:cubicBezTo>
                      <a:pt x="181" y="76"/>
                      <a:pt x="180" y="77"/>
                      <a:pt x="179" y="78"/>
                    </a:cubicBezTo>
                    <a:cubicBezTo>
                      <a:pt x="176" y="80"/>
                      <a:pt x="176" y="80"/>
                      <a:pt x="176" y="80"/>
                    </a:cubicBezTo>
                    <a:cubicBezTo>
                      <a:pt x="173" y="82"/>
                      <a:pt x="170" y="85"/>
                      <a:pt x="167" y="88"/>
                    </a:cubicBezTo>
                    <a:cubicBezTo>
                      <a:pt x="152" y="104"/>
                      <a:pt x="152" y="104"/>
                      <a:pt x="152" y="104"/>
                    </a:cubicBezTo>
                    <a:cubicBezTo>
                      <a:pt x="150" y="105"/>
                      <a:pt x="148" y="106"/>
                      <a:pt x="146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5" y="106"/>
                      <a:pt x="145" y="106"/>
                      <a:pt x="145" y="106"/>
                    </a:cubicBezTo>
                    <a:cubicBezTo>
                      <a:pt x="144" y="106"/>
                      <a:pt x="143" y="105"/>
                      <a:pt x="142" y="104"/>
                    </a:cubicBezTo>
                    <a:cubicBezTo>
                      <a:pt x="141" y="103"/>
                      <a:pt x="140" y="102"/>
                      <a:pt x="140" y="100"/>
                    </a:cubicBezTo>
                    <a:cubicBezTo>
                      <a:pt x="139" y="96"/>
                      <a:pt x="139" y="96"/>
                      <a:pt x="139" y="96"/>
                    </a:cubicBezTo>
                    <a:cubicBezTo>
                      <a:pt x="139" y="95"/>
                      <a:pt x="138" y="94"/>
                      <a:pt x="138" y="94"/>
                    </a:cubicBezTo>
                    <a:cubicBezTo>
                      <a:pt x="138" y="93"/>
                      <a:pt x="137" y="93"/>
                      <a:pt x="137" y="93"/>
                    </a:cubicBezTo>
                    <a:cubicBezTo>
                      <a:pt x="136" y="92"/>
                      <a:pt x="136" y="92"/>
                      <a:pt x="135" y="92"/>
                    </a:cubicBezTo>
                    <a:cubicBezTo>
                      <a:pt x="134" y="92"/>
                      <a:pt x="133" y="93"/>
                      <a:pt x="132" y="93"/>
                    </a:cubicBezTo>
                    <a:cubicBezTo>
                      <a:pt x="132" y="94"/>
                      <a:pt x="131" y="95"/>
                      <a:pt x="131" y="96"/>
                    </a:cubicBezTo>
                    <a:cubicBezTo>
                      <a:pt x="129" y="101"/>
                      <a:pt x="129" y="101"/>
                      <a:pt x="129" y="101"/>
                    </a:cubicBezTo>
                    <a:cubicBezTo>
                      <a:pt x="128" y="103"/>
                      <a:pt x="127" y="104"/>
                      <a:pt x="126" y="105"/>
                    </a:cubicBezTo>
                    <a:cubicBezTo>
                      <a:pt x="126" y="105"/>
                      <a:pt x="126" y="105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4" y="106"/>
                      <a:pt x="124" y="106"/>
                      <a:pt x="123" y="106"/>
                    </a:cubicBezTo>
                    <a:cubicBezTo>
                      <a:pt x="121" y="107"/>
                      <a:pt x="119" y="109"/>
                      <a:pt x="117" y="111"/>
                    </a:cubicBezTo>
                    <a:cubicBezTo>
                      <a:pt x="114" y="115"/>
                      <a:pt x="114" y="115"/>
                      <a:pt x="114" y="115"/>
                    </a:cubicBezTo>
                    <a:cubicBezTo>
                      <a:pt x="113" y="117"/>
                      <a:pt x="109" y="121"/>
                      <a:pt x="107" y="122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86" y="134"/>
                      <a:pt x="85" y="136"/>
                      <a:pt x="85" y="138"/>
                    </a:cubicBezTo>
                    <a:cubicBezTo>
                      <a:pt x="85" y="140"/>
                      <a:pt x="85" y="141"/>
                      <a:pt x="86" y="142"/>
                    </a:cubicBezTo>
                    <a:cubicBezTo>
                      <a:pt x="87" y="143"/>
                      <a:pt x="87" y="145"/>
                      <a:pt x="87" y="147"/>
                    </a:cubicBezTo>
                    <a:cubicBezTo>
                      <a:pt x="87" y="148"/>
                      <a:pt x="87" y="149"/>
                      <a:pt x="87" y="150"/>
                    </a:cubicBezTo>
                    <a:cubicBezTo>
                      <a:pt x="86" y="152"/>
                      <a:pt x="86" y="152"/>
                      <a:pt x="86" y="152"/>
                    </a:cubicBezTo>
                    <a:cubicBezTo>
                      <a:pt x="86" y="153"/>
                      <a:pt x="85" y="154"/>
                      <a:pt x="84" y="155"/>
                    </a:cubicBezTo>
                    <a:cubicBezTo>
                      <a:pt x="83" y="156"/>
                      <a:pt x="82" y="157"/>
                      <a:pt x="81" y="157"/>
                    </a:cubicBezTo>
                    <a:cubicBezTo>
                      <a:pt x="68" y="160"/>
                      <a:pt x="68" y="160"/>
                      <a:pt x="68" y="160"/>
                    </a:cubicBezTo>
                    <a:cubicBezTo>
                      <a:pt x="66" y="160"/>
                      <a:pt x="65" y="162"/>
                      <a:pt x="63" y="163"/>
                    </a:cubicBezTo>
                    <a:cubicBezTo>
                      <a:pt x="62" y="165"/>
                      <a:pt x="61" y="167"/>
                      <a:pt x="60" y="169"/>
                    </a:cubicBezTo>
                    <a:cubicBezTo>
                      <a:pt x="56" y="188"/>
                      <a:pt x="56" y="188"/>
                      <a:pt x="56" y="188"/>
                    </a:cubicBezTo>
                    <a:cubicBezTo>
                      <a:pt x="56" y="189"/>
                      <a:pt x="56" y="189"/>
                      <a:pt x="56" y="190"/>
                    </a:cubicBezTo>
                    <a:cubicBezTo>
                      <a:pt x="56" y="192"/>
                      <a:pt x="56" y="193"/>
                      <a:pt x="57" y="195"/>
                    </a:cubicBezTo>
                    <a:cubicBezTo>
                      <a:pt x="58" y="196"/>
                      <a:pt x="60" y="197"/>
                      <a:pt x="61" y="197"/>
                    </a:cubicBezTo>
                    <a:cubicBezTo>
                      <a:pt x="62" y="197"/>
                      <a:pt x="62" y="197"/>
                      <a:pt x="62" y="197"/>
                    </a:cubicBezTo>
                    <a:cubicBezTo>
                      <a:pt x="79" y="196"/>
                      <a:pt x="79" y="196"/>
                      <a:pt x="79" y="196"/>
                    </a:cubicBezTo>
                    <a:cubicBezTo>
                      <a:pt x="81" y="195"/>
                      <a:pt x="83" y="195"/>
                      <a:pt x="85" y="194"/>
                    </a:cubicBezTo>
                    <a:cubicBezTo>
                      <a:pt x="87" y="193"/>
                      <a:pt x="88" y="191"/>
                      <a:pt x="90" y="189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101" y="173"/>
                      <a:pt x="105" y="170"/>
                      <a:pt x="107" y="169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2"/>
                      <a:pt x="121" y="162"/>
                      <a:pt x="121" y="162"/>
                    </a:cubicBezTo>
                    <a:cubicBezTo>
                      <a:pt x="122" y="162"/>
                      <a:pt x="124" y="163"/>
                      <a:pt x="125" y="165"/>
                    </a:cubicBezTo>
                    <a:cubicBezTo>
                      <a:pt x="134" y="185"/>
                      <a:pt x="134" y="185"/>
                      <a:pt x="134" y="185"/>
                    </a:cubicBezTo>
                    <a:cubicBezTo>
                      <a:pt x="134" y="186"/>
                      <a:pt x="135" y="187"/>
                      <a:pt x="136" y="188"/>
                    </a:cubicBezTo>
                    <a:cubicBezTo>
                      <a:pt x="137" y="188"/>
                      <a:pt x="138" y="189"/>
                      <a:pt x="139" y="189"/>
                    </a:cubicBezTo>
                    <a:cubicBezTo>
                      <a:pt x="141" y="189"/>
                      <a:pt x="143" y="188"/>
                      <a:pt x="144" y="186"/>
                    </a:cubicBezTo>
                    <a:cubicBezTo>
                      <a:pt x="144" y="185"/>
                      <a:pt x="144" y="185"/>
                      <a:pt x="144" y="185"/>
                    </a:cubicBezTo>
                    <a:cubicBezTo>
                      <a:pt x="144" y="185"/>
                      <a:pt x="144" y="185"/>
                      <a:pt x="144" y="185"/>
                    </a:cubicBezTo>
                    <a:cubicBezTo>
                      <a:pt x="144" y="185"/>
                      <a:pt x="144" y="185"/>
                      <a:pt x="144" y="185"/>
                    </a:cubicBezTo>
                    <a:cubicBezTo>
                      <a:pt x="145" y="183"/>
                      <a:pt x="146" y="181"/>
                      <a:pt x="146" y="179"/>
                    </a:cubicBezTo>
                    <a:cubicBezTo>
                      <a:pt x="146" y="176"/>
                      <a:pt x="146" y="174"/>
                      <a:pt x="144" y="172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39" y="163"/>
                      <a:pt x="138" y="160"/>
                      <a:pt x="138" y="159"/>
                    </a:cubicBezTo>
                    <a:cubicBezTo>
                      <a:pt x="138" y="158"/>
                      <a:pt x="138" y="157"/>
                      <a:pt x="139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8" y="156"/>
                      <a:pt x="138" y="156"/>
                      <a:pt x="138" y="156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8" y="156"/>
                      <a:pt x="138" y="156"/>
                      <a:pt x="138" y="156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8" y="157"/>
                      <a:pt x="138" y="157"/>
                      <a:pt x="138" y="157"/>
                    </a:cubicBezTo>
                    <a:cubicBezTo>
                      <a:pt x="139" y="157"/>
                      <a:pt x="139" y="157"/>
                      <a:pt x="139" y="157"/>
                    </a:cubicBezTo>
                    <a:cubicBezTo>
                      <a:pt x="139" y="157"/>
                      <a:pt x="139" y="158"/>
                      <a:pt x="140" y="158"/>
                    </a:cubicBezTo>
                    <a:cubicBezTo>
                      <a:pt x="157" y="187"/>
                      <a:pt x="157" y="187"/>
                      <a:pt x="157" y="187"/>
                    </a:cubicBezTo>
                    <a:cubicBezTo>
                      <a:pt x="159" y="189"/>
                      <a:pt x="160" y="191"/>
                      <a:pt x="163" y="191"/>
                    </a:cubicBezTo>
                    <a:cubicBezTo>
                      <a:pt x="165" y="191"/>
                      <a:pt x="166" y="189"/>
                      <a:pt x="168" y="187"/>
                    </a:cubicBezTo>
                    <a:cubicBezTo>
                      <a:pt x="171" y="182"/>
                      <a:pt x="171" y="182"/>
                      <a:pt x="171" y="182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2" y="181"/>
                      <a:pt x="172" y="181"/>
                      <a:pt x="172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2" y="181"/>
                      <a:pt x="172" y="181"/>
                      <a:pt x="172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1" y="181"/>
                      <a:pt x="171" y="181"/>
                    </a:cubicBezTo>
                    <a:cubicBezTo>
                      <a:pt x="171" y="181"/>
                      <a:pt x="172" y="182"/>
                      <a:pt x="172" y="183"/>
                    </a:cubicBezTo>
                    <a:cubicBezTo>
                      <a:pt x="173" y="187"/>
                      <a:pt x="173" y="187"/>
                      <a:pt x="173" y="187"/>
                    </a:cubicBezTo>
                    <a:cubicBezTo>
                      <a:pt x="174" y="189"/>
                      <a:pt x="175" y="191"/>
                      <a:pt x="176" y="193"/>
                    </a:cubicBezTo>
                    <a:cubicBezTo>
                      <a:pt x="178" y="195"/>
                      <a:pt x="179" y="196"/>
                      <a:pt x="181" y="197"/>
                    </a:cubicBezTo>
                    <a:cubicBezTo>
                      <a:pt x="194" y="200"/>
                      <a:pt x="194" y="200"/>
                      <a:pt x="194" y="200"/>
                    </a:cubicBezTo>
                    <a:cubicBezTo>
                      <a:pt x="195" y="200"/>
                      <a:pt x="196" y="201"/>
                      <a:pt x="197" y="202"/>
                    </a:cubicBezTo>
                    <a:cubicBezTo>
                      <a:pt x="197" y="203"/>
                      <a:pt x="198" y="205"/>
                      <a:pt x="198" y="206"/>
                    </a:cubicBezTo>
                    <a:cubicBezTo>
                      <a:pt x="198" y="229"/>
                      <a:pt x="198" y="229"/>
                      <a:pt x="198" y="229"/>
                    </a:cubicBezTo>
                    <a:cubicBezTo>
                      <a:pt x="198" y="230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7" y="231"/>
                      <a:pt x="197" y="231"/>
                      <a:pt x="197" y="231"/>
                    </a:cubicBezTo>
                    <a:cubicBezTo>
                      <a:pt x="195" y="229"/>
                      <a:pt x="195" y="229"/>
                      <a:pt x="195" y="229"/>
                    </a:cubicBezTo>
                    <a:cubicBezTo>
                      <a:pt x="193" y="228"/>
                      <a:pt x="191" y="227"/>
                      <a:pt x="188" y="227"/>
                    </a:cubicBezTo>
                    <a:cubicBezTo>
                      <a:pt x="187" y="227"/>
                      <a:pt x="185" y="228"/>
                      <a:pt x="183" y="229"/>
                    </a:cubicBezTo>
                    <a:cubicBezTo>
                      <a:pt x="182" y="230"/>
                      <a:pt x="182" y="230"/>
                      <a:pt x="182" y="230"/>
                    </a:cubicBezTo>
                    <a:cubicBezTo>
                      <a:pt x="181" y="230"/>
                      <a:pt x="180" y="230"/>
                      <a:pt x="179" y="230"/>
                    </a:cubicBezTo>
                    <a:cubicBezTo>
                      <a:pt x="177" y="230"/>
                      <a:pt x="176" y="230"/>
                      <a:pt x="175" y="229"/>
                    </a:cubicBezTo>
                    <a:cubicBezTo>
                      <a:pt x="168" y="225"/>
                      <a:pt x="168" y="225"/>
                      <a:pt x="168" y="225"/>
                    </a:cubicBezTo>
                    <a:cubicBezTo>
                      <a:pt x="167" y="223"/>
                      <a:pt x="165" y="223"/>
                      <a:pt x="163" y="223"/>
                    </a:cubicBezTo>
                    <a:cubicBezTo>
                      <a:pt x="161" y="223"/>
                      <a:pt x="159" y="224"/>
                      <a:pt x="157" y="225"/>
                    </a:cubicBezTo>
                    <a:cubicBezTo>
                      <a:pt x="154" y="227"/>
                      <a:pt x="154" y="227"/>
                      <a:pt x="154" y="227"/>
                    </a:cubicBezTo>
                    <a:cubicBezTo>
                      <a:pt x="153" y="228"/>
                      <a:pt x="151" y="229"/>
                      <a:pt x="149" y="229"/>
                    </a:cubicBezTo>
                    <a:cubicBezTo>
                      <a:pt x="148" y="229"/>
                      <a:pt x="147" y="229"/>
                      <a:pt x="147" y="228"/>
                    </a:cubicBezTo>
                    <a:cubicBezTo>
                      <a:pt x="129" y="219"/>
                      <a:pt x="129" y="219"/>
                      <a:pt x="129" y="219"/>
                    </a:cubicBezTo>
                    <a:cubicBezTo>
                      <a:pt x="128" y="219"/>
                      <a:pt x="127" y="217"/>
                      <a:pt x="126" y="216"/>
                    </a:cubicBezTo>
                    <a:cubicBezTo>
                      <a:pt x="125" y="215"/>
                      <a:pt x="125" y="213"/>
                      <a:pt x="125" y="212"/>
                    </a:cubicBezTo>
                    <a:cubicBezTo>
                      <a:pt x="124" y="201"/>
                      <a:pt x="124" y="201"/>
                      <a:pt x="124" y="201"/>
                    </a:cubicBezTo>
                    <a:cubicBezTo>
                      <a:pt x="124" y="199"/>
                      <a:pt x="123" y="197"/>
                      <a:pt x="122" y="196"/>
                    </a:cubicBezTo>
                    <a:cubicBezTo>
                      <a:pt x="121" y="195"/>
                      <a:pt x="119" y="194"/>
                      <a:pt x="118" y="194"/>
                    </a:cubicBezTo>
                    <a:cubicBezTo>
                      <a:pt x="117" y="194"/>
                      <a:pt x="117" y="194"/>
                      <a:pt x="116" y="194"/>
                    </a:cubicBezTo>
                    <a:cubicBezTo>
                      <a:pt x="51" y="210"/>
                      <a:pt x="51" y="210"/>
                      <a:pt x="51" y="210"/>
                    </a:cubicBezTo>
                    <a:cubicBezTo>
                      <a:pt x="50" y="211"/>
                      <a:pt x="48" y="212"/>
                      <a:pt x="46" y="213"/>
                    </a:cubicBezTo>
                    <a:cubicBezTo>
                      <a:pt x="45" y="215"/>
                      <a:pt x="43" y="216"/>
                      <a:pt x="42" y="218"/>
                    </a:cubicBezTo>
                    <a:cubicBezTo>
                      <a:pt x="2" y="299"/>
                      <a:pt x="2" y="299"/>
                      <a:pt x="2" y="299"/>
                    </a:cubicBezTo>
                    <a:cubicBezTo>
                      <a:pt x="1" y="301"/>
                      <a:pt x="0" y="305"/>
                      <a:pt x="0" y="308"/>
                    </a:cubicBezTo>
                    <a:cubicBezTo>
                      <a:pt x="0" y="310"/>
                      <a:pt x="0" y="311"/>
                      <a:pt x="0" y="312"/>
                    </a:cubicBezTo>
                    <a:lnTo>
                      <a:pt x="3" y="3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284"/>
              <p:cNvSpPr>
                <a:spLocks/>
              </p:cNvSpPr>
              <p:nvPr/>
            </p:nvSpPr>
            <p:spPr bwMode="auto">
              <a:xfrm>
                <a:off x="-3751950" y="2445673"/>
                <a:ext cx="507902" cy="324692"/>
              </a:xfrm>
              <a:custGeom>
                <a:avLst/>
                <a:gdLst/>
                <a:ahLst/>
                <a:cxnLst>
                  <a:cxn ang="0">
                    <a:pos x="6" y="86"/>
                  </a:cxn>
                  <a:cxn ang="0">
                    <a:pos x="11" y="85"/>
                  </a:cxn>
                  <a:cxn ang="0">
                    <a:pos x="10" y="84"/>
                  </a:cxn>
                  <a:cxn ang="0">
                    <a:pos x="10" y="84"/>
                  </a:cxn>
                  <a:cxn ang="0">
                    <a:pos x="10" y="84"/>
                  </a:cxn>
                  <a:cxn ang="0">
                    <a:pos x="11" y="86"/>
                  </a:cxn>
                  <a:cxn ang="0">
                    <a:pos x="19" y="83"/>
                  </a:cxn>
                  <a:cxn ang="0">
                    <a:pos x="34" y="70"/>
                  </a:cxn>
                  <a:cxn ang="0">
                    <a:pos x="69" y="53"/>
                  </a:cxn>
                  <a:cxn ang="0">
                    <a:pos x="84" y="55"/>
                  </a:cxn>
                  <a:cxn ang="0">
                    <a:pos x="87" y="47"/>
                  </a:cxn>
                  <a:cxn ang="0">
                    <a:pos x="84" y="42"/>
                  </a:cxn>
                  <a:cxn ang="0">
                    <a:pos x="84" y="42"/>
                  </a:cxn>
                  <a:cxn ang="0">
                    <a:pos x="84" y="41"/>
                  </a:cxn>
                  <a:cxn ang="0">
                    <a:pos x="84" y="41"/>
                  </a:cxn>
                  <a:cxn ang="0">
                    <a:pos x="88" y="41"/>
                  </a:cxn>
                  <a:cxn ang="0">
                    <a:pos x="93" y="40"/>
                  </a:cxn>
                  <a:cxn ang="0">
                    <a:pos x="134" y="12"/>
                  </a:cxn>
                  <a:cxn ang="0">
                    <a:pos x="131" y="5"/>
                  </a:cxn>
                  <a:cxn ang="0">
                    <a:pos x="130" y="9"/>
                  </a:cxn>
                  <a:cxn ang="0">
                    <a:pos x="131" y="10"/>
                  </a:cxn>
                  <a:cxn ang="0">
                    <a:pos x="131" y="10"/>
                  </a:cxn>
                  <a:cxn ang="0">
                    <a:pos x="131" y="10"/>
                  </a:cxn>
                  <a:cxn ang="0">
                    <a:pos x="131" y="9"/>
                  </a:cxn>
                  <a:cxn ang="0">
                    <a:pos x="131" y="9"/>
                  </a:cxn>
                  <a:cxn ang="0">
                    <a:pos x="130" y="10"/>
                  </a:cxn>
                  <a:cxn ang="0">
                    <a:pos x="89" y="37"/>
                  </a:cxn>
                  <a:cxn ang="0">
                    <a:pos x="84" y="37"/>
                  </a:cxn>
                  <a:cxn ang="0">
                    <a:pos x="82" y="48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84" y="51"/>
                  </a:cxn>
                  <a:cxn ang="0">
                    <a:pos x="69" y="49"/>
                  </a:cxn>
                  <a:cxn ang="0">
                    <a:pos x="31" y="66"/>
                  </a:cxn>
                  <a:cxn ang="0">
                    <a:pos x="16" y="80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13" y="82"/>
                  </a:cxn>
                  <a:cxn ang="0">
                    <a:pos x="13" y="83"/>
                  </a:cxn>
                  <a:cxn ang="0">
                    <a:pos x="13" y="83"/>
                  </a:cxn>
                  <a:cxn ang="0">
                    <a:pos x="11" y="80"/>
                  </a:cxn>
                  <a:cxn ang="0">
                    <a:pos x="5" y="82"/>
                  </a:cxn>
                </a:cxnLst>
                <a:rect l="0" t="0" r="r" b="b"/>
                <a:pathLst>
                  <a:path w="135" h="86">
                    <a:moveTo>
                      <a:pt x="0" y="83"/>
                    </a:moveTo>
                    <a:cubicBezTo>
                      <a:pt x="0" y="83"/>
                      <a:pt x="1" y="84"/>
                      <a:pt x="2" y="85"/>
                    </a:cubicBezTo>
                    <a:cubicBezTo>
                      <a:pt x="3" y="86"/>
                      <a:pt x="5" y="86"/>
                      <a:pt x="6" y="86"/>
                    </a:cubicBezTo>
                    <a:cubicBezTo>
                      <a:pt x="7" y="86"/>
                      <a:pt x="9" y="86"/>
                      <a:pt x="10" y="8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1" y="84"/>
                      <a:pt x="11" y="84"/>
                      <a:pt x="11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10" y="85"/>
                      <a:pt x="11" y="85"/>
                      <a:pt x="11" y="86"/>
                    </a:cubicBezTo>
                    <a:cubicBezTo>
                      <a:pt x="12" y="86"/>
                      <a:pt x="13" y="86"/>
                      <a:pt x="13" y="86"/>
                    </a:cubicBezTo>
                    <a:cubicBezTo>
                      <a:pt x="14" y="86"/>
                      <a:pt x="15" y="86"/>
                      <a:pt x="16" y="85"/>
                    </a:cubicBezTo>
                    <a:cubicBezTo>
                      <a:pt x="17" y="85"/>
                      <a:pt x="18" y="84"/>
                      <a:pt x="19" y="83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2" y="80"/>
                      <a:pt x="26" y="76"/>
                      <a:pt x="28" y="75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36" y="68"/>
                      <a:pt x="40" y="65"/>
                      <a:pt x="43" y="6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4" y="54"/>
                      <a:pt x="67" y="53"/>
                      <a:pt x="69" y="53"/>
                    </a:cubicBezTo>
                    <a:cubicBezTo>
                      <a:pt x="70" y="53"/>
                      <a:pt x="70" y="53"/>
                      <a:pt x="71" y="53"/>
                    </a:cubicBezTo>
                    <a:cubicBezTo>
                      <a:pt x="83" y="55"/>
                      <a:pt x="83" y="55"/>
                      <a:pt x="83" y="55"/>
                    </a:cubicBezTo>
                    <a:cubicBezTo>
                      <a:pt x="84" y="55"/>
                      <a:pt x="84" y="55"/>
                      <a:pt x="84" y="55"/>
                    </a:cubicBezTo>
                    <a:cubicBezTo>
                      <a:pt x="85" y="55"/>
                      <a:pt x="86" y="55"/>
                      <a:pt x="87" y="54"/>
                    </a:cubicBezTo>
                    <a:cubicBezTo>
                      <a:pt x="88" y="53"/>
                      <a:pt x="88" y="52"/>
                      <a:pt x="88" y="51"/>
                    </a:cubicBezTo>
                    <a:cubicBezTo>
                      <a:pt x="88" y="50"/>
                      <a:pt x="87" y="48"/>
                      <a:pt x="87" y="47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5" y="45"/>
                      <a:pt x="84" y="43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4" y="41"/>
                      <a:pt x="84" y="41"/>
                      <a:pt x="84" y="41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86" y="41"/>
                      <a:pt x="87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9" y="41"/>
                      <a:pt x="89" y="41"/>
                      <a:pt x="89" y="41"/>
                    </a:cubicBezTo>
                    <a:cubicBezTo>
                      <a:pt x="90" y="41"/>
                      <a:pt x="92" y="41"/>
                      <a:pt x="93" y="40"/>
                    </a:cubicBezTo>
                    <a:cubicBezTo>
                      <a:pt x="95" y="39"/>
                      <a:pt x="96" y="39"/>
                      <a:pt x="98" y="38"/>
                    </a:cubicBezTo>
                    <a:cubicBezTo>
                      <a:pt x="133" y="13"/>
                      <a:pt x="133" y="13"/>
                      <a:pt x="133" y="13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1"/>
                      <a:pt x="135" y="10"/>
                      <a:pt x="135" y="9"/>
                    </a:cubicBezTo>
                    <a:cubicBezTo>
                      <a:pt x="135" y="8"/>
                      <a:pt x="135" y="7"/>
                      <a:pt x="134" y="6"/>
                    </a:cubicBezTo>
                    <a:cubicBezTo>
                      <a:pt x="133" y="6"/>
                      <a:pt x="132" y="5"/>
                      <a:pt x="131" y="5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1" y="9"/>
                    </a:cubicBezTo>
                    <a:cubicBezTo>
                      <a:pt x="131" y="9"/>
                      <a:pt x="131" y="9"/>
                      <a:pt x="130" y="10"/>
                    </a:cubicBezTo>
                    <a:cubicBezTo>
                      <a:pt x="95" y="34"/>
                      <a:pt x="95" y="34"/>
                      <a:pt x="95" y="34"/>
                    </a:cubicBezTo>
                    <a:cubicBezTo>
                      <a:pt x="94" y="35"/>
                      <a:pt x="93" y="36"/>
                      <a:pt x="92" y="36"/>
                    </a:cubicBezTo>
                    <a:cubicBezTo>
                      <a:pt x="91" y="36"/>
                      <a:pt x="89" y="37"/>
                      <a:pt x="89" y="37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86" y="37"/>
                      <a:pt x="85" y="37"/>
                      <a:pt x="84" y="37"/>
                    </a:cubicBezTo>
                    <a:cubicBezTo>
                      <a:pt x="83" y="37"/>
                      <a:pt x="82" y="38"/>
                      <a:pt x="81" y="39"/>
                    </a:cubicBezTo>
                    <a:cubicBezTo>
                      <a:pt x="80" y="40"/>
                      <a:pt x="80" y="41"/>
                      <a:pt x="80" y="42"/>
                    </a:cubicBezTo>
                    <a:cubicBezTo>
                      <a:pt x="80" y="44"/>
                      <a:pt x="81" y="46"/>
                      <a:pt x="82" y="48"/>
                    </a:cubicBezTo>
                    <a:cubicBezTo>
                      <a:pt x="83" y="50"/>
                      <a:pt x="83" y="50"/>
                      <a:pt x="83" y="50"/>
                    </a:cubicBezTo>
                    <a:cubicBezTo>
                      <a:pt x="84" y="50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84" y="51"/>
                      <a:pt x="84" y="51"/>
                      <a:pt x="84" y="51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71" y="49"/>
                      <a:pt x="70" y="49"/>
                      <a:pt x="69" y="49"/>
                    </a:cubicBezTo>
                    <a:cubicBezTo>
                      <a:pt x="66" y="49"/>
                      <a:pt x="63" y="49"/>
                      <a:pt x="60" y="51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38" y="62"/>
                      <a:pt x="34" y="64"/>
                      <a:pt x="31" y="66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19" y="77"/>
                      <a:pt x="17" y="79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81"/>
                      <a:pt x="14" y="81"/>
                      <a:pt x="14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4" y="83"/>
                      <a:pt x="14" y="83"/>
                      <a:pt x="14" y="83"/>
                    </a:cubicBezTo>
                    <a:cubicBezTo>
                      <a:pt x="14" y="82"/>
                      <a:pt x="13" y="81"/>
                      <a:pt x="13" y="81"/>
                    </a:cubicBezTo>
                    <a:cubicBezTo>
                      <a:pt x="12" y="80"/>
                      <a:pt x="11" y="80"/>
                      <a:pt x="11" y="80"/>
                    </a:cubicBezTo>
                    <a:cubicBezTo>
                      <a:pt x="9" y="80"/>
                      <a:pt x="8" y="81"/>
                      <a:pt x="7" y="82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4" y="81"/>
                      <a:pt x="3" y="79"/>
                      <a:pt x="3" y="79"/>
                    </a:cubicBezTo>
                    <a:lnTo>
                      <a:pt x="0" y="8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285"/>
              <p:cNvSpPr>
                <a:spLocks/>
              </p:cNvSpPr>
              <p:nvPr/>
            </p:nvSpPr>
            <p:spPr bwMode="auto">
              <a:xfrm>
                <a:off x="-1826256" y="3864971"/>
                <a:ext cx="149241" cy="223842"/>
              </a:xfrm>
              <a:custGeom>
                <a:avLst/>
                <a:gdLst/>
                <a:ahLst/>
                <a:cxnLst>
                  <a:cxn ang="0">
                    <a:pos x="4" y="37"/>
                  </a:cxn>
                  <a:cxn ang="0">
                    <a:pos x="6" y="36"/>
                  </a:cxn>
                  <a:cxn ang="0">
                    <a:pos x="4" y="33"/>
                  </a:cxn>
                  <a:cxn ang="0">
                    <a:pos x="5" y="30"/>
                  </a:cxn>
                  <a:cxn ang="0">
                    <a:pos x="25" y="6"/>
                  </a:cxn>
                  <a:cxn ang="0">
                    <a:pos x="28" y="5"/>
                  </a:cxn>
                  <a:cxn ang="0">
                    <a:pos x="30" y="5"/>
                  </a:cxn>
                  <a:cxn ang="0">
                    <a:pos x="33" y="8"/>
                  </a:cxn>
                  <a:cxn ang="0">
                    <a:pos x="35" y="10"/>
                  </a:cxn>
                  <a:cxn ang="0">
                    <a:pos x="35" y="14"/>
                  </a:cxn>
                  <a:cxn ang="0">
                    <a:pos x="35" y="15"/>
                  </a:cxn>
                  <a:cxn ang="0">
                    <a:pos x="26" y="54"/>
                  </a:cxn>
                  <a:cxn ang="0">
                    <a:pos x="26" y="55"/>
                  </a:cxn>
                  <a:cxn ang="0">
                    <a:pos x="25" y="55"/>
                  </a:cxn>
                  <a:cxn ang="0">
                    <a:pos x="24" y="55"/>
                  </a:cxn>
                  <a:cxn ang="0">
                    <a:pos x="6" y="36"/>
                  </a:cxn>
                  <a:cxn ang="0">
                    <a:pos x="4" y="37"/>
                  </a:cxn>
                  <a:cxn ang="0">
                    <a:pos x="2" y="39"/>
                  </a:cxn>
                  <a:cxn ang="0">
                    <a:pos x="21" y="58"/>
                  </a:cxn>
                  <a:cxn ang="0">
                    <a:pos x="25" y="60"/>
                  </a:cxn>
                  <a:cxn ang="0">
                    <a:pos x="29" y="58"/>
                  </a:cxn>
                  <a:cxn ang="0">
                    <a:pos x="31" y="55"/>
                  </a:cxn>
                  <a:cxn ang="0">
                    <a:pos x="39" y="16"/>
                  </a:cxn>
                  <a:cxn ang="0">
                    <a:pos x="40" y="14"/>
                  </a:cxn>
                  <a:cxn ang="0">
                    <a:pos x="39" y="9"/>
                  </a:cxn>
                  <a:cxn ang="0">
                    <a:pos x="36" y="4"/>
                  </a:cxn>
                  <a:cxn ang="0">
                    <a:pos x="33" y="2"/>
                  </a:cxn>
                  <a:cxn ang="0">
                    <a:pos x="28" y="0"/>
                  </a:cxn>
                  <a:cxn ang="0">
                    <a:pos x="22" y="3"/>
                  </a:cxn>
                  <a:cxn ang="0">
                    <a:pos x="2" y="27"/>
                  </a:cxn>
                  <a:cxn ang="0">
                    <a:pos x="0" y="33"/>
                  </a:cxn>
                  <a:cxn ang="0">
                    <a:pos x="2" y="39"/>
                  </a:cxn>
                  <a:cxn ang="0">
                    <a:pos x="4" y="37"/>
                  </a:cxn>
                </a:cxnLst>
                <a:rect l="0" t="0" r="r" b="b"/>
                <a:pathLst>
                  <a:path w="40" h="60">
                    <a:moveTo>
                      <a:pt x="4" y="37"/>
                    </a:moveTo>
                    <a:cubicBezTo>
                      <a:pt x="6" y="36"/>
                      <a:pt x="6" y="36"/>
                      <a:pt x="6" y="36"/>
                    </a:cubicBezTo>
                    <a:cubicBezTo>
                      <a:pt x="5" y="35"/>
                      <a:pt x="4" y="34"/>
                      <a:pt x="4" y="33"/>
                    </a:cubicBezTo>
                    <a:cubicBezTo>
                      <a:pt x="4" y="32"/>
                      <a:pt x="5" y="31"/>
                      <a:pt x="5" y="3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6" y="5"/>
                      <a:pt x="27" y="5"/>
                      <a:pt x="28" y="5"/>
                    </a:cubicBezTo>
                    <a:cubicBezTo>
                      <a:pt x="29" y="5"/>
                      <a:pt x="29" y="5"/>
                      <a:pt x="30" y="5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4" y="8"/>
                      <a:pt x="34" y="9"/>
                      <a:pt x="35" y="10"/>
                    </a:cubicBezTo>
                    <a:cubicBezTo>
                      <a:pt x="35" y="11"/>
                      <a:pt x="35" y="13"/>
                      <a:pt x="35" y="14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5" y="55"/>
                      <a:pt x="25" y="55"/>
                      <a:pt x="24" y="55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3" y="59"/>
                      <a:pt x="24" y="60"/>
                      <a:pt x="25" y="60"/>
                    </a:cubicBezTo>
                    <a:cubicBezTo>
                      <a:pt x="27" y="60"/>
                      <a:pt x="28" y="59"/>
                      <a:pt x="29" y="58"/>
                    </a:cubicBezTo>
                    <a:cubicBezTo>
                      <a:pt x="30" y="57"/>
                      <a:pt x="30" y="56"/>
                      <a:pt x="31" y="55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6"/>
                      <a:pt x="40" y="15"/>
                      <a:pt x="40" y="14"/>
                    </a:cubicBezTo>
                    <a:cubicBezTo>
                      <a:pt x="40" y="12"/>
                      <a:pt x="39" y="10"/>
                      <a:pt x="39" y="9"/>
                    </a:cubicBezTo>
                    <a:cubicBezTo>
                      <a:pt x="38" y="7"/>
                      <a:pt x="37" y="5"/>
                      <a:pt x="36" y="4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1" y="1"/>
                      <a:pt x="30" y="0"/>
                      <a:pt x="28" y="0"/>
                    </a:cubicBezTo>
                    <a:cubicBezTo>
                      <a:pt x="26" y="0"/>
                      <a:pt x="23" y="1"/>
                      <a:pt x="22" y="3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9"/>
                      <a:pt x="0" y="31"/>
                      <a:pt x="0" y="33"/>
                    </a:cubicBezTo>
                    <a:cubicBezTo>
                      <a:pt x="0" y="35"/>
                      <a:pt x="1" y="37"/>
                      <a:pt x="2" y="39"/>
                    </a:cubicBezTo>
                    <a:lnTo>
                      <a:pt x="4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286"/>
              <p:cNvSpPr>
                <a:spLocks/>
              </p:cNvSpPr>
              <p:nvPr/>
            </p:nvSpPr>
            <p:spPr bwMode="auto">
              <a:xfrm>
                <a:off x="-2038082" y="3899408"/>
                <a:ext cx="180535" cy="250899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5" y="3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3" y="3"/>
                  </a:cxn>
                  <a:cxn ang="0">
                    <a:pos x="3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5" y="5"/>
                  </a:cxn>
                  <a:cxn ang="0">
                    <a:pos x="13" y="10"/>
                  </a:cxn>
                  <a:cxn ang="0">
                    <a:pos x="44" y="61"/>
                  </a:cxn>
                  <a:cxn ang="0">
                    <a:pos x="44" y="63"/>
                  </a:cxn>
                  <a:cxn ang="0">
                    <a:pos x="45" y="64"/>
                  </a:cxn>
                  <a:cxn ang="0">
                    <a:pos x="44" y="63"/>
                  </a:cxn>
                  <a:cxn ang="0">
                    <a:pos x="45" y="63"/>
                  </a:cxn>
                  <a:cxn ang="0">
                    <a:pos x="45" y="63"/>
                  </a:cxn>
                  <a:cxn ang="0">
                    <a:pos x="45" y="64"/>
                  </a:cxn>
                  <a:cxn ang="0">
                    <a:pos x="45" y="63"/>
                  </a:cxn>
                  <a:cxn ang="0">
                    <a:pos x="45" y="63"/>
                  </a:cxn>
                  <a:cxn ang="0">
                    <a:pos x="45" y="63"/>
                  </a:cxn>
                  <a:cxn ang="0">
                    <a:pos x="44" y="62"/>
                  </a:cxn>
                  <a:cxn ang="0">
                    <a:pos x="3" y="6"/>
                  </a:cxn>
                  <a:cxn ang="0">
                    <a:pos x="41" y="64"/>
                  </a:cxn>
                  <a:cxn ang="0">
                    <a:pos x="45" y="67"/>
                  </a:cxn>
                  <a:cxn ang="0">
                    <a:pos x="48" y="64"/>
                  </a:cxn>
                  <a:cxn ang="0">
                    <a:pos x="48" y="61"/>
                  </a:cxn>
                  <a:cxn ang="0">
                    <a:pos x="16" y="8"/>
                  </a:cxn>
                  <a:cxn ang="0">
                    <a:pos x="7" y="0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3" y="6"/>
                  </a:cxn>
                </a:cxnLst>
                <a:rect l="0" t="0" r="r" b="b"/>
                <a:pathLst>
                  <a:path w="48" h="67">
                    <a:moveTo>
                      <a:pt x="3" y="6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8" y="6"/>
                      <a:pt x="9" y="7"/>
                    </a:cubicBezTo>
                    <a:cubicBezTo>
                      <a:pt x="10" y="8"/>
                      <a:pt x="12" y="9"/>
                      <a:pt x="13" y="1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2" y="52"/>
                      <a:pt x="44" y="57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2"/>
                      <a:pt x="44" y="63"/>
                      <a:pt x="44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2"/>
                      <a:pt x="44" y="62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1" y="65"/>
                      <a:pt x="42" y="65"/>
                      <a:pt x="42" y="66"/>
                    </a:cubicBezTo>
                    <a:cubicBezTo>
                      <a:pt x="43" y="66"/>
                      <a:pt x="44" y="67"/>
                      <a:pt x="45" y="67"/>
                    </a:cubicBezTo>
                    <a:cubicBezTo>
                      <a:pt x="45" y="67"/>
                      <a:pt x="46" y="67"/>
                      <a:pt x="47" y="66"/>
                    </a:cubicBezTo>
                    <a:cubicBezTo>
                      <a:pt x="47" y="65"/>
                      <a:pt x="48" y="65"/>
                      <a:pt x="48" y="64"/>
                    </a:cubicBezTo>
                    <a:cubicBezTo>
                      <a:pt x="48" y="63"/>
                      <a:pt x="48" y="62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56"/>
                      <a:pt x="47" y="51"/>
                      <a:pt x="44" y="4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5" y="6"/>
                      <a:pt x="13" y="5"/>
                      <a:pt x="12" y="3"/>
                    </a:cubicBezTo>
                    <a:cubicBezTo>
                      <a:pt x="10" y="2"/>
                      <a:pt x="8" y="1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1" y="5"/>
                      <a:pt x="2" y="7"/>
                    </a:cubicBezTo>
                    <a:lnTo>
                      <a:pt x="3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287"/>
              <p:cNvSpPr>
                <a:spLocks/>
              </p:cNvSpPr>
              <p:nvPr/>
            </p:nvSpPr>
            <p:spPr bwMode="auto">
              <a:xfrm>
                <a:off x="-1486852" y="4024859"/>
                <a:ext cx="305703" cy="201703"/>
              </a:xfrm>
              <a:custGeom>
                <a:avLst/>
                <a:gdLst/>
                <a:ahLst/>
                <a:cxnLst>
                  <a:cxn ang="0">
                    <a:pos x="4" y="8"/>
                  </a:cxn>
                  <a:cxn ang="0">
                    <a:pos x="5" y="5"/>
                  </a:cxn>
                  <a:cxn ang="0">
                    <a:pos x="9" y="4"/>
                  </a:cxn>
                  <a:cxn ang="0">
                    <a:pos x="16" y="8"/>
                  </a:cxn>
                  <a:cxn ang="0">
                    <a:pos x="27" y="9"/>
                  </a:cxn>
                  <a:cxn ang="0">
                    <a:pos x="32" y="7"/>
                  </a:cxn>
                  <a:cxn ang="0">
                    <a:pos x="66" y="27"/>
                  </a:cxn>
                  <a:cxn ang="0">
                    <a:pos x="69" y="33"/>
                  </a:cxn>
                  <a:cxn ang="0">
                    <a:pos x="69" y="33"/>
                  </a:cxn>
                  <a:cxn ang="0">
                    <a:pos x="69" y="34"/>
                  </a:cxn>
                  <a:cxn ang="0">
                    <a:pos x="76" y="50"/>
                  </a:cxn>
                  <a:cxn ang="0">
                    <a:pos x="77" y="51"/>
                  </a:cxn>
                  <a:cxn ang="0">
                    <a:pos x="77" y="51"/>
                  </a:cxn>
                  <a:cxn ang="0">
                    <a:pos x="78" y="51"/>
                  </a:cxn>
                  <a:cxn ang="0">
                    <a:pos x="79" y="51"/>
                  </a:cxn>
                  <a:cxn ang="0">
                    <a:pos x="77" y="51"/>
                  </a:cxn>
                  <a:cxn ang="0">
                    <a:pos x="77" y="49"/>
                  </a:cxn>
                  <a:cxn ang="0">
                    <a:pos x="78" y="49"/>
                  </a:cxn>
                  <a:cxn ang="0">
                    <a:pos x="78" y="51"/>
                  </a:cxn>
                  <a:cxn ang="0">
                    <a:pos x="78" y="49"/>
                  </a:cxn>
                  <a:cxn ang="0">
                    <a:pos x="78" y="49"/>
                  </a:cxn>
                  <a:cxn ang="0">
                    <a:pos x="79" y="49"/>
                  </a:cxn>
                  <a:cxn ang="0">
                    <a:pos x="61" y="39"/>
                  </a:cxn>
                  <a:cxn ang="0">
                    <a:pos x="49" y="39"/>
                  </a:cxn>
                  <a:cxn ang="0">
                    <a:pos x="42" y="43"/>
                  </a:cxn>
                  <a:cxn ang="0">
                    <a:pos x="26" y="23"/>
                  </a:cxn>
                  <a:cxn ang="0">
                    <a:pos x="16" y="16"/>
                  </a:cxn>
                  <a:cxn ang="0">
                    <a:pos x="6" y="15"/>
                  </a:cxn>
                  <a:cxn ang="0">
                    <a:pos x="4" y="8"/>
                  </a:cxn>
                  <a:cxn ang="0">
                    <a:pos x="0" y="9"/>
                  </a:cxn>
                  <a:cxn ang="0">
                    <a:pos x="3" y="18"/>
                  </a:cxn>
                  <a:cxn ang="0">
                    <a:pos x="16" y="21"/>
                  </a:cxn>
                  <a:cxn ang="0">
                    <a:pos x="22" y="25"/>
                  </a:cxn>
                  <a:cxn ang="0">
                    <a:pos x="42" y="47"/>
                  </a:cxn>
                  <a:cxn ang="0">
                    <a:pos x="51" y="43"/>
                  </a:cxn>
                  <a:cxn ang="0">
                    <a:pos x="59" y="43"/>
                  </a:cxn>
                  <a:cxn ang="0">
                    <a:pos x="78" y="53"/>
                  </a:cxn>
                  <a:cxn ang="0">
                    <a:pos x="81" y="51"/>
                  </a:cxn>
                  <a:cxn ang="0">
                    <a:pos x="79" y="47"/>
                  </a:cxn>
                  <a:cxn ang="0">
                    <a:pos x="73" y="34"/>
                  </a:cxn>
                  <a:cxn ang="0">
                    <a:pos x="73" y="34"/>
                  </a:cxn>
                  <a:cxn ang="0">
                    <a:pos x="73" y="33"/>
                  </a:cxn>
                  <a:cxn ang="0">
                    <a:pos x="68" y="23"/>
                  </a:cxn>
                  <a:cxn ang="0">
                    <a:pos x="32" y="3"/>
                  </a:cxn>
                  <a:cxn ang="0">
                    <a:pos x="24" y="6"/>
                  </a:cxn>
                  <a:cxn ang="0">
                    <a:pos x="19" y="5"/>
                  </a:cxn>
                  <a:cxn ang="0">
                    <a:pos x="9" y="0"/>
                  </a:cxn>
                  <a:cxn ang="0">
                    <a:pos x="1" y="2"/>
                  </a:cxn>
                  <a:cxn ang="0">
                    <a:pos x="0" y="9"/>
                  </a:cxn>
                </a:cxnLst>
                <a:rect l="0" t="0" r="r" b="b"/>
                <a:pathLst>
                  <a:path w="81" h="53">
                    <a:moveTo>
                      <a:pt x="2" y="9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6"/>
                      <a:pt x="5" y="5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4"/>
                      <a:pt x="12" y="5"/>
                      <a:pt x="13" y="5"/>
                    </a:cubicBezTo>
                    <a:cubicBezTo>
                      <a:pt x="14" y="6"/>
                      <a:pt x="15" y="7"/>
                      <a:pt x="16" y="8"/>
                    </a:cubicBezTo>
                    <a:cubicBezTo>
                      <a:pt x="18" y="9"/>
                      <a:pt x="20" y="10"/>
                      <a:pt x="22" y="10"/>
                    </a:cubicBezTo>
                    <a:cubicBezTo>
                      <a:pt x="24" y="10"/>
                      <a:pt x="25" y="10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9" y="7"/>
                      <a:pt x="31" y="7"/>
                      <a:pt x="32" y="7"/>
                    </a:cubicBezTo>
                    <a:cubicBezTo>
                      <a:pt x="33" y="7"/>
                      <a:pt x="34" y="7"/>
                      <a:pt x="35" y="8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8"/>
                      <a:pt x="67" y="28"/>
                      <a:pt x="68" y="30"/>
                    </a:cubicBezTo>
                    <a:cubicBezTo>
                      <a:pt x="69" y="31"/>
                      <a:pt x="69" y="32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34"/>
                      <a:pt x="69" y="34"/>
                      <a:pt x="69" y="34"/>
                    </a:cubicBezTo>
                    <a:cubicBezTo>
                      <a:pt x="69" y="38"/>
                      <a:pt x="70" y="42"/>
                      <a:pt x="72" y="45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76" y="50"/>
                      <a:pt x="77" y="50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50"/>
                      <a:pt x="77" y="50"/>
                      <a:pt x="77" y="51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7" y="49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59" y="39"/>
                      <a:pt x="57" y="38"/>
                      <a:pt x="55" y="38"/>
                    </a:cubicBezTo>
                    <a:cubicBezTo>
                      <a:pt x="53" y="38"/>
                      <a:pt x="51" y="39"/>
                      <a:pt x="49" y="39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3" y="43"/>
                      <a:pt x="43" y="43"/>
                      <a:pt x="42" y="43"/>
                    </a:cubicBezTo>
                    <a:cubicBezTo>
                      <a:pt x="41" y="43"/>
                      <a:pt x="39" y="42"/>
                      <a:pt x="38" y="41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5" y="21"/>
                      <a:pt x="23" y="19"/>
                      <a:pt x="21" y="18"/>
                    </a:cubicBezTo>
                    <a:cubicBezTo>
                      <a:pt x="20" y="17"/>
                      <a:pt x="18" y="17"/>
                      <a:pt x="16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6" y="16"/>
                      <a:pt x="6" y="15"/>
                    </a:cubicBezTo>
                    <a:cubicBezTo>
                      <a:pt x="5" y="14"/>
                      <a:pt x="4" y="13"/>
                      <a:pt x="4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4"/>
                      <a:pt x="1" y="17"/>
                      <a:pt x="3" y="18"/>
                    </a:cubicBezTo>
                    <a:cubicBezTo>
                      <a:pt x="4" y="20"/>
                      <a:pt x="6" y="21"/>
                      <a:pt x="8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8" y="21"/>
                      <a:pt x="19" y="22"/>
                    </a:cubicBezTo>
                    <a:cubicBezTo>
                      <a:pt x="21" y="23"/>
                      <a:pt x="22" y="24"/>
                      <a:pt x="22" y="25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6" y="46"/>
                      <a:pt x="39" y="47"/>
                      <a:pt x="42" y="47"/>
                    </a:cubicBezTo>
                    <a:cubicBezTo>
                      <a:pt x="43" y="47"/>
                      <a:pt x="44" y="47"/>
                      <a:pt x="46" y="46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2" y="43"/>
                      <a:pt x="54" y="42"/>
                      <a:pt x="55" y="42"/>
                    </a:cubicBezTo>
                    <a:cubicBezTo>
                      <a:pt x="57" y="42"/>
                      <a:pt x="58" y="43"/>
                      <a:pt x="59" y="43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77" y="53"/>
                      <a:pt x="77" y="53"/>
                      <a:pt x="78" y="53"/>
                    </a:cubicBezTo>
                    <a:cubicBezTo>
                      <a:pt x="79" y="53"/>
                      <a:pt x="80" y="53"/>
                      <a:pt x="80" y="53"/>
                    </a:cubicBezTo>
                    <a:cubicBezTo>
                      <a:pt x="81" y="52"/>
                      <a:pt x="81" y="51"/>
                      <a:pt x="81" y="51"/>
                    </a:cubicBezTo>
                    <a:cubicBezTo>
                      <a:pt x="81" y="50"/>
                      <a:pt x="81" y="49"/>
                      <a:pt x="81" y="49"/>
                    </a:cubicBezTo>
                    <a:cubicBezTo>
                      <a:pt x="80" y="48"/>
                      <a:pt x="80" y="48"/>
                      <a:pt x="79" y="47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4" y="40"/>
                      <a:pt x="73" y="36"/>
                      <a:pt x="73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31"/>
                      <a:pt x="73" y="29"/>
                      <a:pt x="72" y="28"/>
                    </a:cubicBezTo>
                    <a:cubicBezTo>
                      <a:pt x="71" y="26"/>
                      <a:pt x="70" y="24"/>
                      <a:pt x="68" y="23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3"/>
                      <a:pt x="34" y="3"/>
                      <a:pt x="32" y="3"/>
                    </a:cubicBezTo>
                    <a:cubicBezTo>
                      <a:pt x="30" y="3"/>
                      <a:pt x="28" y="3"/>
                      <a:pt x="26" y="4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3" y="6"/>
                      <a:pt x="22" y="6"/>
                    </a:cubicBezTo>
                    <a:cubicBezTo>
                      <a:pt x="21" y="6"/>
                      <a:pt x="20" y="6"/>
                      <a:pt x="19" y="5"/>
                    </a:cubicBezTo>
                    <a:cubicBezTo>
                      <a:pt x="18" y="3"/>
                      <a:pt x="17" y="2"/>
                      <a:pt x="15" y="1"/>
                    </a:cubicBezTo>
                    <a:cubicBezTo>
                      <a:pt x="13" y="0"/>
                      <a:pt x="11" y="0"/>
                      <a:pt x="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1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lnTo>
                      <a:pt x="2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288"/>
              <p:cNvSpPr>
                <a:spLocks/>
              </p:cNvSpPr>
              <p:nvPr/>
            </p:nvSpPr>
            <p:spPr bwMode="auto">
              <a:xfrm>
                <a:off x="-1710715" y="4251159"/>
                <a:ext cx="572894" cy="568211"/>
              </a:xfrm>
              <a:custGeom>
                <a:avLst/>
                <a:gdLst/>
                <a:ahLst/>
                <a:cxnLst>
                  <a:cxn ang="0">
                    <a:pos x="5" y="60"/>
                  </a:cxn>
                  <a:cxn ang="0">
                    <a:pos x="6" y="53"/>
                  </a:cxn>
                  <a:cxn ang="0">
                    <a:pos x="45" y="21"/>
                  </a:cxn>
                  <a:cxn ang="0">
                    <a:pos x="50" y="20"/>
                  </a:cxn>
                  <a:cxn ang="0">
                    <a:pos x="59" y="12"/>
                  </a:cxn>
                  <a:cxn ang="0">
                    <a:pos x="62" y="5"/>
                  </a:cxn>
                  <a:cxn ang="0">
                    <a:pos x="65" y="4"/>
                  </a:cxn>
                  <a:cxn ang="0">
                    <a:pos x="82" y="8"/>
                  </a:cxn>
                  <a:cxn ang="0">
                    <a:pos x="83" y="14"/>
                  </a:cxn>
                  <a:cxn ang="0">
                    <a:pos x="89" y="25"/>
                  </a:cxn>
                  <a:cxn ang="0">
                    <a:pos x="99" y="32"/>
                  </a:cxn>
                  <a:cxn ang="0">
                    <a:pos x="104" y="25"/>
                  </a:cxn>
                  <a:cxn ang="0">
                    <a:pos x="104" y="4"/>
                  </a:cxn>
                  <a:cxn ang="0">
                    <a:pos x="104" y="4"/>
                  </a:cxn>
                  <a:cxn ang="0">
                    <a:pos x="104" y="4"/>
                  </a:cxn>
                  <a:cxn ang="0">
                    <a:pos x="104" y="4"/>
                  </a:cxn>
                  <a:cxn ang="0">
                    <a:pos x="103" y="4"/>
                  </a:cxn>
                  <a:cxn ang="0">
                    <a:pos x="103" y="3"/>
                  </a:cxn>
                  <a:cxn ang="0">
                    <a:pos x="103" y="3"/>
                  </a:cxn>
                  <a:cxn ang="0">
                    <a:pos x="103" y="4"/>
                  </a:cxn>
                  <a:cxn ang="0">
                    <a:pos x="103" y="4"/>
                  </a:cxn>
                  <a:cxn ang="0">
                    <a:pos x="104" y="5"/>
                  </a:cxn>
                  <a:cxn ang="0">
                    <a:pos x="119" y="26"/>
                  </a:cxn>
                  <a:cxn ang="0">
                    <a:pos x="120" y="37"/>
                  </a:cxn>
                  <a:cxn ang="0">
                    <a:pos x="124" y="50"/>
                  </a:cxn>
                  <a:cxn ang="0">
                    <a:pos x="147" y="83"/>
                  </a:cxn>
                  <a:cxn ang="0">
                    <a:pos x="148" y="108"/>
                  </a:cxn>
                  <a:cxn ang="0">
                    <a:pos x="127" y="145"/>
                  </a:cxn>
                  <a:cxn ang="0">
                    <a:pos x="122" y="147"/>
                  </a:cxn>
                  <a:cxn ang="0">
                    <a:pos x="72" y="111"/>
                  </a:cxn>
                  <a:cxn ang="0">
                    <a:pos x="31" y="125"/>
                  </a:cxn>
                  <a:cxn ang="0">
                    <a:pos x="27" y="122"/>
                  </a:cxn>
                  <a:cxn ang="0">
                    <a:pos x="3" y="61"/>
                  </a:cxn>
                  <a:cxn ang="0">
                    <a:pos x="23" y="124"/>
                  </a:cxn>
                  <a:cxn ang="0">
                    <a:pos x="32" y="129"/>
                  </a:cxn>
                  <a:cxn ang="0">
                    <a:pos x="72" y="115"/>
                  </a:cxn>
                  <a:cxn ang="0">
                    <a:pos x="119" y="150"/>
                  </a:cxn>
                  <a:cxn ang="0">
                    <a:pos x="130" y="148"/>
                  </a:cxn>
                  <a:cxn ang="0">
                    <a:pos x="153" y="108"/>
                  </a:cxn>
                  <a:cxn ang="0">
                    <a:pos x="151" y="82"/>
                  </a:cxn>
                  <a:cxn ang="0">
                    <a:pos x="128" y="47"/>
                  </a:cxn>
                  <a:cxn ang="0">
                    <a:pos x="125" y="37"/>
                  </a:cxn>
                  <a:cxn ang="0">
                    <a:pos x="123" y="25"/>
                  </a:cxn>
                  <a:cxn ang="0">
                    <a:pos x="107" y="2"/>
                  </a:cxn>
                  <a:cxn ang="0">
                    <a:pos x="103" y="0"/>
                  </a:cxn>
                  <a:cxn ang="0">
                    <a:pos x="100" y="3"/>
                  </a:cxn>
                  <a:cxn ang="0">
                    <a:pos x="100" y="25"/>
                  </a:cxn>
                  <a:cxn ang="0">
                    <a:pos x="99" y="27"/>
                  </a:cxn>
                  <a:cxn ang="0">
                    <a:pos x="99" y="28"/>
                  </a:cxn>
                  <a:cxn ang="0">
                    <a:pos x="99" y="27"/>
                  </a:cxn>
                  <a:cxn ang="0">
                    <a:pos x="99" y="27"/>
                  </a:cxn>
                  <a:cxn ang="0">
                    <a:pos x="91" y="22"/>
                  </a:cxn>
                  <a:cxn ang="0">
                    <a:pos x="88" y="14"/>
                  </a:cxn>
                  <a:cxn ang="0">
                    <a:pos x="86" y="5"/>
                  </a:cxn>
                  <a:cxn ang="0">
                    <a:pos x="66" y="0"/>
                  </a:cxn>
                  <a:cxn ang="0">
                    <a:pos x="59" y="2"/>
                  </a:cxn>
                  <a:cxn ang="0">
                    <a:pos x="55" y="11"/>
                  </a:cxn>
                  <a:cxn ang="0">
                    <a:pos x="50" y="16"/>
                  </a:cxn>
                  <a:cxn ang="0">
                    <a:pos x="43" y="17"/>
                  </a:cxn>
                  <a:cxn ang="0">
                    <a:pos x="3" y="49"/>
                  </a:cxn>
                  <a:cxn ang="0">
                    <a:pos x="1" y="61"/>
                  </a:cxn>
                </a:cxnLst>
                <a:rect l="0" t="0" r="r" b="b"/>
                <a:pathLst>
                  <a:path w="153" h="151">
                    <a:moveTo>
                      <a:pt x="3" y="61"/>
                    </a:moveTo>
                    <a:cubicBezTo>
                      <a:pt x="5" y="60"/>
                      <a:pt x="5" y="60"/>
                      <a:pt x="5" y="60"/>
                    </a:cubicBezTo>
                    <a:cubicBezTo>
                      <a:pt x="4" y="59"/>
                      <a:pt x="4" y="58"/>
                      <a:pt x="4" y="58"/>
                    </a:cubicBezTo>
                    <a:cubicBezTo>
                      <a:pt x="4" y="55"/>
                      <a:pt x="5" y="53"/>
                      <a:pt x="6" y="5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2" y="22"/>
                      <a:pt x="43" y="22"/>
                      <a:pt x="45" y="21"/>
                    </a:cubicBezTo>
                    <a:cubicBezTo>
                      <a:pt x="46" y="20"/>
                      <a:pt x="48" y="20"/>
                      <a:pt x="49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2" y="20"/>
                      <a:pt x="54" y="19"/>
                      <a:pt x="55" y="18"/>
                    </a:cubicBezTo>
                    <a:cubicBezTo>
                      <a:pt x="57" y="16"/>
                      <a:pt x="58" y="14"/>
                      <a:pt x="59" y="12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1" y="7"/>
                      <a:pt x="61" y="6"/>
                      <a:pt x="62" y="5"/>
                    </a:cubicBezTo>
                    <a:cubicBezTo>
                      <a:pt x="63" y="4"/>
                      <a:pt x="64" y="4"/>
                      <a:pt x="65" y="4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1" y="6"/>
                      <a:pt x="81" y="7"/>
                      <a:pt x="82" y="8"/>
                    </a:cubicBezTo>
                    <a:cubicBezTo>
                      <a:pt x="83" y="9"/>
                      <a:pt x="83" y="10"/>
                      <a:pt x="83" y="12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6"/>
                      <a:pt x="84" y="18"/>
                      <a:pt x="85" y="20"/>
                    </a:cubicBezTo>
                    <a:cubicBezTo>
                      <a:pt x="86" y="22"/>
                      <a:pt x="87" y="24"/>
                      <a:pt x="89" y="25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7" y="31"/>
                      <a:pt x="98" y="32"/>
                      <a:pt x="99" y="32"/>
                    </a:cubicBezTo>
                    <a:cubicBezTo>
                      <a:pt x="101" y="32"/>
                      <a:pt x="102" y="31"/>
                      <a:pt x="103" y="30"/>
                    </a:cubicBezTo>
                    <a:cubicBezTo>
                      <a:pt x="104" y="28"/>
                      <a:pt x="104" y="27"/>
                      <a:pt x="104" y="25"/>
                    </a:cubicBezTo>
                    <a:cubicBezTo>
                      <a:pt x="104" y="6"/>
                      <a:pt x="104" y="6"/>
                      <a:pt x="104" y="6"/>
                    </a:cubicBezTo>
                    <a:cubicBezTo>
                      <a:pt x="104" y="5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4" y="5"/>
                    </a:cubicBezTo>
                    <a:cubicBezTo>
                      <a:pt x="117" y="22"/>
                      <a:pt x="117" y="22"/>
                      <a:pt x="117" y="22"/>
                    </a:cubicBezTo>
                    <a:cubicBezTo>
                      <a:pt x="118" y="23"/>
                      <a:pt x="119" y="24"/>
                      <a:pt x="119" y="26"/>
                    </a:cubicBezTo>
                    <a:cubicBezTo>
                      <a:pt x="120" y="28"/>
                      <a:pt x="120" y="30"/>
                      <a:pt x="120" y="32"/>
                    </a:cubicBezTo>
                    <a:cubicBezTo>
                      <a:pt x="120" y="37"/>
                      <a:pt x="120" y="37"/>
                      <a:pt x="120" y="37"/>
                    </a:cubicBezTo>
                    <a:cubicBezTo>
                      <a:pt x="120" y="39"/>
                      <a:pt x="121" y="42"/>
                      <a:pt x="121" y="44"/>
                    </a:cubicBezTo>
                    <a:cubicBezTo>
                      <a:pt x="122" y="46"/>
                      <a:pt x="123" y="48"/>
                      <a:pt x="124" y="50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6" y="79"/>
                      <a:pt x="147" y="81"/>
                      <a:pt x="147" y="83"/>
                    </a:cubicBezTo>
                    <a:cubicBezTo>
                      <a:pt x="148" y="85"/>
                      <a:pt x="148" y="87"/>
                      <a:pt x="148" y="89"/>
                    </a:cubicBezTo>
                    <a:cubicBezTo>
                      <a:pt x="148" y="108"/>
                      <a:pt x="148" y="108"/>
                      <a:pt x="148" y="108"/>
                    </a:cubicBezTo>
                    <a:cubicBezTo>
                      <a:pt x="148" y="111"/>
                      <a:pt x="147" y="117"/>
                      <a:pt x="145" y="119"/>
                    </a:cubicBezTo>
                    <a:cubicBezTo>
                      <a:pt x="127" y="145"/>
                      <a:pt x="127" y="145"/>
                      <a:pt x="127" y="145"/>
                    </a:cubicBezTo>
                    <a:cubicBezTo>
                      <a:pt x="126" y="147"/>
                      <a:pt x="125" y="147"/>
                      <a:pt x="124" y="147"/>
                    </a:cubicBezTo>
                    <a:cubicBezTo>
                      <a:pt x="123" y="147"/>
                      <a:pt x="123" y="147"/>
                      <a:pt x="122" y="147"/>
                    </a:cubicBezTo>
                    <a:cubicBezTo>
                      <a:pt x="79" y="113"/>
                      <a:pt x="79" y="113"/>
                      <a:pt x="79" y="113"/>
                    </a:cubicBezTo>
                    <a:cubicBezTo>
                      <a:pt x="77" y="111"/>
                      <a:pt x="74" y="111"/>
                      <a:pt x="72" y="111"/>
                    </a:cubicBezTo>
                    <a:cubicBezTo>
                      <a:pt x="70" y="111"/>
                      <a:pt x="69" y="111"/>
                      <a:pt x="68" y="111"/>
                    </a:cubicBezTo>
                    <a:cubicBezTo>
                      <a:pt x="31" y="125"/>
                      <a:pt x="31" y="125"/>
                      <a:pt x="31" y="125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29" y="125"/>
                      <a:pt x="27" y="124"/>
                      <a:pt x="27" y="122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4" y="127"/>
                      <a:pt x="27" y="130"/>
                      <a:pt x="30" y="130"/>
                    </a:cubicBezTo>
                    <a:cubicBezTo>
                      <a:pt x="31" y="130"/>
                      <a:pt x="32" y="130"/>
                      <a:pt x="32" y="129"/>
                    </a:cubicBezTo>
                    <a:cubicBezTo>
                      <a:pt x="70" y="115"/>
                      <a:pt x="70" y="115"/>
                      <a:pt x="70" y="115"/>
                    </a:cubicBezTo>
                    <a:cubicBezTo>
                      <a:pt x="70" y="115"/>
                      <a:pt x="71" y="115"/>
                      <a:pt x="72" y="115"/>
                    </a:cubicBezTo>
                    <a:cubicBezTo>
                      <a:pt x="73" y="115"/>
                      <a:pt x="76" y="116"/>
                      <a:pt x="77" y="117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21" y="151"/>
                      <a:pt x="122" y="151"/>
                      <a:pt x="124" y="151"/>
                    </a:cubicBezTo>
                    <a:cubicBezTo>
                      <a:pt x="126" y="151"/>
                      <a:pt x="129" y="150"/>
                      <a:pt x="130" y="148"/>
                    </a:cubicBezTo>
                    <a:cubicBezTo>
                      <a:pt x="149" y="121"/>
                      <a:pt x="149" y="121"/>
                      <a:pt x="149" y="121"/>
                    </a:cubicBezTo>
                    <a:cubicBezTo>
                      <a:pt x="151" y="118"/>
                      <a:pt x="152" y="113"/>
                      <a:pt x="153" y="108"/>
                    </a:cubicBezTo>
                    <a:cubicBezTo>
                      <a:pt x="153" y="89"/>
                      <a:pt x="153" y="89"/>
                      <a:pt x="153" y="89"/>
                    </a:cubicBezTo>
                    <a:cubicBezTo>
                      <a:pt x="153" y="86"/>
                      <a:pt x="152" y="84"/>
                      <a:pt x="151" y="82"/>
                    </a:cubicBezTo>
                    <a:cubicBezTo>
                      <a:pt x="151" y="79"/>
                      <a:pt x="150" y="77"/>
                      <a:pt x="149" y="76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27" y="46"/>
                      <a:pt x="126" y="45"/>
                      <a:pt x="126" y="43"/>
                    </a:cubicBezTo>
                    <a:cubicBezTo>
                      <a:pt x="125" y="41"/>
                      <a:pt x="125" y="39"/>
                      <a:pt x="125" y="37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5" y="30"/>
                      <a:pt x="124" y="27"/>
                      <a:pt x="123" y="25"/>
                    </a:cubicBezTo>
                    <a:cubicBezTo>
                      <a:pt x="123" y="23"/>
                      <a:pt x="122" y="21"/>
                      <a:pt x="120" y="19"/>
                    </a:cubicBezTo>
                    <a:cubicBezTo>
                      <a:pt x="107" y="2"/>
                      <a:pt x="107" y="2"/>
                      <a:pt x="107" y="2"/>
                    </a:cubicBezTo>
                    <a:cubicBezTo>
                      <a:pt x="107" y="2"/>
                      <a:pt x="106" y="1"/>
                      <a:pt x="105" y="1"/>
                    </a:cubicBezTo>
                    <a:cubicBezTo>
                      <a:pt x="105" y="0"/>
                      <a:pt x="104" y="0"/>
                      <a:pt x="103" y="0"/>
                    </a:cubicBezTo>
                    <a:cubicBezTo>
                      <a:pt x="103" y="0"/>
                      <a:pt x="102" y="0"/>
                      <a:pt x="101" y="1"/>
                    </a:cubicBezTo>
                    <a:cubicBezTo>
                      <a:pt x="100" y="1"/>
                      <a:pt x="100" y="2"/>
                      <a:pt x="100" y="3"/>
                    </a:cubicBezTo>
                    <a:cubicBezTo>
                      <a:pt x="100" y="4"/>
                      <a:pt x="100" y="5"/>
                      <a:pt x="100" y="6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6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8" y="27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0" y="21"/>
                      <a:pt x="89" y="20"/>
                      <a:pt x="89" y="18"/>
                    </a:cubicBezTo>
                    <a:cubicBezTo>
                      <a:pt x="88" y="17"/>
                      <a:pt x="88" y="15"/>
                      <a:pt x="88" y="14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9"/>
                      <a:pt x="87" y="7"/>
                      <a:pt x="86" y="5"/>
                    </a:cubicBezTo>
                    <a:cubicBezTo>
                      <a:pt x="85" y="4"/>
                      <a:pt x="83" y="2"/>
                      <a:pt x="81" y="2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3" y="0"/>
                      <a:pt x="61" y="1"/>
                      <a:pt x="59" y="2"/>
                    </a:cubicBezTo>
                    <a:cubicBezTo>
                      <a:pt x="58" y="3"/>
                      <a:pt x="57" y="5"/>
                      <a:pt x="56" y="7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2"/>
                      <a:pt x="53" y="14"/>
                      <a:pt x="52" y="14"/>
                    </a:cubicBezTo>
                    <a:cubicBezTo>
                      <a:pt x="51" y="15"/>
                      <a:pt x="50" y="16"/>
                      <a:pt x="50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7" y="16"/>
                      <a:pt x="45" y="16"/>
                      <a:pt x="43" y="17"/>
                    </a:cubicBezTo>
                    <a:cubicBezTo>
                      <a:pt x="41" y="18"/>
                      <a:pt x="40" y="19"/>
                      <a:pt x="38" y="20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1" y="51"/>
                      <a:pt x="0" y="54"/>
                      <a:pt x="0" y="58"/>
                    </a:cubicBezTo>
                    <a:cubicBezTo>
                      <a:pt x="0" y="59"/>
                      <a:pt x="0" y="60"/>
                      <a:pt x="1" y="61"/>
                    </a:cubicBezTo>
                    <a:lnTo>
                      <a:pt x="3" y="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289"/>
              <p:cNvSpPr>
                <a:spLocks/>
              </p:cNvSpPr>
              <p:nvPr/>
            </p:nvSpPr>
            <p:spPr bwMode="auto">
              <a:xfrm>
                <a:off x="-5229920" y="2526846"/>
                <a:ext cx="50550" cy="46737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5" y="9"/>
                  </a:cxn>
                  <a:cxn ang="0">
                    <a:pos x="4" y="9"/>
                  </a:cxn>
                  <a:cxn ang="0">
                    <a:pos x="4" y="8"/>
                  </a:cxn>
                  <a:cxn ang="0">
                    <a:pos x="5" y="6"/>
                  </a:cxn>
                  <a:cxn ang="0">
                    <a:pos x="8" y="4"/>
                  </a:cxn>
                  <a:cxn ang="0">
                    <a:pos x="9" y="4"/>
                  </a:cxn>
                  <a:cxn ang="0">
                    <a:pos x="10" y="6"/>
                  </a:cxn>
                  <a:cxn ang="0">
                    <a:pos x="9" y="8"/>
                  </a:cxn>
                  <a:cxn ang="0">
                    <a:pos x="6" y="9"/>
                  </a:cxn>
                  <a:cxn ang="0">
                    <a:pos x="5" y="9"/>
                  </a:cxn>
                  <a:cxn ang="0">
                    <a:pos x="4" y="11"/>
                  </a:cxn>
                  <a:cxn ang="0">
                    <a:pos x="3" y="13"/>
                  </a:cxn>
                  <a:cxn ang="0">
                    <a:pos x="6" y="13"/>
                  </a:cxn>
                  <a:cxn ang="0">
                    <a:pos x="13" y="11"/>
                  </a:cxn>
                  <a:cxn ang="0">
                    <a:pos x="14" y="6"/>
                  </a:cxn>
                  <a:cxn ang="0">
                    <a:pos x="12" y="1"/>
                  </a:cxn>
                  <a:cxn ang="0">
                    <a:pos x="8" y="0"/>
                  </a:cxn>
                  <a:cxn ang="0">
                    <a:pos x="2" y="3"/>
                  </a:cxn>
                  <a:cxn ang="0">
                    <a:pos x="0" y="8"/>
                  </a:cxn>
                  <a:cxn ang="0">
                    <a:pos x="1" y="11"/>
                  </a:cxn>
                  <a:cxn ang="0">
                    <a:pos x="3" y="13"/>
                  </a:cxn>
                  <a:cxn ang="0">
                    <a:pos x="4" y="11"/>
                  </a:cxn>
                </a:cxnLst>
                <a:rect l="0" t="0" r="r" b="b"/>
                <a:pathLst>
                  <a:path w="14" h="13">
                    <a:moveTo>
                      <a:pt x="4" y="11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5" y="6"/>
                    </a:cubicBezTo>
                    <a:cubicBezTo>
                      <a:pt x="6" y="4"/>
                      <a:pt x="7" y="4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10" y="7"/>
                      <a:pt x="10" y="7"/>
                      <a:pt x="9" y="8"/>
                    </a:cubicBezTo>
                    <a:cubicBezTo>
                      <a:pt x="9" y="9"/>
                      <a:pt x="7" y="9"/>
                      <a:pt x="6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5" y="13"/>
                      <a:pt x="6" y="13"/>
                    </a:cubicBezTo>
                    <a:cubicBezTo>
                      <a:pt x="8" y="13"/>
                      <a:pt x="11" y="12"/>
                      <a:pt x="13" y="11"/>
                    </a:cubicBezTo>
                    <a:cubicBezTo>
                      <a:pt x="14" y="9"/>
                      <a:pt x="14" y="8"/>
                      <a:pt x="14" y="6"/>
                    </a:cubicBezTo>
                    <a:cubicBezTo>
                      <a:pt x="14" y="4"/>
                      <a:pt x="13" y="2"/>
                      <a:pt x="12" y="1"/>
                    </a:cubicBezTo>
                    <a:cubicBezTo>
                      <a:pt x="11" y="0"/>
                      <a:pt x="9" y="0"/>
                      <a:pt x="8" y="0"/>
                    </a:cubicBezTo>
                    <a:cubicBezTo>
                      <a:pt x="6" y="0"/>
                      <a:pt x="3" y="1"/>
                      <a:pt x="2" y="3"/>
                    </a:cubicBezTo>
                    <a:cubicBezTo>
                      <a:pt x="0" y="5"/>
                      <a:pt x="0" y="6"/>
                      <a:pt x="0" y="8"/>
                    </a:cubicBezTo>
                    <a:cubicBezTo>
                      <a:pt x="0" y="9"/>
                      <a:pt x="0" y="10"/>
                      <a:pt x="1" y="11"/>
                    </a:cubicBezTo>
                    <a:cubicBezTo>
                      <a:pt x="1" y="12"/>
                      <a:pt x="2" y="12"/>
                      <a:pt x="3" y="13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290"/>
              <p:cNvSpPr>
                <a:spLocks/>
              </p:cNvSpPr>
              <p:nvPr/>
            </p:nvSpPr>
            <p:spPr bwMode="auto">
              <a:xfrm>
                <a:off x="-5172149" y="2558824"/>
                <a:ext cx="86656" cy="56574"/>
              </a:xfrm>
              <a:custGeom>
                <a:avLst/>
                <a:gdLst/>
                <a:ahLst/>
                <a:cxnLst>
                  <a:cxn ang="0">
                    <a:pos x="3" y="6"/>
                  </a:cxn>
                  <a:cxn ang="0">
                    <a:pos x="5" y="6"/>
                  </a:cxn>
                  <a:cxn ang="0">
                    <a:pos x="5" y="5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8" y="5"/>
                  </a:cxn>
                  <a:cxn ang="0">
                    <a:pos x="17" y="8"/>
                  </a:cxn>
                  <a:cxn ang="0">
                    <a:pos x="19" y="10"/>
                  </a:cxn>
                  <a:cxn ang="0">
                    <a:pos x="19" y="10"/>
                  </a:cxn>
                  <a:cxn ang="0">
                    <a:pos x="17" y="11"/>
                  </a:cxn>
                  <a:cxn ang="0">
                    <a:pos x="15" y="11"/>
                  </a:cxn>
                  <a:cxn ang="0">
                    <a:pos x="13" y="11"/>
                  </a:cxn>
                  <a:cxn ang="0">
                    <a:pos x="8" y="10"/>
                  </a:cxn>
                  <a:cxn ang="0">
                    <a:pos x="6" y="8"/>
                  </a:cxn>
                  <a:cxn ang="0">
                    <a:pos x="5" y="6"/>
                  </a:cxn>
                  <a:cxn ang="0">
                    <a:pos x="3" y="6"/>
                  </a:cxn>
                  <a:cxn ang="0">
                    <a:pos x="0" y="6"/>
                  </a:cxn>
                  <a:cxn ang="0">
                    <a:pos x="2" y="11"/>
                  </a:cxn>
                  <a:cxn ang="0">
                    <a:pos x="7" y="14"/>
                  </a:cxn>
                  <a:cxn ang="0">
                    <a:pos x="12" y="15"/>
                  </a:cxn>
                  <a:cxn ang="0">
                    <a:pos x="15" y="15"/>
                  </a:cxn>
                  <a:cxn ang="0">
                    <a:pos x="19" y="15"/>
                  </a:cxn>
                  <a:cxn ang="0">
                    <a:pos x="22" y="13"/>
                  </a:cxn>
                  <a:cxn ang="0">
                    <a:pos x="23" y="10"/>
                  </a:cxn>
                  <a:cxn ang="0">
                    <a:pos x="19" y="4"/>
                  </a:cxn>
                  <a:cxn ang="0">
                    <a:pos x="9" y="0"/>
                  </a:cxn>
                  <a:cxn ang="0">
                    <a:pos x="8" y="0"/>
                  </a:cxn>
                  <a:cxn ang="0">
                    <a:pos x="7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3" y="6"/>
                  </a:cxn>
                </a:cxnLst>
                <a:rect l="0" t="0" r="r" b="b"/>
                <a:pathLst>
                  <a:path w="23" h="15">
                    <a:moveTo>
                      <a:pt x="3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6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0" y="5"/>
                      <a:pt x="15" y="7"/>
                      <a:pt x="17" y="8"/>
                    </a:cubicBezTo>
                    <a:cubicBezTo>
                      <a:pt x="18" y="9"/>
                      <a:pt x="19" y="10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17" y="11"/>
                      <a:pt x="16" y="11"/>
                      <a:pt x="15" y="11"/>
                    </a:cubicBezTo>
                    <a:cubicBezTo>
                      <a:pt x="14" y="11"/>
                      <a:pt x="14" y="11"/>
                      <a:pt x="13" y="11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7" y="10"/>
                      <a:pt x="6" y="9"/>
                      <a:pt x="6" y="8"/>
                    </a:cubicBezTo>
                    <a:cubicBezTo>
                      <a:pt x="5" y="8"/>
                      <a:pt x="5" y="7"/>
                      <a:pt x="5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10"/>
                      <a:pt x="2" y="11"/>
                    </a:cubicBezTo>
                    <a:cubicBezTo>
                      <a:pt x="4" y="12"/>
                      <a:pt x="5" y="14"/>
                      <a:pt x="7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5" y="15"/>
                    </a:cubicBezTo>
                    <a:cubicBezTo>
                      <a:pt x="16" y="15"/>
                      <a:pt x="18" y="15"/>
                      <a:pt x="19" y="15"/>
                    </a:cubicBezTo>
                    <a:cubicBezTo>
                      <a:pt x="20" y="14"/>
                      <a:pt x="21" y="14"/>
                      <a:pt x="22" y="13"/>
                    </a:cubicBezTo>
                    <a:cubicBezTo>
                      <a:pt x="23" y="12"/>
                      <a:pt x="23" y="11"/>
                      <a:pt x="23" y="10"/>
                    </a:cubicBezTo>
                    <a:cubicBezTo>
                      <a:pt x="23" y="7"/>
                      <a:pt x="21" y="5"/>
                      <a:pt x="19" y="4"/>
                    </a:cubicBezTo>
                    <a:cubicBezTo>
                      <a:pt x="16" y="3"/>
                      <a:pt x="12" y="1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1"/>
                      <a:pt x="2" y="2"/>
                    </a:cubicBezTo>
                    <a:cubicBezTo>
                      <a:pt x="1" y="3"/>
                      <a:pt x="0" y="4"/>
                      <a:pt x="0" y="6"/>
                    </a:cubicBezTo>
                    <a:lnTo>
                      <a:pt x="3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291"/>
              <p:cNvSpPr>
                <a:spLocks/>
              </p:cNvSpPr>
              <p:nvPr/>
            </p:nvSpPr>
            <p:spPr bwMode="auto">
              <a:xfrm>
                <a:off x="-5030128" y="2418615"/>
                <a:ext cx="79434" cy="91013"/>
              </a:xfrm>
              <a:custGeom>
                <a:avLst/>
                <a:gdLst/>
                <a:ahLst/>
                <a:cxnLst>
                  <a:cxn ang="0">
                    <a:pos x="4" y="13"/>
                  </a:cxn>
                  <a:cxn ang="0">
                    <a:pos x="5" y="12"/>
                  </a:cxn>
                  <a:cxn ang="0">
                    <a:pos x="5" y="10"/>
                  </a:cxn>
                  <a:cxn ang="0">
                    <a:pos x="6" y="9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6" y="5"/>
                  </a:cxn>
                  <a:cxn ang="0">
                    <a:pos x="16" y="6"/>
                  </a:cxn>
                  <a:cxn ang="0">
                    <a:pos x="14" y="18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3" y="20"/>
                  </a:cxn>
                  <a:cxn ang="0">
                    <a:pos x="12" y="19"/>
                  </a:cxn>
                  <a:cxn ang="0">
                    <a:pos x="5" y="12"/>
                  </a:cxn>
                  <a:cxn ang="0">
                    <a:pos x="4" y="13"/>
                  </a:cxn>
                  <a:cxn ang="0">
                    <a:pos x="2" y="14"/>
                  </a:cxn>
                  <a:cxn ang="0">
                    <a:pos x="9" y="22"/>
                  </a:cxn>
                  <a:cxn ang="0">
                    <a:pos x="13" y="24"/>
                  </a:cxn>
                  <a:cxn ang="0">
                    <a:pos x="16" y="23"/>
                  </a:cxn>
                  <a:cxn ang="0">
                    <a:pos x="18" y="19"/>
                  </a:cxn>
                  <a:cxn ang="0">
                    <a:pos x="20" y="7"/>
                  </a:cxn>
                  <a:cxn ang="0">
                    <a:pos x="21" y="5"/>
                  </a:cxn>
                  <a:cxn ang="0">
                    <a:pos x="20" y="2"/>
                  </a:cxn>
                  <a:cxn ang="0">
                    <a:pos x="16" y="0"/>
                  </a:cxn>
                  <a:cxn ang="0">
                    <a:pos x="14" y="0"/>
                  </a:cxn>
                  <a:cxn ang="0">
                    <a:pos x="4" y="5"/>
                  </a:cxn>
                  <a:cxn ang="0">
                    <a:pos x="0" y="10"/>
                  </a:cxn>
                  <a:cxn ang="0">
                    <a:pos x="2" y="14"/>
                  </a:cxn>
                  <a:cxn ang="0">
                    <a:pos x="4" y="13"/>
                  </a:cxn>
                </a:cxnLst>
                <a:rect l="0" t="0" r="r" b="b"/>
                <a:pathLst>
                  <a:path w="21" h="24">
                    <a:moveTo>
                      <a:pt x="4" y="13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1"/>
                      <a:pt x="5" y="10"/>
                      <a:pt x="5" y="10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9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0" y="23"/>
                      <a:pt x="11" y="24"/>
                      <a:pt x="13" y="24"/>
                    </a:cubicBezTo>
                    <a:cubicBezTo>
                      <a:pt x="14" y="24"/>
                      <a:pt x="15" y="24"/>
                      <a:pt x="16" y="23"/>
                    </a:cubicBezTo>
                    <a:cubicBezTo>
                      <a:pt x="17" y="22"/>
                      <a:pt x="17" y="21"/>
                      <a:pt x="18" y="19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1" y="7"/>
                      <a:pt x="21" y="6"/>
                      <a:pt x="21" y="5"/>
                    </a:cubicBezTo>
                    <a:cubicBezTo>
                      <a:pt x="21" y="4"/>
                      <a:pt x="20" y="3"/>
                      <a:pt x="20" y="2"/>
                    </a:cubicBezTo>
                    <a:cubicBezTo>
                      <a:pt x="19" y="1"/>
                      <a:pt x="17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2" y="6"/>
                      <a:pt x="0" y="8"/>
                      <a:pt x="0" y="10"/>
                    </a:cubicBezTo>
                    <a:cubicBezTo>
                      <a:pt x="0" y="12"/>
                      <a:pt x="1" y="13"/>
                      <a:pt x="2" y="14"/>
                    </a:cubicBezTo>
                    <a:lnTo>
                      <a:pt x="4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292"/>
              <p:cNvSpPr>
                <a:spLocks/>
              </p:cNvSpPr>
              <p:nvPr/>
            </p:nvSpPr>
            <p:spPr bwMode="auto">
              <a:xfrm>
                <a:off x="-5054199" y="2553904"/>
                <a:ext cx="113134" cy="127909"/>
              </a:xfrm>
              <a:custGeom>
                <a:avLst/>
                <a:gdLst/>
                <a:ahLst/>
                <a:cxnLst>
                  <a:cxn ang="0">
                    <a:pos x="7" y="6"/>
                  </a:cxn>
                  <a:cxn ang="0">
                    <a:pos x="7" y="4"/>
                  </a:cxn>
                  <a:cxn ang="0">
                    <a:pos x="7" y="4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7" y="4"/>
                  </a:cxn>
                  <a:cxn ang="0">
                    <a:pos x="6" y="5"/>
                  </a:cxn>
                  <a:cxn ang="0">
                    <a:pos x="5" y="4"/>
                  </a:cxn>
                  <a:cxn ang="0">
                    <a:pos x="6" y="3"/>
                  </a:cxn>
                  <a:cxn ang="0">
                    <a:pos x="6" y="3"/>
                  </a:cxn>
                  <a:cxn ang="0">
                    <a:pos x="5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5" y="6"/>
                  </a:cxn>
                  <a:cxn ang="0">
                    <a:pos x="7" y="14"/>
                  </a:cxn>
                  <a:cxn ang="0">
                    <a:pos x="15" y="21"/>
                  </a:cxn>
                  <a:cxn ang="0">
                    <a:pos x="23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4" y="24"/>
                  </a:cxn>
                  <a:cxn ang="0">
                    <a:pos x="25" y="27"/>
                  </a:cxn>
                  <a:cxn ang="0">
                    <a:pos x="25" y="29"/>
                  </a:cxn>
                  <a:cxn ang="0">
                    <a:pos x="19" y="29"/>
                  </a:cxn>
                  <a:cxn ang="0">
                    <a:pos x="7" y="22"/>
                  </a:cxn>
                  <a:cxn ang="0">
                    <a:pos x="5" y="17"/>
                  </a:cxn>
                  <a:cxn ang="0">
                    <a:pos x="7" y="6"/>
                  </a:cxn>
                  <a:cxn ang="0">
                    <a:pos x="3" y="5"/>
                  </a:cxn>
                  <a:cxn ang="0">
                    <a:pos x="0" y="17"/>
                  </a:cxn>
                  <a:cxn ang="0">
                    <a:pos x="5" y="26"/>
                  </a:cxn>
                  <a:cxn ang="0">
                    <a:pos x="18" y="33"/>
                  </a:cxn>
                  <a:cxn ang="0">
                    <a:pos x="28" y="32"/>
                  </a:cxn>
                  <a:cxn ang="0">
                    <a:pos x="30" y="26"/>
                  </a:cxn>
                  <a:cxn ang="0">
                    <a:pos x="24" y="20"/>
                  </a:cxn>
                  <a:cxn ang="0">
                    <a:pos x="23" y="20"/>
                  </a:cxn>
                  <a:cxn ang="0">
                    <a:pos x="20" y="19"/>
                  </a:cxn>
                  <a:cxn ang="0">
                    <a:pos x="13" y="15"/>
                  </a:cxn>
                  <a:cxn ang="0">
                    <a:pos x="9" y="7"/>
                  </a:cxn>
                  <a:cxn ang="0">
                    <a:pos x="8" y="3"/>
                  </a:cxn>
                  <a:cxn ang="0">
                    <a:pos x="7" y="1"/>
                  </a:cxn>
                  <a:cxn ang="0">
                    <a:pos x="5" y="1"/>
                  </a:cxn>
                  <a:cxn ang="0">
                    <a:pos x="3" y="5"/>
                  </a:cxn>
                </a:cxnLst>
                <a:rect l="0" t="0" r="r" b="b"/>
                <a:pathLst>
                  <a:path w="30" h="34">
                    <a:moveTo>
                      <a:pt x="5" y="5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6" y="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5" y="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10"/>
                      <a:pt x="6" y="12"/>
                      <a:pt x="7" y="14"/>
                    </a:cubicBezTo>
                    <a:cubicBezTo>
                      <a:pt x="8" y="16"/>
                      <a:pt x="9" y="18"/>
                      <a:pt x="11" y="19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2"/>
                      <a:pt x="17" y="23"/>
                      <a:pt x="19" y="23"/>
                    </a:cubicBezTo>
                    <a:cubicBezTo>
                      <a:pt x="20" y="24"/>
                      <a:pt x="22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5" y="25"/>
                    </a:cubicBezTo>
                    <a:cubicBezTo>
                      <a:pt x="25" y="25"/>
                      <a:pt x="25" y="26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5" y="29"/>
                      <a:pt x="25" y="29"/>
                    </a:cubicBezTo>
                    <a:cubicBezTo>
                      <a:pt x="25" y="30"/>
                      <a:pt x="24" y="30"/>
                      <a:pt x="24" y="30"/>
                    </a:cubicBezTo>
                    <a:cubicBezTo>
                      <a:pt x="22" y="30"/>
                      <a:pt x="21" y="29"/>
                      <a:pt x="19" y="29"/>
                    </a:cubicBezTo>
                    <a:cubicBezTo>
                      <a:pt x="18" y="29"/>
                      <a:pt x="16" y="28"/>
                      <a:pt x="15" y="27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5" y="19"/>
                      <a:pt x="5" y="18"/>
                      <a:pt x="5" y="17"/>
                    </a:cubicBezTo>
                    <a:cubicBezTo>
                      <a:pt x="5" y="16"/>
                      <a:pt x="5" y="16"/>
                      <a:pt x="5" y="1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8"/>
                      <a:pt x="1" y="20"/>
                      <a:pt x="2" y="22"/>
                    </a:cubicBezTo>
                    <a:cubicBezTo>
                      <a:pt x="2" y="24"/>
                      <a:pt x="3" y="25"/>
                      <a:pt x="5" y="26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4" y="32"/>
                      <a:pt x="16" y="33"/>
                      <a:pt x="18" y="33"/>
                    </a:cubicBezTo>
                    <a:cubicBezTo>
                      <a:pt x="20" y="34"/>
                      <a:pt x="22" y="34"/>
                      <a:pt x="24" y="34"/>
                    </a:cubicBezTo>
                    <a:cubicBezTo>
                      <a:pt x="25" y="34"/>
                      <a:pt x="27" y="33"/>
                      <a:pt x="28" y="32"/>
                    </a:cubicBezTo>
                    <a:cubicBezTo>
                      <a:pt x="29" y="31"/>
                      <a:pt x="30" y="29"/>
                      <a:pt x="30" y="27"/>
                    </a:cubicBezTo>
                    <a:cubicBezTo>
                      <a:pt x="30" y="27"/>
                      <a:pt x="30" y="27"/>
                      <a:pt x="30" y="26"/>
                    </a:cubicBezTo>
                    <a:cubicBezTo>
                      <a:pt x="29" y="25"/>
                      <a:pt x="29" y="23"/>
                      <a:pt x="28" y="22"/>
                    </a:cubicBezTo>
                    <a:cubicBezTo>
                      <a:pt x="27" y="21"/>
                      <a:pt x="26" y="20"/>
                      <a:pt x="24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20"/>
                      <a:pt x="21" y="20"/>
                      <a:pt x="20" y="19"/>
                    </a:cubicBezTo>
                    <a:cubicBezTo>
                      <a:pt x="19" y="19"/>
                      <a:pt x="18" y="18"/>
                      <a:pt x="17" y="18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2" y="14"/>
                      <a:pt x="11" y="12"/>
                    </a:cubicBezTo>
                    <a:cubicBezTo>
                      <a:pt x="10" y="10"/>
                      <a:pt x="9" y="9"/>
                      <a:pt x="9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8" y="3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3" y="3"/>
                      <a:pt x="3" y="4"/>
                      <a:pt x="3" y="5"/>
                    </a:cubicBezTo>
                    <a:lnTo>
                      <a:pt x="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293"/>
              <p:cNvSpPr>
                <a:spLocks/>
              </p:cNvSpPr>
              <p:nvPr/>
            </p:nvSpPr>
            <p:spPr bwMode="auto">
              <a:xfrm>
                <a:off x="-5126413" y="2482569"/>
                <a:ext cx="52957" cy="61496"/>
              </a:xfrm>
              <a:custGeom>
                <a:avLst/>
                <a:gdLst/>
                <a:ahLst/>
                <a:cxnLst>
                  <a:cxn ang="0">
                    <a:pos x="2" y="8"/>
                  </a:cxn>
                  <a:cxn ang="0">
                    <a:pos x="4" y="8"/>
                  </a:cxn>
                  <a:cxn ang="0">
                    <a:pos x="5" y="6"/>
                  </a:cxn>
                  <a:cxn ang="0">
                    <a:pos x="7" y="4"/>
                  </a:cxn>
                  <a:cxn ang="0">
                    <a:pos x="9" y="5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11"/>
                  </a:cxn>
                  <a:cxn ang="0">
                    <a:pos x="6" y="12"/>
                  </a:cxn>
                  <a:cxn ang="0">
                    <a:pos x="5" y="11"/>
                  </a:cxn>
                  <a:cxn ang="0">
                    <a:pos x="4" y="9"/>
                  </a:cxn>
                  <a:cxn ang="0">
                    <a:pos x="4" y="8"/>
                  </a:cxn>
                  <a:cxn ang="0">
                    <a:pos x="2" y="8"/>
                  </a:cxn>
                  <a:cxn ang="0">
                    <a:pos x="0" y="8"/>
                  </a:cxn>
                  <a:cxn ang="0">
                    <a:pos x="0" y="9"/>
                  </a:cxn>
                  <a:cxn ang="0">
                    <a:pos x="2" y="14"/>
                  </a:cxn>
                  <a:cxn ang="0">
                    <a:pos x="6" y="16"/>
                  </a:cxn>
                  <a:cxn ang="0">
                    <a:pos x="12" y="14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12" y="3"/>
                  </a:cxn>
                  <a:cxn ang="0">
                    <a:pos x="7" y="0"/>
                  </a:cxn>
                  <a:cxn ang="0">
                    <a:pos x="2" y="3"/>
                  </a:cxn>
                  <a:cxn ang="0">
                    <a:pos x="0" y="8"/>
                  </a:cxn>
                  <a:cxn ang="0">
                    <a:pos x="2" y="8"/>
                  </a:cxn>
                </a:cxnLst>
                <a:rect l="0" t="0" r="r" b="b"/>
                <a:pathLst>
                  <a:path w="14" h="16">
                    <a:moveTo>
                      <a:pt x="2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5" y="6"/>
                      <a:pt x="5" y="6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8" y="4"/>
                      <a:pt x="8" y="5"/>
                      <a:pt x="9" y="5"/>
                    </a:cubicBezTo>
                    <a:cubicBezTo>
                      <a:pt x="9" y="6"/>
                      <a:pt x="10" y="7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8" y="12"/>
                      <a:pt x="7" y="12"/>
                      <a:pt x="6" y="12"/>
                    </a:cubicBezTo>
                    <a:cubicBezTo>
                      <a:pt x="6" y="12"/>
                      <a:pt x="5" y="12"/>
                      <a:pt x="5" y="11"/>
                    </a:cubicBezTo>
                    <a:cubicBezTo>
                      <a:pt x="4" y="11"/>
                      <a:pt x="4" y="10"/>
                      <a:pt x="4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1"/>
                      <a:pt x="0" y="13"/>
                      <a:pt x="2" y="14"/>
                    </a:cubicBezTo>
                    <a:cubicBezTo>
                      <a:pt x="3" y="15"/>
                      <a:pt x="4" y="16"/>
                      <a:pt x="6" y="16"/>
                    </a:cubicBezTo>
                    <a:cubicBezTo>
                      <a:pt x="9" y="16"/>
                      <a:pt x="10" y="15"/>
                      <a:pt x="12" y="14"/>
                    </a:cubicBezTo>
                    <a:cubicBezTo>
                      <a:pt x="13" y="12"/>
                      <a:pt x="14" y="11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6"/>
                      <a:pt x="13" y="4"/>
                      <a:pt x="12" y="3"/>
                    </a:cubicBezTo>
                    <a:cubicBezTo>
                      <a:pt x="11" y="1"/>
                      <a:pt x="9" y="0"/>
                      <a:pt x="7" y="0"/>
                    </a:cubicBezTo>
                    <a:cubicBezTo>
                      <a:pt x="5" y="0"/>
                      <a:pt x="3" y="1"/>
                      <a:pt x="2" y="3"/>
                    </a:cubicBezTo>
                    <a:cubicBezTo>
                      <a:pt x="1" y="4"/>
                      <a:pt x="0" y="6"/>
                      <a:pt x="0" y="8"/>
                    </a:cubicBezTo>
                    <a:lnTo>
                      <a:pt x="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294"/>
              <p:cNvSpPr>
                <a:spLocks/>
              </p:cNvSpPr>
              <p:nvPr/>
            </p:nvSpPr>
            <p:spPr bwMode="auto">
              <a:xfrm>
                <a:off x="-4844781" y="3505842"/>
                <a:ext cx="117949" cy="98392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5" y="4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4" y="3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4" y="4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3" y="4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4" y="5"/>
                  </a:cxn>
                  <a:cxn ang="0">
                    <a:pos x="15" y="6"/>
                  </a:cxn>
                  <a:cxn ang="0">
                    <a:pos x="18" y="8"/>
                  </a:cxn>
                  <a:cxn ang="0">
                    <a:pos x="22" y="11"/>
                  </a:cxn>
                  <a:cxn ang="0">
                    <a:pos x="26" y="17"/>
                  </a:cxn>
                  <a:cxn ang="0">
                    <a:pos x="27" y="19"/>
                  </a:cxn>
                  <a:cxn ang="0">
                    <a:pos x="26" y="21"/>
                  </a:cxn>
                  <a:cxn ang="0">
                    <a:pos x="25" y="22"/>
                  </a:cxn>
                  <a:cxn ang="0">
                    <a:pos x="21" y="20"/>
                  </a:cxn>
                  <a:cxn ang="0">
                    <a:pos x="5" y="4"/>
                  </a:cxn>
                  <a:cxn ang="0">
                    <a:pos x="4" y="6"/>
                  </a:cxn>
                  <a:cxn ang="0">
                    <a:pos x="2" y="7"/>
                  </a:cxn>
                  <a:cxn ang="0">
                    <a:pos x="18" y="23"/>
                  </a:cxn>
                  <a:cxn ang="0">
                    <a:pos x="25" y="26"/>
                  </a:cxn>
                  <a:cxn ang="0">
                    <a:pos x="29" y="25"/>
                  </a:cxn>
                  <a:cxn ang="0">
                    <a:pos x="31" y="19"/>
                  </a:cxn>
                  <a:cxn ang="0">
                    <a:pos x="30" y="14"/>
                  </a:cxn>
                  <a:cxn ang="0">
                    <a:pos x="25" y="9"/>
                  </a:cxn>
                  <a:cxn ang="0">
                    <a:pos x="21" y="4"/>
                  </a:cxn>
                  <a:cxn ang="0">
                    <a:pos x="15" y="2"/>
                  </a:cxn>
                  <a:cxn ang="0">
                    <a:pos x="5" y="1"/>
                  </a:cxn>
                  <a:cxn ang="0">
                    <a:pos x="4" y="0"/>
                  </a:cxn>
                  <a:cxn ang="0">
                    <a:pos x="1" y="1"/>
                  </a:cxn>
                  <a:cxn ang="0">
                    <a:pos x="0" y="4"/>
                  </a:cxn>
                  <a:cxn ang="0">
                    <a:pos x="1" y="6"/>
                  </a:cxn>
                  <a:cxn ang="0">
                    <a:pos x="2" y="7"/>
                  </a:cxn>
                  <a:cxn ang="0">
                    <a:pos x="4" y="6"/>
                  </a:cxn>
                </a:cxnLst>
                <a:rect l="0" t="0" r="r" b="b"/>
                <a:pathLst>
                  <a:path w="31" h="26">
                    <a:moveTo>
                      <a:pt x="4" y="6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7"/>
                      <a:pt x="17" y="7"/>
                      <a:pt x="18" y="8"/>
                    </a:cubicBezTo>
                    <a:cubicBezTo>
                      <a:pt x="20" y="9"/>
                      <a:pt x="21" y="10"/>
                      <a:pt x="22" y="11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7" y="18"/>
                      <a:pt x="27" y="18"/>
                      <a:pt x="27" y="19"/>
                    </a:cubicBezTo>
                    <a:cubicBezTo>
                      <a:pt x="27" y="20"/>
                      <a:pt x="27" y="21"/>
                      <a:pt x="26" y="21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3" y="22"/>
                      <a:pt x="22" y="21"/>
                      <a:pt x="21" y="20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20" y="25"/>
                      <a:pt x="22" y="26"/>
                      <a:pt x="25" y="26"/>
                    </a:cubicBezTo>
                    <a:cubicBezTo>
                      <a:pt x="26" y="26"/>
                      <a:pt x="28" y="25"/>
                      <a:pt x="29" y="25"/>
                    </a:cubicBezTo>
                    <a:cubicBezTo>
                      <a:pt x="31" y="23"/>
                      <a:pt x="31" y="21"/>
                      <a:pt x="31" y="19"/>
                    </a:cubicBezTo>
                    <a:cubicBezTo>
                      <a:pt x="31" y="17"/>
                      <a:pt x="31" y="16"/>
                      <a:pt x="30" y="14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4" y="7"/>
                      <a:pt x="23" y="6"/>
                      <a:pt x="21" y="4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295"/>
              <p:cNvSpPr>
                <a:spLocks/>
              </p:cNvSpPr>
              <p:nvPr/>
            </p:nvSpPr>
            <p:spPr bwMode="auto">
              <a:xfrm>
                <a:off x="-4454828" y="2664594"/>
                <a:ext cx="96285" cy="56576"/>
              </a:xfrm>
              <a:custGeom>
                <a:avLst/>
                <a:gdLst/>
                <a:ahLst/>
                <a:cxnLst>
                  <a:cxn ang="0">
                    <a:pos x="3" y="7"/>
                  </a:cxn>
                  <a:cxn ang="0">
                    <a:pos x="5" y="7"/>
                  </a:cxn>
                  <a:cxn ang="0">
                    <a:pos x="5" y="6"/>
                  </a:cxn>
                  <a:cxn ang="0">
                    <a:pos x="5" y="4"/>
                  </a:cxn>
                  <a:cxn ang="0">
                    <a:pos x="7" y="4"/>
                  </a:cxn>
                  <a:cxn ang="0">
                    <a:pos x="17" y="4"/>
                  </a:cxn>
                  <a:cxn ang="0">
                    <a:pos x="19" y="5"/>
                  </a:cxn>
                  <a:cxn ang="0">
                    <a:pos x="20" y="7"/>
                  </a:cxn>
                  <a:cxn ang="0">
                    <a:pos x="20" y="8"/>
                  </a:cxn>
                  <a:cxn ang="0">
                    <a:pos x="20" y="10"/>
                  </a:cxn>
                  <a:cxn ang="0">
                    <a:pos x="18" y="11"/>
                  </a:cxn>
                  <a:cxn ang="0">
                    <a:pos x="9" y="11"/>
                  </a:cxn>
                  <a:cxn ang="0">
                    <a:pos x="6" y="10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1" y="8"/>
                  </a:cxn>
                  <a:cxn ang="0">
                    <a:pos x="4" y="13"/>
                  </a:cxn>
                  <a:cxn ang="0">
                    <a:pos x="9" y="15"/>
                  </a:cxn>
                  <a:cxn ang="0">
                    <a:pos x="18" y="15"/>
                  </a:cxn>
                  <a:cxn ang="0">
                    <a:pos x="23" y="13"/>
                  </a:cxn>
                  <a:cxn ang="0">
                    <a:pos x="25" y="8"/>
                  </a:cxn>
                  <a:cxn ang="0">
                    <a:pos x="25" y="7"/>
                  </a:cxn>
                  <a:cxn ang="0">
                    <a:pos x="22" y="2"/>
                  </a:cxn>
                  <a:cxn ang="0">
                    <a:pos x="17" y="0"/>
                  </a:cxn>
                  <a:cxn ang="0">
                    <a:pos x="7" y="0"/>
                  </a:cxn>
                  <a:cxn ang="0">
                    <a:pos x="2" y="1"/>
                  </a:cxn>
                  <a:cxn ang="0">
                    <a:pos x="0" y="6"/>
                  </a:cxn>
                  <a:cxn ang="0">
                    <a:pos x="1" y="8"/>
                  </a:cxn>
                  <a:cxn ang="0">
                    <a:pos x="3" y="7"/>
                  </a:cxn>
                </a:cxnLst>
                <a:rect l="0" t="0" r="r" b="b"/>
                <a:pathLst>
                  <a:path w="25" h="15">
                    <a:moveTo>
                      <a:pt x="3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5" y="5"/>
                      <a:pt x="5" y="4"/>
                    </a:cubicBezTo>
                    <a:cubicBezTo>
                      <a:pt x="6" y="4"/>
                      <a:pt x="6" y="4"/>
                      <a:pt x="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9" y="5"/>
                    </a:cubicBezTo>
                    <a:cubicBezTo>
                      <a:pt x="20" y="6"/>
                      <a:pt x="20" y="6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9"/>
                      <a:pt x="20" y="9"/>
                      <a:pt x="20" y="10"/>
                    </a:cubicBezTo>
                    <a:cubicBezTo>
                      <a:pt x="19" y="10"/>
                      <a:pt x="19" y="11"/>
                      <a:pt x="1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8" y="11"/>
                      <a:pt x="7" y="10"/>
                      <a:pt x="6" y="10"/>
                    </a:cubicBezTo>
                    <a:cubicBezTo>
                      <a:pt x="6" y="9"/>
                      <a:pt x="5" y="8"/>
                      <a:pt x="5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10"/>
                      <a:pt x="2" y="11"/>
                      <a:pt x="4" y="13"/>
                    </a:cubicBezTo>
                    <a:cubicBezTo>
                      <a:pt x="5" y="14"/>
                      <a:pt x="7" y="15"/>
                      <a:pt x="9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20" y="15"/>
                      <a:pt x="22" y="14"/>
                      <a:pt x="23" y="13"/>
                    </a:cubicBezTo>
                    <a:cubicBezTo>
                      <a:pt x="24" y="12"/>
                      <a:pt x="25" y="10"/>
                      <a:pt x="25" y="8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5"/>
                      <a:pt x="24" y="3"/>
                      <a:pt x="22" y="2"/>
                    </a:cubicBezTo>
                    <a:cubicBezTo>
                      <a:pt x="21" y="0"/>
                      <a:pt x="19" y="0"/>
                      <a:pt x="1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3" y="0"/>
                      <a:pt x="2" y="1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0" y="7"/>
                      <a:pt x="0" y="7"/>
                      <a:pt x="1" y="8"/>
                    </a:cubicBezTo>
                    <a:lnTo>
                      <a:pt x="3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296"/>
              <p:cNvSpPr>
                <a:spLocks/>
              </p:cNvSpPr>
              <p:nvPr/>
            </p:nvSpPr>
            <p:spPr bwMode="auto">
              <a:xfrm>
                <a:off x="-3431802" y="2822020"/>
                <a:ext cx="86656" cy="164807"/>
              </a:xfrm>
              <a:custGeom>
                <a:avLst/>
                <a:gdLst/>
                <a:ahLst/>
                <a:cxnLst>
                  <a:cxn ang="0">
                    <a:pos x="3" y="9"/>
                  </a:cxn>
                  <a:cxn ang="0">
                    <a:pos x="1" y="15"/>
                  </a:cxn>
                  <a:cxn ang="0">
                    <a:pos x="6" y="21"/>
                  </a:cxn>
                  <a:cxn ang="0">
                    <a:pos x="6" y="23"/>
                  </a:cxn>
                  <a:cxn ang="0">
                    <a:pos x="2" y="34"/>
                  </a:cxn>
                  <a:cxn ang="0">
                    <a:pos x="0" y="40"/>
                  </a:cxn>
                  <a:cxn ang="0">
                    <a:pos x="0" y="42"/>
                  </a:cxn>
                  <a:cxn ang="0">
                    <a:pos x="2" y="44"/>
                  </a:cxn>
                  <a:cxn ang="0">
                    <a:pos x="4" y="43"/>
                  </a:cxn>
                  <a:cxn ang="0">
                    <a:pos x="15" y="37"/>
                  </a:cxn>
                  <a:cxn ang="0">
                    <a:pos x="23" y="24"/>
                  </a:cxn>
                  <a:cxn ang="0">
                    <a:pos x="14" y="7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2" y="3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5" y="9"/>
                  </a:cxn>
                  <a:cxn ang="0">
                    <a:pos x="8" y="6"/>
                  </a:cxn>
                  <a:cxn ang="0">
                    <a:pos x="10" y="5"/>
                  </a:cxn>
                  <a:cxn ang="0">
                    <a:pos x="10" y="4"/>
                  </a:cxn>
                  <a:cxn ang="0">
                    <a:pos x="10" y="5"/>
                  </a:cxn>
                  <a:cxn ang="0">
                    <a:pos x="10" y="5"/>
                  </a:cxn>
                  <a:cxn ang="0">
                    <a:pos x="9" y="4"/>
                  </a:cxn>
                  <a:cxn ang="0">
                    <a:pos x="10" y="3"/>
                  </a:cxn>
                  <a:cxn ang="0">
                    <a:pos x="10" y="3"/>
                  </a:cxn>
                  <a:cxn ang="0">
                    <a:pos x="9" y="4"/>
                  </a:cxn>
                  <a:cxn ang="0">
                    <a:pos x="8" y="3"/>
                  </a:cxn>
                  <a:cxn ang="0">
                    <a:pos x="8" y="3"/>
                  </a:cxn>
                  <a:cxn ang="0">
                    <a:pos x="9" y="3"/>
                  </a:cxn>
                  <a:cxn ang="0">
                    <a:pos x="8" y="3"/>
                  </a:cxn>
                  <a:cxn ang="0">
                    <a:pos x="9" y="7"/>
                  </a:cxn>
                  <a:cxn ang="0">
                    <a:pos x="19" y="24"/>
                  </a:cxn>
                  <a:cxn ang="0">
                    <a:pos x="10" y="35"/>
                  </a:cxn>
                  <a:cxn ang="0">
                    <a:pos x="2" y="40"/>
                  </a:cxn>
                  <a:cxn ang="0">
                    <a:pos x="2" y="41"/>
                  </a:cxn>
                  <a:cxn ang="0">
                    <a:pos x="2" y="40"/>
                  </a:cxn>
                  <a:cxn ang="0">
                    <a:pos x="2" y="40"/>
                  </a:cxn>
                  <a:cxn ang="0">
                    <a:pos x="4" y="41"/>
                  </a:cxn>
                  <a:cxn ang="0">
                    <a:pos x="2" y="42"/>
                  </a:cxn>
                  <a:cxn ang="0">
                    <a:pos x="2" y="42"/>
                  </a:cxn>
                  <a:cxn ang="0">
                    <a:pos x="4" y="41"/>
                  </a:cxn>
                  <a:cxn ang="0">
                    <a:pos x="4" y="42"/>
                  </a:cxn>
                  <a:cxn ang="0">
                    <a:pos x="4" y="42"/>
                  </a:cxn>
                  <a:cxn ang="0">
                    <a:pos x="3" y="42"/>
                  </a:cxn>
                  <a:cxn ang="0">
                    <a:pos x="5" y="41"/>
                  </a:cxn>
                  <a:cxn ang="0">
                    <a:pos x="7" y="34"/>
                  </a:cxn>
                  <a:cxn ang="0">
                    <a:pos x="10" y="23"/>
                  </a:cxn>
                  <a:cxn ang="0">
                    <a:pos x="9" y="18"/>
                  </a:cxn>
                  <a:cxn ang="0">
                    <a:pos x="6" y="16"/>
                  </a:cxn>
                  <a:cxn ang="0">
                    <a:pos x="6" y="13"/>
                  </a:cxn>
                  <a:cxn ang="0">
                    <a:pos x="5" y="9"/>
                  </a:cxn>
                </a:cxnLst>
                <a:rect l="0" t="0" r="r" b="b"/>
                <a:pathLst>
                  <a:path w="23" h="44">
                    <a:moveTo>
                      <a:pt x="5" y="9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2"/>
                      <a:pt x="1" y="13"/>
                      <a:pt x="1" y="15"/>
                    </a:cubicBezTo>
                    <a:cubicBezTo>
                      <a:pt x="1" y="16"/>
                      <a:pt x="2" y="18"/>
                      <a:pt x="3" y="19"/>
                    </a:cubicBezTo>
                    <a:cubicBezTo>
                      <a:pt x="4" y="20"/>
                      <a:pt x="5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2"/>
                      <a:pt x="6" y="22"/>
                      <a:pt x="6" y="23"/>
                    </a:cubicBezTo>
                    <a:cubicBezTo>
                      <a:pt x="6" y="24"/>
                      <a:pt x="5" y="26"/>
                      <a:pt x="4" y="28"/>
                    </a:cubicBezTo>
                    <a:cubicBezTo>
                      <a:pt x="3" y="30"/>
                      <a:pt x="2" y="32"/>
                      <a:pt x="2" y="34"/>
                    </a:cubicBezTo>
                    <a:cubicBezTo>
                      <a:pt x="2" y="35"/>
                      <a:pt x="2" y="36"/>
                      <a:pt x="1" y="38"/>
                    </a:cubicBezTo>
                    <a:cubicBezTo>
                      <a:pt x="1" y="38"/>
                      <a:pt x="1" y="39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" y="44"/>
                      <a:pt x="2" y="44"/>
                      <a:pt x="2" y="44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5" y="43"/>
                      <a:pt x="6" y="42"/>
                      <a:pt x="7" y="41"/>
                    </a:cubicBezTo>
                    <a:cubicBezTo>
                      <a:pt x="10" y="40"/>
                      <a:pt x="12" y="39"/>
                      <a:pt x="15" y="37"/>
                    </a:cubicBezTo>
                    <a:cubicBezTo>
                      <a:pt x="18" y="35"/>
                      <a:pt x="20" y="33"/>
                      <a:pt x="21" y="31"/>
                    </a:cubicBezTo>
                    <a:cubicBezTo>
                      <a:pt x="23" y="29"/>
                      <a:pt x="23" y="26"/>
                      <a:pt x="23" y="24"/>
                    </a:cubicBezTo>
                    <a:cubicBezTo>
                      <a:pt x="23" y="19"/>
                      <a:pt x="22" y="15"/>
                      <a:pt x="19" y="12"/>
                    </a:cubicBezTo>
                    <a:cubicBezTo>
                      <a:pt x="17" y="10"/>
                      <a:pt x="16" y="9"/>
                      <a:pt x="14" y="7"/>
                    </a:cubicBezTo>
                    <a:cubicBezTo>
                      <a:pt x="14" y="6"/>
                      <a:pt x="13" y="5"/>
                      <a:pt x="13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1" y="1"/>
                      <a:pt x="10" y="0"/>
                      <a:pt x="10" y="0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2"/>
                      <a:pt x="5" y="3"/>
                      <a:pt x="4" y="4"/>
                    </a:cubicBezTo>
                    <a:cubicBezTo>
                      <a:pt x="3" y="6"/>
                      <a:pt x="3" y="7"/>
                      <a:pt x="3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8" y="7"/>
                      <a:pt x="8" y="6"/>
                    </a:cubicBezTo>
                    <a:cubicBezTo>
                      <a:pt x="9" y="6"/>
                      <a:pt x="9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4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6"/>
                      <a:pt x="9" y="7"/>
                    </a:cubicBezTo>
                    <a:cubicBezTo>
                      <a:pt x="10" y="9"/>
                      <a:pt x="13" y="12"/>
                      <a:pt x="16" y="15"/>
                    </a:cubicBezTo>
                    <a:cubicBezTo>
                      <a:pt x="18" y="17"/>
                      <a:pt x="19" y="20"/>
                      <a:pt x="19" y="24"/>
                    </a:cubicBezTo>
                    <a:cubicBezTo>
                      <a:pt x="19" y="26"/>
                      <a:pt x="19" y="27"/>
                      <a:pt x="18" y="29"/>
                    </a:cubicBezTo>
                    <a:cubicBezTo>
                      <a:pt x="17" y="30"/>
                      <a:pt x="13" y="33"/>
                      <a:pt x="10" y="35"/>
                    </a:cubicBezTo>
                    <a:cubicBezTo>
                      <a:pt x="9" y="36"/>
                      <a:pt x="7" y="37"/>
                      <a:pt x="5" y="38"/>
                    </a:cubicBezTo>
                    <a:cubicBezTo>
                      <a:pt x="4" y="39"/>
                      <a:pt x="3" y="39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0"/>
                      <a:pt x="3" y="40"/>
                      <a:pt x="2" y="40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5" y="41"/>
                    </a:cubicBezTo>
                    <a:cubicBezTo>
                      <a:pt x="5" y="40"/>
                      <a:pt x="5" y="39"/>
                      <a:pt x="6" y="38"/>
                    </a:cubicBezTo>
                    <a:cubicBezTo>
                      <a:pt x="6" y="37"/>
                      <a:pt x="7" y="36"/>
                      <a:pt x="7" y="34"/>
                    </a:cubicBezTo>
                    <a:cubicBezTo>
                      <a:pt x="7" y="33"/>
                      <a:pt x="7" y="32"/>
                      <a:pt x="8" y="30"/>
                    </a:cubicBezTo>
                    <a:cubicBezTo>
                      <a:pt x="9" y="28"/>
                      <a:pt x="10" y="26"/>
                      <a:pt x="10" y="23"/>
                    </a:cubicBezTo>
                    <a:cubicBezTo>
                      <a:pt x="10" y="22"/>
                      <a:pt x="10" y="21"/>
                      <a:pt x="10" y="20"/>
                    </a:cubicBezTo>
                    <a:cubicBezTo>
                      <a:pt x="10" y="20"/>
                      <a:pt x="9" y="19"/>
                      <a:pt x="9" y="18"/>
                    </a:cubicBezTo>
                    <a:cubicBezTo>
                      <a:pt x="8" y="18"/>
                      <a:pt x="8" y="17"/>
                      <a:pt x="7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4"/>
                      <a:pt x="6" y="13"/>
                    </a:cubicBezTo>
                    <a:cubicBezTo>
                      <a:pt x="6" y="12"/>
                      <a:pt x="7" y="11"/>
                      <a:pt x="7" y="9"/>
                    </a:cubicBezTo>
                    <a:lnTo>
                      <a:pt x="5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297"/>
              <p:cNvSpPr>
                <a:spLocks/>
              </p:cNvSpPr>
              <p:nvPr/>
            </p:nvSpPr>
            <p:spPr bwMode="auto">
              <a:xfrm>
                <a:off x="-3487167" y="2888436"/>
                <a:ext cx="64993" cy="66414"/>
              </a:xfrm>
              <a:custGeom>
                <a:avLst/>
                <a:gdLst/>
                <a:ahLst/>
                <a:cxnLst>
                  <a:cxn ang="0">
                    <a:pos x="10" y="2"/>
                  </a:cxn>
                  <a:cxn ang="0">
                    <a:pos x="10" y="4"/>
                  </a:cxn>
                  <a:cxn ang="0">
                    <a:pos x="13" y="5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2" y="10"/>
                  </a:cxn>
                  <a:cxn ang="0">
                    <a:pos x="11" y="11"/>
                  </a:cxn>
                  <a:cxn ang="0">
                    <a:pos x="10" y="12"/>
                  </a:cxn>
                  <a:cxn ang="0">
                    <a:pos x="6" y="12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4" y="11"/>
                  </a:cxn>
                  <a:cxn ang="0">
                    <a:pos x="7" y="6"/>
                  </a:cxn>
                  <a:cxn ang="0">
                    <a:pos x="10" y="4"/>
                  </a:cxn>
                  <a:cxn ang="0">
                    <a:pos x="10" y="2"/>
                  </a:cxn>
                  <a:cxn ang="0">
                    <a:pos x="10" y="0"/>
                  </a:cxn>
                  <a:cxn ang="0">
                    <a:pos x="4" y="3"/>
                  </a:cxn>
                  <a:cxn ang="0">
                    <a:pos x="0" y="10"/>
                  </a:cxn>
                  <a:cxn ang="0">
                    <a:pos x="0" y="12"/>
                  </a:cxn>
                  <a:cxn ang="0">
                    <a:pos x="2" y="16"/>
                  </a:cxn>
                  <a:cxn ang="0">
                    <a:pos x="6" y="17"/>
                  </a:cxn>
                  <a:cxn ang="0">
                    <a:pos x="11" y="16"/>
                  </a:cxn>
                  <a:cxn ang="0">
                    <a:pos x="14" y="14"/>
                  </a:cxn>
                  <a:cxn ang="0">
                    <a:pos x="16" y="11"/>
                  </a:cxn>
                  <a:cxn ang="0">
                    <a:pos x="18" y="8"/>
                  </a:cxn>
                  <a:cxn ang="0">
                    <a:pos x="18" y="6"/>
                  </a:cxn>
                  <a:cxn ang="0">
                    <a:pos x="17" y="3"/>
                  </a:cxn>
                  <a:cxn ang="0">
                    <a:pos x="13" y="1"/>
                  </a:cxn>
                  <a:cxn ang="0">
                    <a:pos x="10" y="0"/>
                  </a:cxn>
                  <a:cxn ang="0">
                    <a:pos x="10" y="2"/>
                  </a:cxn>
                </a:cxnLst>
                <a:rect l="0" t="0" r="r" b="b"/>
                <a:pathLst>
                  <a:path w="18" h="17">
                    <a:moveTo>
                      <a:pt x="10" y="2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2" y="4"/>
                      <a:pt x="13" y="5"/>
                    </a:cubicBezTo>
                    <a:cubicBezTo>
                      <a:pt x="13" y="5"/>
                      <a:pt x="14" y="5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8"/>
                      <a:pt x="12" y="9"/>
                      <a:pt x="12" y="10"/>
                    </a:cubicBezTo>
                    <a:cubicBezTo>
                      <a:pt x="12" y="10"/>
                      <a:pt x="12" y="11"/>
                      <a:pt x="11" y="11"/>
                    </a:cubicBezTo>
                    <a:cubicBezTo>
                      <a:pt x="11" y="11"/>
                      <a:pt x="11" y="11"/>
                      <a:pt x="10" y="12"/>
                    </a:cubicBezTo>
                    <a:cubicBezTo>
                      <a:pt x="8" y="12"/>
                      <a:pt x="7" y="12"/>
                      <a:pt x="6" y="12"/>
                    </a:cubicBezTo>
                    <a:cubicBezTo>
                      <a:pt x="5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5" y="9"/>
                      <a:pt x="6" y="7"/>
                      <a:pt x="7" y="6"/>
                    </a:cubicBezTo>
                    <a:cubicBezTo>
                      <a:pt x="8" y="5"/>
                      <a:pt x="9" y="4"/>
                      <a:pt x="10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6" y="1"/>
                      <a:pt x="4" y="3"/>
                    </a:cubicBezTo>
                    <a:cubicBezTo>
                      <a:pt x="2" y="4"/>
                      <a:pt x="1" y="7"/>
                      <a:pt x="0" y="10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3"/>
                      <a:pt x="1" y="15"/>
                      <a:pt x="2" y="16"/>
                    </a:cubicBezTo>
                    <a:cubicBezTo>
                      <a:pt x="3" y="17"/>
                      <a:pt x="5" y="17"/>
                      <a:pt x="6" y="17"/>
                    </a:cubicBezTo>
                    <a:cubicBezTo>
                      <a:pt x="8" y="17"/>
                      <a:pt x="9" y="16"/>
                      <a:pt x="11" y="16"/>
                    </a:cubicBezTo>
                    <a:cubicBezTo>
                      <a:pt x="12" y="15"/>
                      <a:pt x="13" y="15"/>
                      <a:pt x="14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7" y="10"/>
                      <a:pt x="17" y="9"/>
                      <a:pt x="18" y="8"/>
                    </a:cubicBezTo>
                    <a:cubicBezTo>
                      <a:pt x="18" y="7"/>
                      <a:pt x="18" y="7"/>
                      <a:pt x="18" y="6"/>
                    </a:cubicBezTo>
                    <a:cubicBezTo>
                      <a:pt x="18" y="5"/>
                      <a:pt x="18" y="3"/>
                      <a:pt x="17" y="3"/>
                    </a:cubicBezTo>
                    <a:cubicBezTo>
                      <a:pt x="16" y="2"/>
                      <a:pt x="15" y="1"/>
                      <a:pt x="13" y="1"/>
                    </a:cubicBezTo>
                    <a:cubicBezTo>
                      <a:pt x="12" y="0"/>
                      <a:pt x="11" y="0"/>
                      <a:pt x="10" y="0"/>
                    </a:cubicBezTo>
                    <a:lnTo>
                      <a:pt x="1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298"/>
              <p:cNvSpPr>
                <a:spLocks/>
              </p:cNvSpPr>
              <p:nvPr/>
            </p:nvSpPr>
            <p:spPr bwMode="auto">
              <a:xfrm>
                <a:off x="-5085493" y="2418615"/>
                <a:ext cx="9628" cy="1584105"/>
              </a:xfrm>
              <a:custGeom>
                <a:avLst/>
                <a:gdLst/>
                <a:ahLst/>
                <a:cxnLst>
                  <a:cxn ang="0">
                    <a:pos x="2" y="421"/>
                  </a:cxn>
                  <a:cxn ang="0">
                    <a:pos x="0" y="0"/>
                  </a:cxn>
                </a:cxnLst>
                <a:rect l="0" t="0" r="r" b="b"/>
                <a:pathLst>
                  <a:path w="2" h="421">
                    <a:moveTo>
                      <a:pt x="2" y="421"/>
                    </a:moveTo>
                    <a:cubicBezTo>
                      <a:pt x="0" y="340"/>
                      <a:pt x="0" y="0"/>
                      <a:pt x="0" y="0"/>
                    </a:cubicBezTo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299"/>
              <p:cNvSpPr>
                <a:spLocks/>
              </p:cNvSpPr>
              <p:nvPr/>
            </p:nvSpPr>
            <p:spPr bwMode="auto">
              <a:xfrm>
                <a:off x="-2902237" y="2418615"/>
                <a:ext cx="647514" cy="16480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6" y="198"/>
                  </a:cxn>
                  <a:cxn ang="0">
                    <a:pos x="170" y="438"/>
                  </a:cxn>
                </a:cxnLst>
                <a:rect l="0" t="0" r="r" b="b"/>
                <a:pathLst>
                  <a:path w="172" h="438">
                    <a:moveTo>
                      <a:pt x="0" y="0"/>
                    </a:moveTo>
                    <a:cubicBezTo>
                      <a:pt x="73" y="63"/>
                      <a:pt x="120" y="122"/>
                      <a:pt x="136" y="198"/>
                    </a:cubicBezTo>
                    <a:cubicBezTo>
                      <a:pt x="152" y="274"/>
                      <a:pt x="172" y="418"/>
                      <a:pt x="170" y="438"/>
                    </a:cubicBezTo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" name="Group 21"/>
            <p:cNvGrpSpPr>
              <a:grpSpLocks/>
            </p:cNvGrpSpPr>
            <p:nvPr userDrawn="1">
              <p:custDataLst>
                <p:tags r:id="rId2"/>
              </p:custDataLst>
            </p:nvPr>
          </p:nvGrpSpPr>
          <p:grpSpPr bwMode="auto">
            <a:xfrm>
              <a:off x="5407262" y="1670190"/>
              <a:ext cx="2631666" cy="1243192"/>
              <a:chOff x="6450011" y="3926681"/>
              <a:chExt cx="3425034" cy="1653383"/>
            </a:xfrm>
          </p:grpSpPr>
          <p:sp>
            <p:nvSpPr>
              <p:cNvPr id="30" name="Oval 22"/>
              <p:cNvSpPr/>
              <p:nvPr/>
            </p:nvSpPr>
            <p:spPr>
              <a:xfrm>
                <a:off x="6821694" y="4042484"/>
                <a:ext cx="55785" cy="57006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Oval 23"/>
              <p:cNvSpPr/>
              <p:nvPr/>
            </p:nvSpPr>
            <p:spPr>
              <a:xfrm>
                <a:off x="6449799" y="4283171"/>
                <a:ext cx="55785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Oval 24"/>
              <p:cNvSpPr/>
              <p:nvPr/>
            </p:nvSpPr>
            <p:spPr>
              <a:xfrm>
                <a:off x="6528310" y="4500635"/>
                <a:ext cx="55785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Oval 25"/>
              <p:cNvSpPr/>
              <p:nvPr/>
            </p:nvSpPr>
            <p:spPr>
              <a:xfrm>
                <a:off x="6685332" y="4680095"/>
                <a:ext cx="55785" cy="57006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Oval 26"/>
              <p:cNvSpPr/>
              <p:nvPr/>
            </p:nvSpPr>
            <p:spPr>
              <a:xfrm>
                <a:off x="7234911" y="5150914"/>
                <a:ext cx="55785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Oval 27"/>
              <p:cNvSpPr/>
              <p:nvPr/>
            </p:nvSpPr>
            <p:spPr>
              <a:xfrm>
                <a:off x="6968386" y="5484499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Oval 28"/>
              <p:cNvSpPr/>
              <p:nvPr/>
            </p:nvSpPr>
            <p:spPr>
              <a:xfrm>
                <a:off x="7121277" y="5524613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Oval 29"/>
              <p:cNvSpPr/>
              <p:nvPr/>
            </p:nvSpPr>
            <p:spPr>
              <a:xfrm>
                <a:off x="9819582" y="5476054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Oval 30"/>
              <p:cNvSpPr/>
              <p:nvPr/>
            </p:nvSpPr>
            <p:spPr>
              <a:xfrm>
                <a:off x="9272069" y="4965120"/>
                <a:ext cx="55785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Oval 31"/>
              <p:cNvSpPr/>
              <p:nvPr/>
            </p:nvSpPr>
            <p:spPr>
              <a:xfrm>
                <a:off x="9323722" y="4696985"/>
                <a:ext cx="55784" cy="57006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Oval 32"/>
              <p:cNvSpPr/>
              <p:nvPr/>
            </p:nvSpPr>
            <p:spPr>
              <a:xfrm>
                <a:off x="9410497" y="4726543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Oval 33"/>
              <p:cNvSpPr/>
              <p:nvPr/>
            </p:nvSpPr>
            <p:spPr>
              <a:xfrm>
                <a:off x="9418761" y="4589310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Oval 34"/>
              <p:cNvSpPr/>
              <p:nvPr/>
            </p:nvSpPr>
            <p:spPr>
              <a:xfrm>
                <a:off x="9096452" y="4399293"/>
                <a:ext cx="55784" cy="5700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Oval 35"/>
              <p:cNvSpPr/>
              <p:nvPr/>
            </p:nvSpPr>
            <p:spPr>
              <a:xfrm>
                <a:off x="8933231" y="4684318"/>
                <a:ext cx="55785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Oval 36"/>
              <p:cNvSpPr/>
              <p:nvPr/>
            </p:nvSpPr>
            <p:spPr>
              <a:xfrm>
                <a:off x="8600592" y="4547084"/>
                <a:ext cx="55784" cy="5700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Oval 37"/>
              <p:cNvSpPr/>
              <p:nvPr/>
            </p:nvSpPr>
            <p:spPr>
              <a:xfrm>
                <a:off x="8612989" y="4673762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Oval 38"/>
              <p:cNvSpPr/>
              <p:nvPr/>
            </p:nvSpPr>
            <p:spPr>
              <a:xfrm>
                <a:off x="8369191" y="4378180"/>
                <a:ext cx="55784" cy="5700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Oval 39"/>
              <p:cNvSpPr/>
              <p:nvPr/>
            </p:nvSpPr>
            <p:spPr>
              <a:xfrm>
                <a:off x="7844406" y="4437297"/>
                <a:ext cx="55784" cy="5700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Oval 40"/>
              <p:cNvSpPr/>
              <p:nvPr/>
            </p:nvSpPr>
            <p:spPr>
              <a:xfrm>
                <a:off x="7914653" y="4259948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Oval 41"/>
              <p:cNvSpPr/>
              <p:nvPr/>
            </p:nvSpPr>
            <p:spPr>
              <a:xfrm>
                <a:off x="7982833" y="4259948"/>
                <a:ext cx="55785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Oval 42"/>
              <p:cNvSpPr/>
              <p:nvPr/>
            </p:nvSpPr>
            <p:spPr>
              <a:xfrm>
                <a:off x="8053080" y="4173384"/>
                <a:ext cx="55785" cy="57006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Oval 43"/>
              <p:cNvSpPr/>
              <p:nvPr/>
            </p:nvSpPr>
            <p:spPr>
              <a:xfrm>
                <a:off x="8030353" y="4048818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Oval 44"/>
              <p:cNvSpPr/>
              <p:nvPr/>
            </p:nvSpPr>
            <p:spPr>
              <a:xfrm>
                <a:off x="8137790" y="3926363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Oval 45"/>
              <p:cNvSpPr/>
              <p:nvPr/>
            </p:nvSpPr>
            <p:spPr>
              <a:xfrm>
                <a:off x="8212169" y="3966477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Oval 46"/>
              <p:cNvSpPr/>
              <p:nvPr/>
            </p:nvSpPr>
            <p:spPr>
              <a:xfrm>
                <a:off x="8146054" y="4034039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Oval 47"/>
              <p:cNvSpPr/>
              <p:nvPr/>
            </p:nvSpPr>
            <p:spPr>
              <a:xfrm>
                <a:off x="8086137" y="4124825"/>
                <a:ext cx="55785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Oval 48"/>
              <p:cNvSpPr/>
              <p:nvPr/>
            </p:nvSpPr>
            <p:spPr>
              <a:xfrm>
                <a:off x="8150186" y="4116380"/>
                <a:ext cx="55784" cy="5700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Oval 49"/>
              <p:cNvSpPr/>
              <p:nvPr/>
            </p:nvSpPr>
            <p:spPr>
              <a:xfrm>
                <a:off x="8205970" y="4148048"/>
                <a:ext cx="53718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Oval 50"/>
              <p:cNvSpPr/>
              <p:nvPr/>
            </p:nvSpPr>
            <p:spPr>
              <a:xfrm>
                <a:off x="8241094" y="4198720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59" name="Oval 51"/>
              <p:cNvSpPr/>
              <p:nvPr/>
            </p:nvSpPr>
            <p:spPr>
              <a:xfrm>
                <a:off x="8243159" y="4259948"/>
                <a:ext cx="55785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Oval 52"/>
              <p:cNvSpPr/>
              <p:nvPr/>
            </p:nvSpPr>
            <p:spPr>
              <a:xfrm>
                <a:off x="8170847" y="4276838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Oval 53"/>
              <p:cNvSpPr/>
              <p:nvPr/>
            </p:nvSpPr>
            <p:spPr>
              <a:xfrm>
                <a:off x="8129525" y="4202942"/>
                <a:ext cx="55784" cy="54894"/>
              </a:xfrm>
              <a:prstGeom prst="ellipse">
                <a:avLst/>
              </a:prstGeom>
              <a:solidFill>
                <a:srgbClr val="193D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en-US" sz="130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6" name="Group 362"/>
          <p:cNvGrpSpPr/>
          <p:nvPr userDrawn="1"/>
        </p:nvGrpSpPr>
        <p:grpSpPr>
          <a:xfrm>
            <a:off x="5405034" y="4005064"/>
            <a:ext cx="3354303" cy="576000"/>
            <a:chOff x="4932104" y="4725144"/>
            <a:chExt cx="3096280" cy="576000"/>
          </a:xfrm>
        </p:grpSpPr>
        <p:pic>
          <p:nvPicPr>
            <p:cNvPr id="365" name="Picture 364" descr="1394032025_46-facebook.png"/>
            <p:cNvPicPr>
              <a:picLocks noChangeAspect="1"/>
            </p:cNvPicPr>
            <p:nvPr userDrawn="1"/>
          </p:nvPicPr>
          <p:blipFill>
            <a:blip r:embed="rId8" cstate="screen">
              <a:lum bright="100000"/>
            </a:blip>
            <a:stretch>
              <a:fillRect/>
            </a:stretch>
          </p:blipFill>
          <p:spPr>
            <a:xfrm>
              <a:off x="4932104" y="4725144"/>
              <a:ext cx="576000" cy="576000"/>
            </a:xfrm>
            <a:prstGeom prst="rect">
              <a:avLst/>
            </a:prstGeom>
          </p:spPr>
        </p:pic>
        <p:pic>
          <p:nvPicPr>
            <p:cNvPr id="366" name="Picture 365" descr="1394032040_11-linkedin.png"/>
            <p:cNvPicPr>
              <a:picLocks noChangeAspect="1"/>
            </p:cNvPicPr>
            <p:nvPr userDrawn="1"/>
          </p:nvPicPr>
          <p:blipFill>
            <a:blip r:embed="rId9" cstate="screen">
              <a:lum bright="100000"/>
            </a:blip>
            <a:stretch>
              <a:fillRect/>
            </a:stretch>
          </p:blipFill>
          <p:spPr>
            <a:xfrm>
              <a:off x="5784197" y="4743144"/>
              <a:ext cx="540000" cy="540000"/>
            </a:xfrm>
            <a:prstGeom prst="rect">
              <a:avLst/>
            </a:prstGeom>
          </p:spPr>
        </p:pic>
        <p:pic>
          <p:nvPicPr>
            <p:cNvPr id="367" name="Picture 366" descr="1394031971_45-twitter.png"/>
            <p:cNvPicPr>
              <a:picLocks noChangeAspect="1"/>
            </p:cNvPicPr>
            <p:nvPr userDrawn="1"/>
          </p:nvPicPr>
          <p:blipFill>
            <a:blip r:embed="rId10" cstate="screen">
              <a:lum bright="100000"/>
            </a:blip>
            <a:stretch>
              <a:fillRect/>
            </a:stretch>
          </p:blipFill>
          <p:spPr>
            <a:xfrm>
              <a:off x="6600290" y="4725144"/>
              <a:ext cx="576000" cy="576000"/>
            </a:xfrm>
            <a:prstGeom prst="rect">
              <a:avLst/>
            </a:prstGeom>
          </p:spPr>
        </p:pic>
        <p:pic>
          <p:nvPicPr>
            <p:cNvPr id="368" name="Picture 367" descr="1394031976_18-youtube.png"/>
            <p:cNvPicPr>
              <a:picLocks noChangeAspect="1"/>
            </p:cNvPicPr>
            <p:nvPr userDrawn="1"/>
          </p:nvPicPr>
          <p:blipFill>
            <a:blip r:embed="rId11" cstate="screen">
              <a:lum bright="100000"/>
            </a:blip>
            <a:stretch>
              <a:fillRect/>
            </a:stretch>
          </p:blipFill>
          <p:spPr>
            <a:xfrm>
              <a:off x="7452384" y="4725144"/>
              <a:ext cx="576000" cy="57600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118957" name="think-cell Slide" r:id="rId4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317501" y="1511300"/>
            <a:ext cx="9267824" cy="45847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pic>
        <p:nvPicPr>
          <p:cNvPr id="5" name="Picture 4" descr="Footer_PPT Template_2.png"/>
          <p:cNvPicPr preferRelativeResize="0">
            <a:picLocks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0" y="6238800"/>
            <a:ext cx="9906000" cy="619200"/>
          </a:xfrm>
          <a:prstGeom prst="rect">
            <a:avLst/>
          </a:prstGeom>
        </p:spPr>
      </p:pic>
      <p:pic>
        <p:nvPicPr>
          <p:cNvPr id="6" name="Picture 5" descr="logo.png"/>
          <p:cNvPicPr>
            <a:picLocks noChangeAspect="1"/>
          </p:cNvPicPr>
          <p:nvPr userDrawn="1"/>
        </p:nvPicPr>
        <p:blipFill>
          <a:blip r:embed="rId6" cstate="screen">
            <a:lum bright="100000"/>
          </a:blip>
          <a:stretch>
            <a:fillRect/>
          </a:stretch>
        </p:blipFill>
        <p:spPr>
          <a:xfrm>
            <a:off x="8547934" y="6237384"/>
            <a:ext cx="929570" cy="64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43573" y="6545274"/>
            <a:ext cx="5114660" cy="249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>
              <a:defRPr/>
            </a:pP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The information contained in this document is proprietary and confidential. </a:t>
            </a:r>
            <a:br>
              <a:rPr lang="en-US" sz="700" dirty="0">
                <a:solidFill>
                  <a:prstClr val="white"/>
                </a:solidFill>
                <a:cs typeface="Arial" pitchFamily="34" charset="0"/>
              </a:rPr>
            </a:b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It is for Capgemini internal use only. Copyright© 2016 </a:t>
            </a:r>
            <a:r>
              <a:rPr lang="en-US" sz="700" dirty="0" err="1">
                <a:solidFill>
                  <a:prstClr val="white"/>
                </a:solidFill>
                <a:cs typeface="Arial" pitchFamily="34" charset="0"/>
              </a:rPr>
              <a:t>Capgemini</a:t>
            </a: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. All rights reserved.</a:t>
            </a:r>
            <a:endParaRPr lang="en-GB" sz="700" dirty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9" name="Picture 8" descr="capgemini logo.png"/>
          <p:cNvPicPr>
            <a:picLocks noChangeAspect="1"/>
          </p:cNvPicPr>
          <p:nvPr userDrawn="1"/>
        </p:nvPicPr>
        <p:blipFill>
          <a:blip r:embed="rId7" cstate="screen">
            <a:lum bright="100000"/>
          </a:blip>
          <a:stretch>
            <a:fillRect/>
          </a:stretch>
        </p:blipFill>
        <p:spPr>
          <a:xfrm>
            <a:off x="495300" y="6381328"/>
            <a:ext cx="1560000" cy="3351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356" descr="city (7).jpg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363" name="Picture 362" descr="Back_Content Slide_PPT Template_White.png"/>
          <p:cNvPicPr preferRelativeResize="0">
            <a:picLocks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410" y="283"/>
            <a:ext cx="9905182" cy="5832000"/>
          </a:xfrm>
          <a:prstGeom prst="rect">
            <a:avLst/>
          </a:prstGeom>
        </p:spPr>
      </p:pic>
      <p:sp>
        <p:nvSpPr>
          <p:cNvPr id="358" name="TextBox 357"/>
          <p:cNvSpPr txBox="1"/>
          <p:nvPr userDrawn="1"/>
        </p:nvSpPr>
        <p:spPr>
          <a:xfrm>
            <a:off x="740532" y="1124745"/>
            <a:ext cx="374441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41400"/>
            <a:r>
              <a:rPr lang="en-US" sz="3600" dirty="0">
                <a:solidFill>
                  <a:srgbClr val="0094C3"/>
                </a:solidFill>
              </a:rPr>
              <a:t>About </a:t>
            </a:r>
            <a:r>
              <a:rPr lang="en-US" sz="3600" dirty="0" err="1">
                <a:solidFill>
                  <a:srgbClr val="0094C3"/>
                </a:solidFill>
              </a:rPr>
              <a:t>Capgemini</a:t>
            </a:r>
            <a:endParaRPr lang="en-US" sz="3600" dirty="0">
              <a:solidFill>
                <a:srgbClr val="0094C3"/>
              </a:solidFill>
            </a:endParaRPr>
          </a:p>
          <a:p>
            <a:pPr algn="just" defTabSz="1041400"/>
            <a:endParaRPr lang="en-US" sz="1800" dirty="0">
              <a:solidFill>
                <a:srgbClr val="0094C3"/>
              </a:solidFill>
            </a:endParaRPr>
          </a:p>
          <a:p>
            <a:pPr defTabSz="1041400"/>
            <a:r>
              <a:rPr lang="en-US" sz="1200" dirty="0">
                <a:solidFill>
                  <a:srgbClr val="0094C3"/>
                </a:solidFill>
              </a:rPr>
              <a:t>With more than 120,000 people in 40 countries, </a:t>
            </a:r>
            <a:r>
              <a:rPr lang="en-US" sz="1200" dirty="0" err="1">
                <a:solidFill>
                  <a:srgbClr val="0094C3"/>
                </a:solidFill>
              </a:rPr>
              <a:t>Capgemini</a:t>
            </a:r>
            <a:r>
              <a:rPr lang="en-US" sz="1200" dirty="0">
                <a:solidFill>
                  <a:srgbClr val="0094C3"/>
                </a:solidFill>
              </a:rPr>
              <a:t> is one of the world's foremost providers of consulting, technology and outsourcing services. The group reported 2011 global revenues of EUR 9.7 billion.</a:t>
            </a:r>
          </a:p>
          <a:p>
            <a:pPr defTabSz="1041400"/>
            <a:r>
              <a:rPr lang="en-US" sz="1200" dirty="0">
                <a:solidFill>
                  <a:srgbClr val="0094C3"/>
                </a:solidFill>
              </a:rPr>
              <a:t>Together with its clients, </a:t>
            </a:r>
            <a:r>
              <a:rPr lang="en-US" sz="1200" dirty="0" err="1">
                <a:solidFill>
                  <a:srgbClr val="0094C3"/>
                </a:solidFill>
              </a:rPr>
              <a:t>Capgemini</a:t>
            </a:r>
            <a:r>
              <a:rPr lang="en-US" sz="1200" dirty="0">
                <a:solidFill>
                  <a:srgbClr val="0094C3"/>
                </a:solidFill>
              </a:rPr>
              <a:t> creates and delivers business and technology solutions that fit their needs and drive the results they want. A deeply multicultural organization, </a:t>
            </a:r>
            <a:r>
              <a:rPr lang="en-US" sz="1200" dirty="0" err="1">
                <a:solidFill>
                  <a:srgbClr val="0094C3"/>
                </a:solidFill>
              </a:rPr>
              <a:t>Capgemini</a:t>
            </a:r>
            <a:r>
              <a:rPr lang="en-US" sz="1200" dirty="0">
                <a:solidFill>
                  <a:srgbClr val="0094C3"/>
                </a:solidFill>
              </a:rPr>
              <a:t> has developed its own way of working, the Collaborative Business </a:t>
            </a:r>
            <a:r>
              <a:rPr lang="en-US" sz="1200" dirty="0" err="1">
                <a:solidFill>
                  <a:srgbClr val="0094C3"/>
                </a:solidFill>
              </a:rPr>
              <a:t>Experience</a:t>
            </a:r>
            <a:r>
              <a:rPr lang="en-US" sz="1200" baseline="30000" dirty="0" err="1">
                <a:solidFill>
                  <a:srgbClr val="0094C3"/>
                </a:solidFill>
              </a:rPr>
              <a:t>tm</a:t>
            </a:r>
            <a:r>
              <a:rPr lang="en-US" sz="1200" dirty="0">
                <a:solidFill>
                  <a:srgbClr val="0094C3"/>
                </a:solidFill>
              </a:rPr>
              <a:t>, and draws on </a:t>
            </a:r>
            <a:r>
              <a:rPr lang="en-US" sz="1200" dirty="0" err="1">
                <a:solidFill>
                  <a:srgbClr val="0094C3"/>
                </a:solidFill>
              </a:rPr>
              <a:t>Rightshore</a:t>
            </a:r>
            <a:r>
              <a:rPr lang="en-US" sz="1200" b="1" baseline="30000" dirty="0">
                <a:solidFill>
                  <a:srgbClr val="0094C3"/>
                </a:solidFill>
              </a:rPr>
              <a:t> ®</a:t>
            </a:r>
            <a:r>
              <a:rPr lang="en-US" sz="1200" dirty="0">
                <a:solidFill>
                  <a:srgbClr val="0094C3"/>
                </a:solidFill>
              </a:rPr>
              <a:t>, its worldwide delivery model.</a:t>
            </a:r>
          </a:p>
          <a:p>
            <a:pPr defTabSz="1041400"/>
            <a:endParaRPr lang="en-US" sz="1200" dirty="0">
              <a:solidFill>
                <a:srgbClr val="0094C3"/>
              </a:solidFill>
            </a:endParaRPr>
          </a:p>
          <a:p>
            <a:pPr defTabSz="1041400"/>
            <a:r>
              <a:rPr lang="en-US" sz="1200" i="1" dirty="0" err="1">
                <a:solidFill>
                  <a:srgbClr val="0094C3"/>
                </a:solidFill>
              </a:rPr>
              <a:t>Rightshore</a:t>
            </a:r>
            <a:r>
              <a:rPr lang="en-US" sz="1200" i="1" baseline="30000" dirty="0">
                <a:solidFill>
                  <a:srgbClr val="0094C3"/>
                </a:solidFill>
              </a:rPr>
              <a:t>®</a:t>
            </a:r>
            <a:r>
              <a:rPr lang="en-US" sz="1200" i="1" dirty="0">
                <a:solidFill>
                  <a:srgbClr val="0094C3"/>
                </a:solidFill>
              </a:rPr>
              <a:t> is a trademark belonging to </a:t>
            </a:r>
            <a:r>
              <a:rPr lang="en-US" sz="1200" i="1" dirty="0" err="1">
                <a:solidFill>
                  <a:srgbClr val="0094C3"/>
                </a:solidFill>
              </a:rPr>
              <a:t>Capgemini</a:t>
            </a:r>
            <a:endParaRPr lang="en-US" sz="1200" b="1" noProof="1">
              <a:solidFill>
                <a:srgbClr val="0094C3"/>
              </a:solidFill>
            </a:endParaRPr>
          </a:p>
        </p:txBody>
      </p:sp>
      <p:pic>
        <p:nvPicPr>
          <p:cNvPr id="361" name="Picture 360" descr="capgemini logo.png"/>
          <p:cNvPicPr>
            <a:picLocks noChangeAspect="1"/>
          </p:cNvPicPr>
          <p:nvPr userDrawn="1"/>
        </p:nvPicPr>
        <p:blipFill>
          <a:blip r:embed="rId6" cstate="screen">
            <a:lum bright="100000"/>
          </a:blip>
          <a:stretch>
            <a:fillRect/>
          </a:stretch>
        </p:blipFill>
        <p:spPr>
          <a:xfrm>
            <a:off x="350493" y="6083066"/>
            <a:ext cx="2393651" cy="514286"/>
          </a:xfrm>
          <a:prstGeom prst="rect">
            <a:avLst/>
          </a:prstGeom>
        </p:spPr>
      </p:pic>
      <p:pic>
        <p:nvPicPr>
          <p:cNvPr id="362" name="Image 7" descr="Capgemini_Slogan_RGB.png"/>
          <p:cNvPicPr>
            <a:picLocks noChangeAspect="1"/>
          </p:cNvPicPr>
          <p:nvPr userDrawn="1"/>
        </p:nvPicPr>
        <p:blipFill>
          <a:blip r:embed="rId7" cstate="screen">
            <a:lum bright="100000"/>
          </a:blip>
          <a:stretch>
            <a:fillRect/>
          </a:stretch>
        </p:blipFill>
        <p:spPr>
          <a:xfrm>
            <a:off x="6744477" y="6314264"/>
            <a:ext cx="2967052" cy="283099"/>
          </a:xfrm>
          <a:prstGeom prst="rect">
            <a:avLst/>
          </a:prstGeom>
        </p:spPr>
      </p:pic>
      <p:sp>
        <p:nvSpPr>
          <p:cNvPr id="364" name="TextBox 363"/>
          <p:cNvSpPr txBox="1"/>
          <p:nvPr userDrawn="1"/>
        </p:nvSpPr>
        <p:spPr>
          <a:xfrm>
            <a:off x="5600021" y="3513207"/>
            <a:ext cx="296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800" dirty="0">
                <a:solidFill>
                  <a:srgbClr val="0094C3"/>
                </a:solidFill>
              </a:rPr>
              <a:t>www.capgemini.com</a:t>
            </a:r>
          </a:p>
        </p:txBody>
      </p:sp>
      <p:grpSp>
        <p:nvGrpSpPr>
          <p:cNvPr id="2" name="Group 54"/>
          <p:cNvGrpSpPr>
            <a:grpSpLocks/>
          </p:cNvGrpSpPr>
          <p:nvPr userDrawn="1">
            <p:custDataLst>
              <p:tags r:id="rId1"/>
            </p:custDataLst>
          </p:nvPr>
        </p:nvGrpSpPr>
        <p:grpSpPr bwMode="auto">
          <a:xfrm>
            <a:off x="5076905" y="1239269"/>
            <a:ext cx="4010554" cy="2117725"/>
            <a:chOff x="-6346822" y="2366960"/>
            <a:chExt cx="5613397" cy="3281360"/>
          </a:xfrm>
          <a:solidFill>
            <a:srgbClr val="0094C3"/>
          </a:solidFill>
        </p:grpSpPr>
        <p:grpSp>
          <p:nvGrpSpPr>
            <p:cNvPr id="3" name="Group 205"/>
            <p:cNvGrpSpPr>
              <a:grpSpLocks/>
            </p:cNvGrpSpPr>
            <p:nvPr/>
          </p:nvGrpSpPr>
          <p:grpSpPr bwMode="auto">
            <a:xfrm>
              <a:off x="-6170610" y="2416173"/>
              <a:ext cx="5135561" cy="3197223"/>
              <a:chOff x="-3887" y="1522"/>
              <a:chExt cx="3235" cy="2014"/>
            </a:xfrm>
            <a:grpFill/>
          </p:grpSpPr>
          <p:sp>
            <p:nvSpPr>
              <p:cNvPr id="157" name="Freeform 5"/>
              <p:cNvSpPr>
                <a:spLocks noEditPoints="1"/>
              </p:cNvSpPr>
              <p:nvPr/>
            </p:nvSpPr>
            <p:spPr bwMode="auto">
              <a:xfrm>
                <a:off x="-2016" y="3070"/>
                <a:ext cx="136" cy="2"/>
              </a:xfrm>
              <a:custGeom>
                <a:avLst/>
                <a:gdLst/>
                <a:ahLst/>
                <a:cxnLst>
                  <a:cxn ang="0">
                    <a:pos x="58" y="1"/>
                  </a:cxn>
                  <a:cxn ang="0">
                    <a:pos x="58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58" y="0"/>
                  </a:cxn>
                  <a:cxn ang="0">
                    <a:pos x="58" y="0"/>
                  </a:cxn>
                </a:cxnLst>
                <a:rect l="0" t="0" r="r" b="b"/>
                <a:pathLst>
                  <a:path w="58" h="1">
                    <a:moveTo>
                      <a:pt x="58" y="1"/>
                    </a:moveTo>
                    <a:cubicBezTo>
                      <a:pt x="58" y="0"/>
                      <a:pt x="58" y="0"/>
                      <a:pt x="58" y="0"/>
                    </a:cubicBezTo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moveTo>
                      <a:pt x="58" y="0"/>
                    </a:moveTo>
                    <a:cubicBezTo>
                      <a:pt x="58" y="0"/>
                      <a:pt x="58" y="0"/>
                      <a:pt x="5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6"/>
              <p:cNvSpPr>
                <a:spLocks/>
              </p:cNvSpPr>
              <p:nvPr/>
            </p:nvSpPr>
            <p:spPr bwMode="auto">
              <a:xfrm>
                <a:off x="-2718" y="2861"/>
                <a:ext cx="12" cy="3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5" y="1"/>
                  </a:cxn>
                  <a:cxn ang="0">
                    <a:pos x="5" y="0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Freeform 7"/>
              <p:cNvSpPr>
                <a:spLocks/>
              </p:cNvSpPr>
              <p:nvPr/>
            </p:nvSpPr>
            <p:spPr bwMode="auto">
              <a:xfrm>
                <a:off x="-1028" y="2861"/>
                <a:ext cx="2" cy="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8"/>
              <p:cNvSpPr>
                <a:spLocks noEditPoints="1"/>
              </p:cNvSpPr>
              <p:nvPr/>
            </p:nvSpPr>
            <p:spPr bwMode="auto">
              <a:xfrm>
                <a:off x="-2197" y="2222"/>
                <a:ext cx="1257" cy="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230" y="0"/>
                  </a:cxn>
                  <a:cxn ang="0">
                    <a:pos x="228" y="0"/>
                  </a:cxn>
                  <a:cxn ang="0">
                    <a:pos x="228" y="1"/>
                  </a:cxn>
                  <a:cxn ang="0">
                    <a:pos x="230" y="1"/>
                  </a:cxn>
                  <a:cxn ang="0">
                    <a:pos x="230" y="0"/>
                  </a:cxn>
                  <a:cxn ang="0">
                    <a:pos x="431" y="0"/>
                  </a:cxn>
                  <a:cxn ang="0">
                    <a:pos x="426" y="0"/>
                  </a:cxn>
                  <a:cxn ang="0">
                    <a:pos x="426" y="1"/>
                  </a:cxn>
                  <a:cxn ang="0">
                    <a:pos x="431" y="1"/>
                  </a:cxn>
                  <a:cxn ang="0">
                    <a:pos x="431" y="0"/>
                  </a:cxn>
                  <a:cxn ang="0">
                    <a:pos x="442" y="0"/>
                  </a:cxn>
                  <a:cxn ang="0">
                    <a:pos x="436" y="0"/>
                  </a:cxn>
                  <a:cxn ang="0">
                    <a:pos x="436" y="1"/>
                  </a:cxn>
                  <a:cxn ang="0">
                    <a:pos x="442" y="1"/>
                  </a:cxn>
                  <a:cxn ang="0">
                    <a:pos x="442" y="0"/>
                  </a:cxn>
                  <a:cxn ang="0">
                    <a:pos x="462" y="0"/>
                  </a:cxn>
                  <a:cxn ang="0">
                    <a:pos x="458" y="0"/>
                  </a:cxn>
                  <a:cxn ang="0">
                    <a:pos x="459" y="1"/>
                  </a:cxn>
                  <a:cxn ang="0">
                    <a:pos x="462" y="1"/>
                  </a:cxn>
                  <a:cxn ang="0">
                    <a:pos x="462" y="0"/>
                  </a:cxn>
                  <a:cxn ang="0">
                    <a:pos x="530" y="0"/>
                  </a:cxn>
                  <a:cxn ang="0">
                    <a:pos x="530" y="0"/>
                  </a:cxn>
                  <a:cxn ang="0">
                    <a:pos x="530" y="1"/>
                  </a:cxn>
                  <a:cxn ang="0">
                    <a:pos x="531" y="1"/>
                  </a:cxn>
                  <a:cxn ang="0">
                    <a:pos x="530" y="0"/>
                  </a:cxn>
                </a:cxnLst>
                <a:rect l="0" t="0" r="r" b="b"/>
                <a:pathLst>
                  <a:path w="53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230" y="0"/>
                    </a:moveTo>
                    <a:cubicBezTo>
                      <a:pt x="228" y="0"/>
                      <a:pt x="228" y="0"/>
                      <a:pt x="228" y="0"/>
                    </a:cubicBezTo>
                    <a:cubicBezTo>
                      <a:pt x="228" y="1"/>
                      <a:pt x="228" y="1"/>
                      <a:pt x="228" y="1"/>
                    </a:cubicBezTo>
                    <a:cubicBezTo>
                      <a:pt x="230" y="1"/>
                      <a:pt x="230" y="1"/>
                      <a:pt x="230" y="1"/>
                    </a:cubicBezTo>
                    <a:cubicBezTo>
                      <a:pt x="230" y="0"/>
                      <a:pt x="230" y="0"/>
                      <a:pt x="230" y="0"/>
                    </a:cubicBezTo>
                    <a:moveTo>
                      <a:pt x="431" y="0"/>
                    </a:moveTo>
                    <a:cubicBezTo>
                      <a:pt x="426" y="0"/>
                      <a:pt x="426" y="0"/>
                      <a:pt x="426" y="0"/>
                    </a:cubicBezTo>
                    <a:cubicBezTo>
                      <a:pt x="426" y="1"/>
                      <a:pt x="426" y="1"/>
                      <a:pt x="426" y="1"/>
                    </a:cubicBezTo>
                    <a:cubicBezTo>
                      <a:pt x="431" y="1"/>
                      <a:pt x="431" y="1"/>
                      <a:pt x="431" y="1"/>
                    </a:cubicBezTo>
                    <a:cubicBezTo>
                      <a:pt x="431" y="0"/>
                      <a:pt x="431" y="0"/>
                      <a:pt x="431" y="0"/>
                    </a:cubicBezTo>
                    <a:moveTo>
                      <a:pt x="442" y="0"/>
                    </a:moveTo>
                    <a:cubicBezTo>
                      <a:pt x="436" y="0"/>
                      <a:pt x="436" y="0"/>
                      <a:pt x="436" y="0"/>
                    </a:cubicBezTo>
                    <a:cubicBezTo>
                      <a:pt x="436" y="1"/>
                      <a:pt x="436" y="1"/>
                      <a:pt x="436" y="1"/>
                    </a:cubicBezTo>
                    <a:cubicBezTo>
                      <a:pt x="442" y="1"/>
                      <a:pt x="442" y="1"/>
                      <a:pt x="442" y="1"/>
                    </a:cubicBezTo>
                    <a:cubicBezTo>
                      <a:pt x="442" y="0"/>
                      <a:pt x="442" y="0"/>
                      <a:pt x="442" y="0"/>
                    </a:cubicBezTo>
                    <a:moveTo>
                      <a:pt x="462" y="0"/>
                    </a:moveTo>
                    <a:cubicBezTo>
                      <a:pt x="458" y="0"/>
                      <a:pt x="458" y="0"/>
                      <a:pt x="458" y="0"/>
                    </a:cubicBezTo>
                    <a:cubicBezTo>
                      <a:pt x="458" y="0"/>
                      <a:pt x="458" y="0"/>
                      <a:pt x="459" y="1"/>
                    </a:cubicBezTo>
                    <a:cubicBezTo>
                      <a:pt x="462" y="1"/>
                      <a:pt x="462" y="1"/>
                      <a:pt x="462" y="1"/>
                    </a:cubicBezTo>
                    <a:cubicBezTo>
                      <a:pt x="462" y="0"/>
                      <a:pt x="462" y="0"/>
                      <a:pt x="462" y="0"/>
                    </a:cubicBezTo>
                    <a:moveTo>
                      <a:pt x="530" y="0"/>
                    </a:moveTo>
                    <a:cubicBezTo>
                      <a:pt x="530" y="0"/>
                      <a:pt x="530" y="0"/>
                      <a:pt x="530" y="0"/>
                    </a:cubicBezTo>
                    <a:cubicBezTo>
                      <a:pt x="530" y="1"/>
                      <a:pt x="530" y="1"/>
                      <a:pt x="530" y="1"/>
                    </a:cubicBezTo>
                    <a:cubicBezTo>
                      <a:pt x="531" y="1"/>
                      <a:pt x="531" y="1"/>
                      <a:pt x="531" y="1"/>
                    </a:cubicBezTo>
                    <a:cubicBezTo>
                      <a:pt x="530" y="0"/>
                      <a:pt x="530" y="0"/>
                      <a:pt x="53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9"/>
              <p:cNvSpPr>
                <a:spLocks noEditPoints="1"/>
              </p:cNvSpPr>
              <p:nvPr/>
            </p:nvSpPr>
            <p:spPr bwMode="auto">
              <a:xfrm>
                <a:off x="-3755" y="2222"/>
                <a:ext cx="74" cy="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31" y="0"/>
                  </a:cxn>
                  <a:cxn ang="0">
                    <a:pos x="31" y="0"/>
                  </a:cxn>
                </a:cxnLst>
                <a:rect l="0" t="0" r="r" b="b"/>
                <a:pathLst>
                  <a:path w="3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31" y="0"/>
                    </a:move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10"/>
              <p:cNvSpPr>
                <a:spLocks noEditPoints="1"/>
              </p:cNvSpPr>
              <p:nvPr/>
            </p:nvSpPr>
            <p:spPr bwMode="auto">
              <a:xfrm>
                <a:off x="-2263" y="1682"/>
                <a:ext cx="1069" cy="2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5" y="1"/>
                  </a:cxn>
                  <a:cxn ang="0">
                    <a:pos x="5" y="0"/>
                  </a:cxn>
                  <a:cxn ang="0">
                    <a:pos x="119" y="0"/>
                  </a:cxn>
                  <a:cxn ang="0">
                    <a:pos x="114" y="0"/>
                  </a:cxn>
                  <a:cxn ang="0">
                    <a:pos x="114" y="1"/>
                  </a:cxn>
                  <a:cxn ang="0">
                    <a:pos x="119" y="1"/>
                  </a:cxn>
                  <a:cxn ang="0">
                    <a:pos x="119" y="0"/>
                  </a:cxn>
                  <a:cxn ang="0">
                    <a:pos x="167" y="0"/>
                  </a:cxn>
                  <a:cxn ang="0">
                    <a:pos x="166" y="0"/>
                  </a:cxn>
                  <a:cxn ang="0">
                    <a:pos x="166" y="1"/>
                  </a:cxn>
                  <a:cxn ang="0">
                    <a:pos x="167" y="1"/>
                  </a:cxn>
                  <a:cxn ang="0">
                    <a:pos x="167" y="0"/>
                  </a:cxn>
                  <a:cxn ang="0">
                    <a:pos x="223" y="0"/>
                  </a:cxn>
                  <a:cxn ang="0">
                    <a:pos x="218" y="0"/>
                  </a:cxn>
                  <a:cxn ang="0">
                    <a:pos x="218" y="1"/>
                  </a:cxn>
                  <a:cxn ang="0">
                    <a:pos x="223" y="1"/>
                  </a:cxn>
                  <a:cxn ang="0">
                    <a:pos x="223" y="0"/>
                  </a:cxn>
                  <a:cxn ang="0">
                    <a:pos x="327" y="0"/>
                  </a:cxn>
                  <a:cxn ang="0">
                    <a:pos x="326" y="0"/>
                  </a:cxn>
                  <a:cxn ang="0">
                    <a:pos x="327" y="1"/>
                  </a:cxn>
                  <a:cxn ang="0">
                    <a:pos x="327" y="1"/>
                  </a:cxn>
                  <a:cxn ang="0">
                    <a:pos x="327" y="0"/>
                  </a:cxn>
                  <a:cxn ang="0">
                    <a:pos x="431" y="0"/>
                  </a:cxn>
                  <a:cxn ang="0">
                    <a:pos x="426" y="0"/>
                  </a:cxn>
                  <a:cxn ang="0">
                    <a:pos x="426" y="1"/>
                  </a:cxn>
                  <a:cxn ang="0">
                    <a:pos x="431" y="1"/>
                  </a:cxn>
                  <a:cxn ang="0">
                    <a:pos x="431" y="0"/>
                  </a:cxn>
                  <a:cxn ang="0">
                    <a:pos x="442" y="0"/>
                  </a:cxn>
                  <a:cxn ang="0">
                    <a:pos x="437" y="0"/>
                  </a:cxn>
                  <a:cxn ang="0">
                    <a:pos x="437" y="1"/>
                  </a:cxn>
                  <a:cxn ang="0">
                    <a:pos x="442" y="1"/>
                  </a:cxn>
                  <a:cxn ang="0">
                    <a:pos x="442" y="0"/>
                  </a:cxn>
                  <a:cxn ang="0">
                    <a:pos x="447" y="0"/>
                  </a:cxn>
                  <a:cxn ang="0">
                    <a:pos x="447" y="0"/>
                  </a:cxn>
                  <a:cxn ang="0">
                    <a:pos x="447" y="1"/>
                  </a:cxn>
                  <a:cxn ang="0">
                    <a:pos x="449" y="1"/>
                  </a:cxn>
                  <a:cxn ang="0">
                    <a:pos x="447" y="0"/>
                  </a:cxn>
                  <a:cxn ang="0">
                    <a:pos x="452" y="0"/>
                  </a:cxn>
                  <a:cxn ang="0">
                    <a:pos x="450" y="0"/>
                  </a:cxn>
                  <a:cxn ang="0">
                    <a:pos x="451" y="1"/>
                  </a:cxn>
                  <a:cxn ang="0">
                    <a:pos x="452" y="1"/>
                  </a:cxn>
                  <a:cxn ang="0">
                    <a:pos x="452" y="0"/>
                  </a:cxn>
                </a:cxnLst>
                <a:rect l="0" t="0" r="r" b="b"/>
                <a:pathLst>
                  <a:path w="452" h="1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moveTo>
                      <a:pt x="119" y="0"/>
                    </a:moveTo>
                    <a:cubicBezTo>
                      <a:pt x="114" y="0"/>
                      <a:pt x="114" y="0"/>
                      <a:pt x="114" y="0"/>
                    </a:cubicBezTo>
                    <a:cubicBezTo>
                      <a:pt x="114" y="1"/>
                      <a:pt x="114" y="1"/>
                      <a:pt x="114" y="1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19" y="0"/>
                      <a:pt x="119" y="0"/>
                      <a:pt x="119" y="0"/>
                    </a:cubicBezTo>
                    <a:moveTo>
                      <a:pt x="167" y="0"/>
                    </a:moveTo>
                    <a:cubicBezTo>
                      <a:pt x="166" y="0"/>
                      <a:pt x="166" y="0"/>
                      <a:pt x="166" y="0"/>
                    </a:cubicBezTo>
                    <a:cubicBezTo>
                      <a:pt x="166" y="1"/>
                      <a:pt x="166" y="1"/>
                      <a:pt x="166" y="1"/>
                    </a:cubicBezTo>
                    <a:cubicBezTo>
                      <a:pt x="167" y="1"/>
                      <a:pt x="167" y="1"/>
                      <a:pt x="167" y="1"/>
                    </a:cubicBezTo>
                    <a:cubicBezTo>
                      <a:pt x="167" y="1"/>
                      <a:pt x="167" y="1"/>
                      <a:pt x="167" y="0"/>
                    </a:cubicBezTo>
                    <a:moveTo>
                      <a:pt x="223" y="0"/>
                    </a:moveTo>
                    <a:cubicBezTo>
                      <a:pt x="218" y="0"/>
                      <a:pt x="218" y="0"/>
                      <a:pt x="218" y="0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23" y="1"/>
                      <a:pt x="223" y="1"/>
                      <a:pt x="223" y="1"/>
                    </a:cubicBezTo>
                    <a:cubicBezTo>
                      <a:pt x="223" y="0"/>
                      <a:pt x="223" y="0"/>
                      <a:pt x="223" y="0"/>
                    </a:cubicBezTo>
                    <a:moveTo>
                      <a:pt x="327" y="0"/>
                    </a:moveTo>
                    <a:cubicBezTo>
                      <a:pt x="326" y="0"/>
                      <a:pt x="326" y="0"/>
                      <a:pt x="326" y="0"/>
                    </a:cubicBezTo>
                    <a:cubicBezTo>
                      <a:pt x="327" y="1"/>
                      <a:pt x="327" y="1"/>
                      <a:pt x="327" y="1"/>
                    </a:cubicBezTo>
                    <a:cubicBezTo>
                      <a:pt x="327" y="1"/>
                      <a:pt x="327" y="1"/>
                      <a:pt x="327" y="1"/>
                    </a:cubicBezTo>
                    <a:cubicBezTo>
                      <a:pt x="327" y="0"/>
                      <a:pt x="327" y="0"/>
                      <a:pt x="327" y="0"/>
                    </a:cubicBezTo>
                    <a:moveTo>
                      <a:pt x="431" y="0"/>
                    </a:moveTo>
                    <a:cubicBezTo>
                      <a:pt x="426" y="0"/>
                      <a:pt x="426" y="0"/>
                      <a:pt x="426" y="0"/>
                    </a:cubicBezTo>
                    <a:cubicBezTo>
                      <a:pt x="426" y="1"/>
                      <a:pt x="426" y="1"/>
                      <a:pt x="426" y="1"/>
                    </a:cubicBezTo>
                    <a:cubicBezTo>
                      <a:pt x="431" y="1"/>
                      <a:pt x="431" y="1"/>
                      <a:pt x="431" y="1"/>
                    </a:cubicBezTo>
                    <a:cubicBezTo>
                      <a:pt x="431" y="0"/>
                      <a:pt x="431" y="0"/>
                      <a:pt x="431" y="0"/>
                    </a:cubicBezTo>
                    <a:moveTo>
                      <a:pt x="442" y="0"/>
                    </a:moveTo>
                    <a:cubicBezTo>
                      <a:pt x="437" y="0"/>
                      <a:pt x="437" y="0"/>
                      <a:pt x="437" y="0"/>
                    </a:cubicBezTo>
                    <a:cubicBezTo>
                      <a:pt x="437" y="1"/>
                      <a:pt x="437" y="1"/>
                      <a:pt x="437" y="1"/>
                    </a:cubicBezTo>
                    <a:cubicBezTo>
                      <a:pt x="442" y="1"/>
                      <a:pt x="442" y="1"/>
                      <a:pt x="442" y="1"/>
                    </a:cubicBezTo>
                    <a:cubicBezTo>
                      <a:pt x="442" y="0"/>
                      <a:pt x="442" y="0"/>
                      <a:pt x="442" y="0"/>
                    </a:cubicBezTo>
                    <a:moveTo>
                      <a:pt x="447" y="0"/>
                    </a:moveTo>
                    <a:cubicBezTo>
                      <a:pt x="447" y="0"/>
                      <a:pt x="447" y="0"/>
                      <a:pt x="447" y="0"/>
                    </a:cubicBezTo>
                    <a:cubicBezTo>
                      <a:pt x="447" y="1"/>
                      <a:pt x="447" y="1"/>
                      <a:pt x="447" y="1"/>
                    </a:cubicBezTo>
                    <a:cubicBezTo>
                      <a:pt x="449" y="1"/>
                      <a:pt x="449" y="1"/>
                      <a:pt x="449" y="1"/>
                    </a:cubicBezTo>
                    <a:cubicBezTo>
                      <a:pt x="449" y="1"/>
                      <a:pt x="448" y="1"/>
                      <a:pt x="447" y="0"/>
                    </a:cubicBezTo>
                    <a:moveTo>
                      <a:pt x="452" y="0"/>
                    </a:moveTo>
                    <a:cubicBezTo>
                      <a:pt x="450" y="0"/>
                      <a:pt x="450" y="0"/>
                      <a:pt x="450" y="0"/>
                    </a:cubicBezTo>
                    <a:cubicBezTo>
                      <a:pt x="450" y="1"/>
                      <a:pt x="451" y="1"/>
                      <a:pt x="451" y="1"/>
                    </a:cubicBezTo>
                    <a:cubicBezTo>
                      <a:pt x="452" y="1"/>
                      <a:pt x="452" y="1"/>
                      <a:pt x="452" y="1"/>
                    </a:cubicBezTo>
                    <a:cubicBezTo>
                      <a:pt x="452" y="0"/>
                      <a:pt x="452" y="0"/>
                      <a:pt x="45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11"/>
              <p:cNvSpPr>
                <a:spLocks noEditPoints="1"/>
              </p:cNvSpPr>
              <p:nvPr/>
            </p:nvSpPr>
            <p:spPr bwMode="auto">
              <a:xfrm>
                <a:off x="-3519" y="1682"/>
                <a:ext cx="531" cy="2"/>
              </a:xfrm>
              <a:custGeom>
                <a:avLst/>
                <a:gdLst/>
                <a:ahLst/>
                <a:cxnLst>
                  <a:cxn ang="0">
                    <a:pos x="5" y="1"/>
                  </a:cxn>
                  <a:cxn ang="0">
                    <a:pos x="5" y="1"/>
                  </a:cxn>
                  <a:cxn ang="0">
                    <a:pos x="5" y="1"/>
                  </a:cxn>
                  <a:cxn ang="0">
                    <a:pos x="5" y="1"/>
                  </a:cxn>
                  <a:cxn ang="0">
                    <a:pos x="3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  <a:cxn ang="0">
                    <a:pos x="88" y="0"/>
                  </a:cxn>
                  <a:cxn ang="0">
                    <a:pos x="88" y="0"/>
                  </a:cxn>
                  <a:cxn ang="0">
                    <a:pos x="88" y="1"/>
                  </a:cxn>
                  <a:cxn ang="0">
                    <a:pos x="88" y="1"/>
                  </a:cxn>
                  <a:cxn ang="0">
                    <a:pos x="88" y="0"/>
                  </a:cxn>
                  <a:cxn ang="0">
                    <a:pos x="224" y="0"/>
                  </a:cxn>
                  <a:cxn ang="0">
                    <a:pos x="223" y="0"/>
                  </a:cxn>
                  <a:cxn ang="0">
                    <a:pos x="224" y="1"/>
                  </a:cxn>
                  <a:cxn ang="0">
                    <a:pos x="224" y="0"/>
                  </a:cxn>
                </a:cxnLst>
                <a:rect l="0" t="0" r="r" b="b"/>
                <a:pathLst>
                  <a:path w="224" h="1">
                    <a:moveTo>
                      <a:pt x="5" y="1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0"/>
                    </a:cubicBezTo>
                    <a:moveTo>
                      <a:pt x="88" y="0"/>
                    </a:moveTo>
                    <a:cubicBezTo>
                      <a:pt x="88" y="0"/>
                      <a:pt x="88" y="0"/>
                      <a:pt x="88" y="0"/>
                    </a:cubicBezTo>
                    <a:cubicBezTo>
                      <a:pt x="88" y="1"/>
                      <a:pt x="88" y="1"/>
                      <a:pt x="88" y="1"/>
                    </a:cubicBezTo>
                    <a:cubicBezTo>
                      <a:pt x="88" y="1"/>
                      <a:pt x="88" y="1"/>
                      <a:pt x="88" y="1"/>
                    </a:cubicBezTo>
                    <a:cubicBezTo>
                      <a:pt x="88" y="0"/>
                      <a:pt x="88" y="0"/>
                      <a:pt x="88" y="0"/>
                    </a:cubicBezTo>
                    <a:moveTo>
                      <a:pt x="224" y="0"/>
                    </a:moveTo>
                    <a:cubicBezTo>
                      <a:pt x="223" y="0"/>
                      <a:pt x="223" y="0"/>
                      <a:pt x="223" y="0"/>
                    </a:cubicBezTo>
                    <a:cubicBezTo>
                      <a:pt x="223" y="1"/>
                      <a:pt x="224" y="1"/>
                      <a:pt x="224" y="1"/>
                    </a:cubicBezTo>
                    <a:cubicBezTo>
                      <a:pt x="224" y="0"/>
                      <a:pt x="224" y="0"/>
                      <a:pt x="224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12"/>
              <p:cNvSpPr>
                <a:spLocks/>
              </p:cNvSpPr>
              <p:nvPr/>
            </p:nvSpPr>
            <p:spPr bwMode="auto">
              <a:xfrm>
                <a:off x="-1232" y="1987"/>
                <a:ext cx="133" cy="27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48" y="100"/>
                  </a:cxn>
                  <a:cxn ang="0">
                    <a:pos x="48" y="100"/>
                  </a:cxn>
                  <a:cxn ang="0">
                    <a:pos x="48" y="100"/>
                  </a:cxn>
                  <a:cxn ang="0">
                    <a:pos x="49" y="103"/>
                  </a:cxn>
                  <a:cxn ang="0">
                    <a:pos x="54" y="114"/>
                  </a:cxn>
                  <a:cxn ang="0">
                    <a:pos x="56" y="114"/>
                  </a:cxn>
                  <a:cxn ang="0">
                    <a:pos x="51" y="101"/>
                  </a:cxn>
                  <a:cxn ang="0">
                    <a:pos x="49" y="101"/>
                  </a:cxn>
                  <a:cxn ang="0">
                    <a:pos x="49" y="100"/>
                  </a:cxn>
                  <a:cxn ang="0">
                    <a:pos x="50" y="100"/>
                  </a:cxn>
                  <a:cxn ang="0">
                    <a:pos x="50" y="99"/>
                  </a:cxn>
                  <a:cxn ang="0">
                    <a:pos x="50" y="99"/>
                  </a:cxn>
                  <a:cxn ang="0">
                    <a:pos x="2" y="0"/>
                  </a:cxn>
                </a:cxnLst>
                <a:rect l="0" t="0" r="r" b="b"/>
                <a:pathLst>
                  <a:path w="56" h="114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8" y="29"/>
                      <a:pt x="35" y="62"/>
                      <a:pt x="48" y="100"/>
                    </a:cubicBezTo>
                    <a:cubicBezTo>
                      <a:pt x="48" y="100"/>
                      <a:pt x="48" y="100"/>
                      <a:pt x="48" y="100"/>
                    </a:cubicBezTo>
                    <a:cubicBezTo>
                      <a:pt x="48" y="100"/>
                      <a:pt x="48" y="100"/>
                      <a:pt x="48" y="100"/>
                    </a:cubicBezTo>
                    <a:cubicBezTo>
                      <a:pt x="48" y="100"/>
                      <a:pt x="48" y="101"/>
                      <a:pt x="49" y="103"/>
                    </a:cubicBezTo>
                    <a:cubicBezTo>
                      <a:pt x="50" y="105"/>
                      <a:pt x="52" y="109"/>
                      <a:pt x="54" y="114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4" y="107"/>
                      <a:pt x="52" y="103"/>
                      <a:pt x="51" y="101"/>
                    </a:cubicBezTo>
                    <a:cubicBezTo>
                      <a:pt x="49" y="101"/>
                      <a:pt x="49" y="101"/>
                      <a:pt x="49" y="101"/>
                    </a:cubicBezTo>
                    <a:cubicBezTo>
                      <a:pt x="49" y="100"/>
                      <a:pt x="49" y="100"/>
                      <a:pt x="49" y="100"/>
                    </a:cubicBezTo>
                    <a:cubicBezTo>
                      <a:pt x="50" y="100"/>
                      <a:pt x="50" y="100"/>
                      <a:pt x="50" y="100"/>
                    </a:cubicBezTo>
                    <a:cubicBezTo>
                      <a:pt x="50" y="99"/>
                      <a:pt x="50" y="99"/>
                      <a:pt x="50" y="99"/>
                    </a:cubicBezTo>
                    <a:cubicBezTo>
                      <a:pt x="50" y="99"/>
                      <a:pt x="50" y="99"/>
                      <a:pt x="50" y="99"/>
                    </a:cubicBezTo>
                    <a:cubicBezTo>
                      <a:pt x="37" y="62"/>
                      <a:pt x="20" y="29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13"/>
              <p:cNvSpPr>
                <a:spLocks/>
              </p:cNvSpPr>
              <p:nvPr/>
            </p:nvSpPr>
            <p:spPr bwMode="auto">
              <a:xfrm>
                <a:off x="-1116" y="2222"/>
                <a:ext cx="5" cy="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14"/>
              <p:cNvSpPr>
                <a:spLocks noEditPoints="1"/>
              </p:cNvSpPr>
              <p:nvPr/>
            </p:nvSpPr>
            <p:spPr bwMode="auto">
              <a:xfrm>
                <a:off x="-1103" y="2260"/>
                <a:ext cx="171" cy="1016"/>
              </a:xfrm>
              <a:custGeom>
                <a:avLst/>
                <a:gdLst/>
                <a:ahLst/>
                <a:cxnLst>
                  <a:cxn ang="0">
                    <a:pos x="55" y="343"/>
                  </a:cxn>
                  <a:cxn ang="0">
                    <a:pos x="53" y="343"/>
                  </a:cxn>
                  <a:cxn ang="0">
                    <a:pos x="53" y="343"/>
                  </a:cxn>
                  <a:cxn ang="0">
                    <a:pos x="62" y="394"/>
                  </a:cxn>
                  <a:cxn ang="0">
                    <a:pos x="70" y="429"/>
                  </a:cxn>
                  <a:cxn ang="0">
                    <a:pos x="72" y="429"/>
                  </a:cxn>
                  <a:cxn ang="0">
                    <a:pos x="60" y="374"/>
                  </a:cxn>
                  <a:cxn ang="0">
                    <a:pos x="57" y="352"/>
                  </a:cxn>
                  <a:cxn ang="0">
                    <a:pos x="55" y="343"/>
                  </a:cxn>
                  <a:cxn ang="0">
                    <a:pos x="34" y="255"/>
                  </a:cxn>
                  <a:cxn ang="0">
                    <a:pos x="32" y="255"/>
                  </a:cxn>
                  <a:cxn ang="0">
                    <a:pos x="39" y="292"/>
                  </a:cxn>
                  <a:cxn ang="0">
                    <a:pos x="46" y="324"/>
                  </a:cxn>
                  <a:cxn ang="0">
                    <a:pos x="50" y="336"/>
                  </a:cxn>
                  <a:cxn ang="0">
                    <a:pos x="52" y="342"/>
                  </a:cxn>
                  <a:cxn ang="0">
                    <a:pos x="55" y="342"/>
                  </a:cxn>
                  <a:cxn ang="0">
                    <a:pos x="52" y="336"/>
                  </a:cxn>
                  <a:cxn ang="0">
                    <a:pos x="40" y="284"/>
                  </a:cxn>
                  <a:cxn ang="0">
                    <a:pos x="35" y="259"/>
                  </a:cxn>
                  <a:cxn ang="0">
                    <a:pos x="34" y="255"/>
                  </a:cxn>
                  <a:cxn ang="0">
                    <a:pos x="32" y="233"/>
                  </a:cxn>
                  <a:cxn ang="0">
                    <a:pos x="30" y="233"/>
                  </a:cxn>
                  <a:cxn ang="0">
                    <a:pos x="31" y="249"/>
                  </a:cxn>
                  <a:cxn ang="0">
                    <a:pos x="31" y="249"/>
                  </a:cxn>
                  <a:cxn ang="0">
                    <a:pos x="32" y="254"/>
                  </a:cxn>
                  <a:cxn ang="0">
                    <a:pos x="32" y="254"/>
                  </a:cxn>
                  <a:cxn ang="0">
                    <a:pos x="34" y="254"/>
                  </a:cxn>
                  <a:cxn ang="0">
                    <a:pos x="33" y="249"/>
                  </a:cxn>
                  <a:cxn ang="0">
                    <a:pos x="33" y="249"/>
                  </a:cxn>
                  <a:cxn ang="0">
                    <a:pos x="32" y="233"/>
                  </a:cxn>
                  <a:cxn ang="0">
                    <a:pos x="25" y="102"/>
                  </a:cxn>
                  <a:cxn ang="0">
                    <a:pos x="23" y="102"/>
                  </a:cxn>
                  <a:cxn ang="0">
                    <a:pos x="22" y="112"/>
                  </a:cxn>
                  <a:cxn ang="0">
                    <a:pos x="22" y="112"/>
                  </a:cxn>
                  <a:cxn ang="0">
                    <a:pos x="30" y="232"/>
                  </a:cxn>
                  <a:cxn ang="0">
                    <a:pos x="32" y="232"/>
                  </a:cxn>
                  <a:cxn ang="0">
                    <a:pos x="24" y="113"/>
                  </a:cxn>
                  <a:cxn ang="0">
                    <a:pos x="25" y="102"/>
                  </a:cxn>
                  <a:cxn ang="0">
                    <a:pos x="3" y="0"/>
                  </a:cxn>
                  <a:cxn ang="0">
                    <a:pos x="0" y="0"/>
                  </a:cxn>
                  <a:cxn ang="0">
                    <a:pos x="23" y="95"/>
                  </a:cxn>
                  <a:cxn ang="0">
                    <a:pos x="23" y="101"/>
                  </a:cxn>
                  <a:cxn ang="0">
                    <a:pos x="25" y="101"/>
                  </a:cxn>
                  <a:cxn ang="0">
                    <a:pos x="25" y="95"/>
                  </a:cxn>
                  <a:cxn ang="0">
                    <a:pos x="3" y="0"/>
                  </a:cxn>
                </a:cxnLst>
                <a:rect l="0" t="0" r="r" b="b"/>
                <a:pathLst>
                  <a:path w="72" h="429">
                    <a:moveTo>
                      <a:pt x="55" y="343"/>
                    </a:moveTo>
                    <a:cubicBezTo>
                      <a:pt x="53" y="343"/>
                      <a:pt x="53" y="343"/>
                      <a:pt x="53" y="343"/>
                    </a:cubicBezTo>
                    <a:cubicBezTo>
                      <a:pt x="53" y="343"/>
                      <a:pt x="53" y="343"/>
                      <a:pt x="53" y="343"/>
                    </a:cubicBezTo>
                    <a:cubicBezTo>
                      <a:pt x="54" y="346"/>
                      <a:pt x="57" y="369"/>
                      <a:pt x="62" y="394"/>
                    </a:cubicBezTo>
                    <a:cubicBezTo>
                      <a:pt x="64" y="406"/>
                      <a:pt x="67" y="418"/>
                      <a:pt x="70" y="429"/>
                    </a:cubicBezTo>
                    <a:cubicBezTo>
                      <a:pt x="72" y="429"/>
                      <a:pt x="72" y="429"/>
                      <a:pt x="72" y="429"/>
                    </a:cubicBezTo>
                    <a:cubicBezTo>
                      <a:pt x="67" y="411"/>
                      <a:pt x="63" y="391"/>
                      <a:pt x="60" y="374"/>
                    </a:cubicBezTo>
                    <a:cubicBezTo>
                      <a:pt x="59" y="365"/>
                      <a:pt x="57" y="357"/>
                      <a:pt x="57" y="352"/>
                    </a:cubicBezTo>
                    <a:cubicBezTo>
                      <a:pt x="56" y="347"/>
                      <a:pt x="55" y="344"/>
                      <a:pt x="55" y="343"/>
                    </a:cubicBezTo>
                    <a:moveTo>
                      <a:pt x="34" y="255"/>
                    </a:moveTo>
                    <a:cubicBezTo>
                      <a:pt x="32" y="255"/>
                      <a:pt x="32" y="255"/>
                      <a:pt x="32" y="255"/>
                    </a:cubicBezTo>
                    <a:cubicBezTo>
                      <a:pt x="34" y="263"/>
                      <a:pt x="36" y="277"/>
                      <a:pt x="39" y="292"/>
                    </a:cubicBezTo>
                    <a:cubicBezTo>
                      <a:pt x="42" y="303"/>
                      <a:pt x="44" y="315"/>
                      <a:pt x="46" y="324"/>
                    </a:cubicBezTo>
                    <a:cubicBezTo>
                      <a:pt x="48" y="329"/>
                      <a:pt x="49" y="333"/>
                      <a:pt x="50" y="336"/>
                    </a:cubicBezTo>
                    <a:cubicBezTo>
                      <a:pt x="51" y="339"/>
                      <a:pt x="52" y="340"/>
                      <a:pt x="52" y="342"/>
                    </a:cubicBezTo>
                    <a:cubicBezTo>
                      <a:pt x="55" y="342"/>
                      <a:pt x="55" y="342"/>
                      <a:pt x="55" y="342"/>
                    </a:cubicBezTo>
                    <a:cubicBezTo>
                      <a:pt x="54" y="341"/>
                      <a:pt x="53" y="338"/>
                      <a:pt x="52" y="336"/>
                    </a:cubicBezTo>
                    <a:cubicBezTo>
                      <a:pt x="48" y="324"/>
                      <a:pt x="43" y="303"/>
                      <a:pt x="40" y="284"/>
                    </a:cubicBezTo>
                    <a:cubicBezTo>
                      <a:pt x="38" y="274"/>
                      <a:pt x="36" y="266"/>
                      <a:pt x="35" y="259"/>
                    </a:cubicBezTo>
                    <a:cubicBezTo>
                      <a:pt x="35" y="258"/>
                      <a:pt x="35" y="256"/>
                      <a:pt x="34" y="255"/>
                    </a:cubicBezTo>
                    <a:moveTo>
                      <a:pt x="32" y="233"/>
                    </a:moveTo>
                    <a:cubicBezTo>
                      <a:pt x="30" y="233"/>
                      <a:pt x="30" y="233"/>
                      <a:pt x="30" y="233"/>
                    </a:cubicBezTo>
                    <a:cubicBezTo>
                      <a:pt x="31" y="249"/>
                      <a:pt x="31" y="249"/>
                      <a:pt x="31" y="249"/>
                    </a:cubicBezTo>
                    <a:cubicBezTo>
                      <a:pt x="31" y="249"/>
                      <a:pt x="31" y="249"/>
                      <a:pt x="31" y="249"/>
                    </a:cubicBezTo>
                    <a:cubicBezTo>
                      <a:pt x="31" y="249"/>
                      <a:pt x="32" y="251"/>
                      <a:pt x="32" y="254"/>
                    </a:cubicBezTo>
                    <a:cubicBezTo>
                      <a:pt x="32" y="254"/>
                      <a:pt x="32" y="254"/>
                      <a:pt x="32" y="254"/>
                    </a:cubicBezTo>
                    <a:cubicBezTo>
                      <a:pt x="34" y="254"/>
                      <a:pt x="34" y="254"/>
                      <a:pt x="34" y="254"/>
                    </a:cubicBezTo>
                    <a:cubicBezTo>
                      <a:pt x="34" y="251"/>
                      <a:pt x="33" y="249"/>
                      <a:pt x="33" y="249"/>
                    </a:cubicBezTo>
                    <a:cubicBezTo>
                      <a:pt x="33" y="249"/>
                      <a:pt x="33" y="249"/>
                      <a:pt x="33" y="249"/>
                    </a:cubicBezTo>
                    <a:cubicBezTo>
                      <a:pt x="32" y="233"/>
                      <a:pt x="32" y="233"/>
                      <a:pt x="32" y="233"/>
                    </a:cubicBezTo>
                    <a:moveTo>
                      <a:pt x="25" y="102"/>
                    </a:moveTo>
                    <a:cubicBezTo>
                      <a:pt x="23" y="102"/>
                      <a:pt x="23" y="102"/>
                      <a:pt x="23" y="102"/>
                    </a:cubicBezTo>
                    <a:cubicBezTo>
                      <a:pt x="23" y="105"/>
                      <a:pt x="22" y="109"/>
                      <a:pt x="22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30" y="232"/>
                      <a:pt x="30" y="232"/>
                      <a:pt x="30" y="232"/>
                    </a:cubicBezTo>
                    <a:cubicBezTo>
                      <a:pt x="32" y="232"/>
                      <a:pt x="32" y="232"/>
                      <a:pt x="32" y="232"/>
                    </a:cubicBezTo>
                    <a:cubicBezTo>
                      <a:pt x="24" y="113"/>
                      <a:pt x="24" y="113"/>
                      <a:pt x="24" y="113"/>
                    </a:cubicBezTo>
                    <a:cubicBezTo>
                      <a:pt x="24" y="109"/>
                      <a:pt x="25" y="106"/>
                      <a:pt x="25" y="102"/>
                    </a:cubicBezTo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" y="20"/>
                      <a:pt x="23" y="60"/>
                      <a:pt x="23" y="95"/>
                    </a:cubicBezTo>
                    <a:cubicBezTo>
                      <a:pt x="23" y="97"/>
                      <a:pt x="23" y="99"/>
                      <a:pt x="23" y="101"/>
                    </a:cubicBezTo>
                    <a:cubicBezTo>
                      <a:pt x="25" y="101"/>
                      <a:pt x="25" y="101"/>
                      <a:pt x="25" y="101"/>
                    </a:cubicBezTo>
                    <a:cubicBezTo>
                      <a:pt x="25" y="99"/>
                      <a:pt x="25" y="97"/>
                      <a:pt x="25" y="95"/>
                    </a:cubicBezTo>
                    <a:cubicBezTo>
                      <a:pt x="25" y="60"/>
                      <a:pt x="11" y="2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15"/>
              <p:cNvSpPr>
                <a:spLocks/>
              </p:cNvSpPr>
              <p:nvPr/>
            </p:nvSpPr>
            <p:spPr bwMode="auto">
              <a:xfrm>
                <a:off x="-981" y="3070"/>
                <a:ext cx="8" cy="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3" y="1"/>
                  </a:cxn>
                  <a:cxn ang="0">
                    <a:pos x="3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16"/>
              <p:cNvSpPr>
                <a:spLocks/>
              </p:cNvSpPr>
              <p:nvPr/>
            </p:nvSpPr>
            <p:spPr bwMode="auto">
              <a:xfrm>
                <a:off x="-1028" y="2861"/>
                <a:ext cx="5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 17"/>
              <p:cNvSpPr>
                <a:spLocks noEditPoints="1"/>
              </p:cNvSpPr>
              <p:nvPr/>
            </p:nvSpPr>
            <p:spPr bwMode="auto">
              <a:xfrm>
                <a:off x="-1749" y="1524"/>
                <a:ext cx="843" cy="1831"/>
              </a:xfrm>
              <a:custGeom>
                <a:avLst/>
                <a:gdLst/>
                <a:ahLst/>
                <a:cxnLst>
                  <a:cxn ang="0">
                    <a:pos x="345" y="740"/>
                  </a:cxn>
                  <a:cxn ang="0">
                    <a:pos x="343" y="740"/>
                  </a:cxn>
                  <a:cxn ang="0">
                    <a:pos x="344" y="744"/>
                  </a:cxn>
                  <a:cxn ang="0">
                    <a:pos x="354" y="772"/>
                  </a:cxn>
                  <a:cxn ang="0">
                    <a:pos x="355" y="772"/>
                  </a:cxn>
                  <a:cxn ang="0">
                    <a:pos x="356" y="772"/>
                  </a:cxn>
                  <a:cxn ang="0">
                    <a:pos x="356" y="771"/>
                  </a:cxn>
                  <a:cxn ang="0">
                    <a:pos x="346" y="744"/>
                  </a:cxn>
                  <a:cxn ang="0">
                    <a:pos x="345" y="740"/>
                  </a:cxn>
                  <a:cxn ang="0">
                    <a:pos x="145" y="98"/>
                  </a:cxn>
                  <a:cxn ang="0">
                    <a:pos x="142" y="98"/>
                  </a:cxn>
                  <a:cxn ang="0">
                    <a:pos x="219" y="194"/>
                  </a:cxn>
                  <a:cxn ang="0">
                    <a:pos x="221" y="194"/>
                  </a:cxn>
                  <a:cxn ang="0">
                    <a:pos x="145" y="98"/>
                  </a:cxn>
                  <a:cxn ang="0">
                    <a:pos x="110" y="67"/>
                  </a:cxn>
                  <a:cxn ang="0">
                    <a:pos x="107" y="67"/>
                  </a:cxn>
                  <a:cxn ang="0">
                    <a:pos x="141" y="97"/>
                  </a:cxn>
                  <a:cxn ang="0">
                    <a:pos x="144" y="97"/>
                  </a:cxn>
                  <a:cxn ang="0">
                    <a:pos x="110" y="67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2"/>
                  </a:cxn>
                  <a:cxn ang="0">
                    <a:pos x="106" y="66"/>
                  </a:cxn>
                  <a:cxn ang="0">
                    <a:pos x="109" y="66"/>
                  </a:cxn>
                  <a:cxn ang="0">
                    <a:pos x="2" y="0"/>
                  </a:cxn>
                </a:cxnLst>
                <a:rect l="0" t="0" r="r" b="b"/>
                <a:pathLst>
                  <a:path w="356" h="772">
                    <a:moveTo>
                      <a:pt x="345" y="740"/>
                    </a:moveTo>
                    <a:cubicBezTo>
                      <a:pt x="343" y="740"/>
                      <a:pt x="343" y="740"/>
                      <a:pt x="343" y="740"/>
                    </a:cubicBezTo>
                    <a:cubicBezTo>
                      <a:pt x="343" y="741"/>
                      <a:pt x="344" y="743"/>
                      <a:pt x="344" y="744"/>
                    </a:cubicBezTo>
                    <a:cubicBezTo>
                      <a:pt x="347" y="756"/>
                      <a:pt x="351" y="766"/>
                      <a:pt x="354" y="772"/>
                    </a:cubicBezTo>
                    <a:cubicBezTo>
                      <a:pt x="355" y="772"/>
                      <a:pt x="355" y="772"/>
                      <a:pt x="355" y="772"/>
                    </a:cubicBezTo>
                    <a:cubicBezTo>
                      <a:pt x="356" y="772"/>
                      <a:pt x="356" y="772"/>
                      <a:pt x="356" y="772"/>
                    </a:cubicBezTo>
                    <a:cubicBezTo>
                      <a:pt x="356" y="771"/>
                      <a:pt x="356" y="771"/>
                      <a:pt x="356" y="771"/>
                    </a:cubicBezTo>
                    <a:cubicBezTo>
                      <a:pt x="352" y="765"/>
                      <a:pt x="349" y="755"/>
                      <a:pt x="346" y="744"/>
                    </a:cubicBezTo>
                    <a:cubicBezTo>
                      <a:pt x="346" y="742"/>
                      <a:pt x="345" y="741"/>
                      <a:pt x="345" y="740"/>
                    </a:cubicBezTo>
                    <a:moveTo>
                      <a:pt x="145" y="98"/>
                    </a:moveTo>
                    <a:cubicBezTo>
                      <a:pt x="142" y="98"/>
                      <a:pt x="142" y="98"/>
                      <a:pt x="142" y="98"/>
                    </a:cubicBezTo>
                    <a:cubicBezTo>
                      <a:pt x="168" y="124"/>
                      <a:pt x="195" y="155"/>
                      <a:pt x="219" y="194"/>
                    </a:cubicBezTo>
                    <a:cubicBezTo>
                      <a:pt x="221" y="194"/>
                      <a:pt x="221" y="194"/>
                      <a:pt x="221" y="194"/>
                    </a:cubicBezTo>
                    <a:cubicBezTo>
                      <a:pt x="197" y="155"/>
                      <a:pt x="171" y="124"/>
                      <a:pt x="145" y="98"/>
                    </a:cubicBezTo>
                    <a:moveTo>
                      <a:pt x="110" y="67"/>
                    </a:moveTo>
                    <a:cubicBezTo>
                      <a:pt x="107" y="67"/>
                      <a:pt x="107" y="67"/>
                      <a:pt x="107" y="67"/>
                    </a:cubicBezTo>
                    <a:cubicBezTo>
                      <a:pt x="118" y="76"/>
                      <a:pt x="129" y="86"/>
                      <a:pt x="141" y="97"/>
                    </a:cubicBezTo>
                    <a:cubicBezTo>
                      <a:pt x="144" y="97"/>
                      <a:pt x="144" y="97"/>
                      <a:pt x="144" y="97"/>
                    </a:cubicBezTo>
                    <a:cubicBezTo>
                      <a:pt x="132" y="86"/>
                      <a:pt x="121" y="76"/>
                      <a:pt x="110" y="67"/>
                    </a:cubicBezTo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12" y="6"/>
                      <a:pt x="55" y="25"/>
                      <a:pt x="106" y="66"/>
                    </a:cubicBezTo>
                    <a:cubicBezTo>
                      <a:pt x="109" y="66"/>
                      <a:pt x="109" y="66"/>
                      <a:pt x="109" y="66"/>
                    </a:cubicBezTo>
                    <a:cubicBezTo>
                      <a:pt x="56" y="23"/>
                      <a:pt x="10" y="3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18"/>
              <p:cNvSpPr>
                <a:spLocks/>
              </p:cNvSpPr>
              <p:nvPr/>
            </p:nvSpPr>
            <p:spPr bwMode="auto">
              <a:xfrm>
                <a:off x="-1416" y="1754"/>
                <a:ext cx="9" cy="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4" y="1"/>
                  </a:cxn>
                  <a:cxn ang="0">
                    <a:pos x="3" y="0"/>
                  </a:cxn>
                </a:cxnLst>
                <a:rect l="0" t="0" r="r" b="b"/>
                <a:pathLst>
                  <a:path w="4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19"/>
              <p:cNvSpPr>
                <a:spLocks/>
              </p:cNvSpPr>
              <p:nvPr/>
            </p:nvSpPr>
            <p:spPr bwMode="auto">
              <a:xfrm>
                <a:off x="-1499" y="1682"/>
                <a:ext cx="9" cy="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4" y="1"/>
                  </a:cxn>
                  <a:cxn ang="0">
                    <a:pos x="3" y="0"/>
                  </a:cxn>
                </a:cxnLst>
                <a:rect l="0" t="0" r="r" b="b"/>
                <a:pathLst>
                  <a:path w="4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20"/>
              <p:cNvSpPr>
                <a:spLocks noEditPoints="1"/>
              </p:cNvSpPr>
              <p:nvPr/>
            </p:nvSpPr>
            <p:spPr bwMode="auto">
              <a:xfrm>
                <a:off x="-2620" y="2810"/>
                <a:ext cx="179" cy="2"/>
              </a:xfrm>
              <a:custGeom>
                <a:avLst/>
                <a:gdLst/>
                <a:ahLst/>
                <a:cxnLst>
                  <a:cxn ang="0">
                    <a:pos x="178" y="2"/>
                  </a:cxn>
                  <a:cxn ang="0">
                    <a:pos x="178" y="0"/>
                  </a:cxn>
                  <a:cxn ang="0">
                    <a:pos x="178" y="2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178" y="0"/>
                  </a:cxn>
                  <a:cxn ang="0">
                    <a:pos x="178" y="0"/>
                  </a:cxn>
                </a:cxnLst>
                <a:rect l="0" t="0" r="r" b="b"/>
                <a:pathLst>
                  <a:path w="178" h="2">
                    <a:moveTo>
                      <a:pt x="178" y="2"/>
                    </a:moveTo>
                    <a:lnTo>
                      <a:pt x="178" y="0"/>
                    </a:lnTo>
                    <a:lnTo>
                      <a:pt x="178" y="2"/>
                    </a:lnTo>
                    <a:close/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  <a:moveTo>
                      <a:pt x="178" y="0"/>
                    </a:moveTo>
                    <a:lnTo>
                      <a:pt x="17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21"/>
              <p:cNvSpPr>
                <a:spLocks noEditPoints="1"/>
              </p:cNvSpPr>
              <p:nvPr/>
            </p:nvSpPr>
            <p:spPr bwMode="auto">
              <a:xfrm>
                <a:off x="-2620" y="2810"/>
                <a:ext cx="179" cy="2"/>
              </a:xfrm>
              <a:custGeom>
                <a:avLst/>
                <a:gdLst/>
                <a:ahLst/>
                <a:cxnLst>
                  <a:cxn ang="0">
                    <a:pos x="178" y="2"/>
                  </a:cxn>
                  <a:cxn ang="0">
                    <a:pos x="178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78" y="0"/>
                  </a:cxn>
                  <a:cxn ang="0">
                    <a:pos x="178" y="0"/>
                  </a:cxn>
                </a:cxnLst>
                <a:rect l="0" t="0" r="r" b="b"/>
                <a:pathLst>
                  <a:path w="178" h="2">
                    <a:moveTo>
                      <a:pt x="178" y="2"/>
                    </a:moveTo>
                    <a:lnTo>
                      <a:pt x="178" y="0"/>
                    </a:lnTo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moveTo>
                      <a:pt x="178" y="0"/>
                    </a:moveTo>
                    <a:lnTo>
                      <a:pt x="178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22"/>
              <p:cNvSpPr>
                <a:spLocks/>
              </p:cNvSpPr>
              <p:nvPr/>
            </p:nvSpPr>
            <p:spPr bwMode="auto">
              <a:xfrm>
                <a:off x="-1032" y="2810"/>
                <a:ext cx="5" cy="2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5" y="0"/>
                  </a:cxn>
                  <a:cxn ang="0">
                    <a:pos x="5" y="0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23"/>
              <p:cNvSpPr>
                <a:spLocks/>
              </p:cNvSpPr>
              <p:nvPr/>
            </p:nvSpPr>
            <p:spPr bwMode="auto">
              <a:xfrm>
                <a:off x="-938" y="3276"/>
                <a:ext cx="6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24"/>
              <p:cNvSpPr>
                <a:spLocks noEditPoints="1"/>
              </p:cNvSpPr>
              <p:nvPr/>
            </p:nvSpPr>
            <p:spPr bwMode="auto">
              <a:xfrm>
                <a:off x="-3887" y="3352"/>
                <a:ext cx="396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5" y="0"/>
                  </a:cxn>
                  <a:cxn ang="0">
                    <a:pos x="10" y="0"/>
                  </a:cxn>
                  <a:cxn ang="0">
                    <a:pos x="15" y="0"/>
                  </a:cxn>
                  <a:cxn ang="0">
                    <a:pos x="20" y="0"/>
                  </a:cxn>
                  <a:cxn ang="0">
                    <a:pos x="25" y="0"/>
                  </a:cxn>
                  <a:cxn ang="0">
                    <a:pos x="36" y="0"/>
                  </a:cxn>
                  <a:cxn ang="0">
                    <a:pos x="30" y="0"/>
                  </a:cxn>
                  <a:cxn ang="0">
                    <a:pos x="36" y="0"/>
                  </a:cxn>
                  <a:cxn ang="0">
                    <a:pos x="43" y="0"/>
                  </a:cxn>
                  <a:cxn ang="0">
                    <a:pos x="46" y="0"/>
                  </a:cxn>
                  <a:cxn ang="0">
                    <a:pos x="56" y="0"/>
                  </a:cxn>
                  <a:cxn ang="0">
                    <a:pos x="51" y="0"/>
                  </a:cxn>
                  <a:cxn ang="0">
                    <a:pos x="56" y="0"/>
                  </a:cxn>
                  <a:cxn ang="0">
                    <a:pos x="62" y="0"/>
                  </a:cxn>
                  <a:cxn ang="0">
                    <a:pos x="67" y="0"/>
                  </a:cxn>
                  <a:cxn ang="0">
                    <a:pos x="77" y="0"/>
                  </a:cxn>
                  <a:cxn ang="0">
                    <a:pos x="72" y="0"/>
                  </a:cxn>
                  <a:cxn ang="0">
                    <a:pos x="77" y="0"/>
                  </a:cxn>
                  <a:cxn ang="0">
                    <a:pos x="82" y="0"/>
                  </a:cxn>
                  <a:cxn ang="0">
                    <a:pos x="84" y="0"/>
                  </a:cxn>
                  <a:cxn ang="0">
                    <a:pos x="88" y="0"/>
                  </a:cxn>
                  <a:cxn ang="0">
                    <a:pos x="86" y="0"/>
                  </a:cxn>
                  <a:cxn ang="0">
                    <a:pos x="88" y="0"/>
                  </a:cxn>
                  <a:cxn ang="0">
                    <a:pos x="93" y="0"/>
                  </a:cxn>
                  <a:cxn ang="0">
                    <a:pos x="98" y="0"/>
                  </a:cxn>
                  <a:cxn ang="0">
                    <a:pos x="108" y="0"/>
                  </a:cxn>
                  <a:cxn ang="0">
                    <a:pos x="103" y="0"/>
                  </a:cxn>
                  <a:cxn ang="0">
                    <a:pos x="108" y="0"/>
                  </a:cxn>
                  <a:cxn ang="0">
                    <a:pos x="114" y="0"/>
                  </a:cxn>
                  <a:cxn ang="0">
                    <a:pos x="119" y="0"/>
                  </a:cxn>
                  <a:cxn ang="0">
                    <a:pos x="126" y="0"/>
                  </a:cxn>
                  <a:cxn ang="0">
                    <a:pos x="124" y="0"/>
                  </a:cxn>
                  <a:cxn ang="0">
                    <a:pos x="126" y="0"/>
                  </a:cxn>
                  <a:cxn ang="0">
                    <a:pos x="128" y="0"/>
                  </a:cxn>
                  <a:cxn ang="0">
                    <a:pos x="129" y="0"/>
                  </a:cxn>
                  <a:cxn ang="0">
                    <a:pos x="140" y="0"/>
                  </a:cxn>
                  <a:cxn ang="0">
                    <a:pos x="134" y="0"/>
                  </a:cxn>
                  <a:cxn ang="0">
                    <a:pos x="140" y="0"/>
                  </a:cxn>
                  <a:cxn ang="0">
                    <a:pos x="145" y="0"/>
                  </a:cxn>
                  <a:cxn ang="0">
                    <a:pos x="150" y="0"/>
                  </a:cxn>
                  <a:cxn ang="0">
                    <a:pos x="160" y="0"/>
                  </a:cxn>
                  <a:cxn ang="0">
                    <a:pos x="155" y="0"/>
                  </a:cxn>
                  <a:cxn ang="0">
                    <a:pos x="160" y="0"/>
                  </a:cxn>
                  <a:cxn ang="0">
                    <a:pos x="166" y="0"/>
                  </a:cxn>
                  <a:cxn ang="0">
                    <a:pos x="167" y="0"/>
                  </a:cxn>
                </a:cxnLst>
                <a:rect l="0" t="0" r="r" b="b"/>
                <a:pathLst>
                  <a:path w="167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moveTo>
                      <a:pt x="15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moveTo>
                      <a:pt x="25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moveTo>
                      <a:pt x="36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moveTo>
                      <a:pt x="46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moveTo>
                      <a:pt x="56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0"/>
                      <a:pt x="56" y="0"/>
                      <a:pt x="56" y="0"/>
                    </a:cubicBezTo>
                    <a:moveTo>
                      <a:pt x="67" y="0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moveTo>
                      <a:pt x="77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moveTo>
                      <a:pt x="84" y="0"/>
                    </a:moveTo>
                    <a:cubicBezTo>
                      <a:pt x="82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moveTo>
                      <a:pt x="88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moveTo>
                      <a:pt x="98" y="0"/>
                    </a:moveTo>
                    <a:cubicBezTo>
                      <a:pt x="93" y="0"/>
                      <a:pt x="93" y="0"/>
                      <a:pt x="93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98" y="0"/>
                      <a:pt x="98" y="0"/>
                      <a:pt x="98" y="0"/>
                    </a:cubicBezTo>
                    <a:moveTo>
                      <a:pt x="108" y="0"/>
                    </a:move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08" y="0"/>
                      <a:pt x="108" y="0"/>
                    </a:cubicBezTo>
                    <a:moveTo>
                      <a:pt x="119" y="0"/>
                    </a:moveTo>
                    <a:cubicBezTo>
                      <a:pt x="114" y="0"/>
                      <a:pt x="114" y="0"/>
                      <a:pt x="114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0"/>
                      <a:pt x="119" y="0"/>
                      <a:pt x="119" y="0"/>
                    </a:cubicBezTo>
                    <a:moveTo>
                      <a:pt x="126" y="0"/>
                    </a:move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26" y="0"/>
                      <a:pt x="126" y="0"/>
                      <a:pt x="126" y="0"/>
                    </a:cubicBezTo>
                    <a:moveTo>
                      <a:pt x="129" y="0"/>
                    </a:move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0"/>
                      <a:pt x="129" y="0"/>
                      <a:pt x="129" y="0"/>
                    </a:cubicBezTo>
                    <a:moveTo>
                      <a:pt x="140" y="0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0"/>
                      <a:pt x="140" y="0"/>
                      <a:pt x="140" y="0"/>
                    </a:cubicBezTo>
                    <a:moveTo>
                      <a:pt x="150" y="0"/>
                    </a:move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0"/>
                      <a:pt x="150" y="0"/>
                      <a:pt x="150" y="0"/>
                    </a:cubicBezTo>
                    <a:moveTo>
                      <a:pt x="160" y="0"/>
                    </a:moveTo>
                    <a:cubicBezTo>
                      <a:pt x="155" y="0"/>
                      <a:pt x="155" y="0"/>
                      <a:pt x="155" y="0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60" y="0"/>
                      <a:pt x="160" y="0"/>
                      <a:pt x="160" y="0"/>
                    </a:cubicBezTo>
                    <a:moveTo>
                      <a:pt x="167" y="0"/>
                    </a:moveTo>
                    <a:cubicBezTo>
                      <a:pt x="166" y="0"/>
                      <a:pt x="166" y="0"/>
                      <a:pt x="166" y="0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25"/>
              <p:cNvSpPr>
                <a:spLocks noEditPoints="1"/>
              </p:cNvSpPr>
              <p:nvPr/>
            </p:nvSpPr>
            <p:spPr bwMode="auto">
              <a:xfrm>
                <a:off x="-2903" y="3355"/>
                <a:ext cx="287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121" y="0"/>
                  </a:cxn>
                  <a:cxn ang="0">
                    <a:pos x="120" y="0"/>
                  </a:cxn>
                  <a:cxn ang="0">
                    <a:pos x="120" y="1"/>
                  </a:cxn>
                  <a:cxn ang="0">
                    <a:pos x="120" y="1"/>
                  </a:cxn>
                  <a:cxn ang="0">
                    <a:pos x="121" y="0"/>
                  </a:cxn>
                </a:cxnLst>
                <a:rect l="0" t="0" r="r" b="b"/>
                <a:pathLst>
                  <a:path w="12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121" y="0"/>
                    </a:move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120" y="1"/>
                      <a:pt x="120" y="1"/>
                      <a:pt x="12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26"/>
              <p:cNvSpPr>
                <a:spLocks noEditPoints="1"/>
              </p:cNvSpPr>
              <p:nvPr/>
            </p:nvSpPr>
            <p:spPr bwMode="auto">
              <a:xfrm>
                <a:off x="-2019" y="3355"/>
                <a:ext cx="85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36" y="0"/>
                  </a:cxn>
                  <a:cxn ang="0">
                    <a:pos x="36" y="0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36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36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27"/>
              <p:cNvSpPr>
                <a:spLocks/>
              </p:cNvSpPr>
              <p:nvPr/>
            </p:nvSpPr>
            <p:spPr bwMode="auto">
              <a:xfrm>
                <a:off x="-912" y="3355"/>
                <a:ext cx="3" cy="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28"/>
              <p:cNvSpPr>
                <a:spLocks/>
              </p:cNvSpPr>
              <p:nvPr/>
            </p:nvSpPr>
            <p:spPr bwMode="auto">
              <a:xfrm>
                <a:off x="-808" y="3357"/>
                <a:ext cx="2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 29"/>
              <p:cNvSpPr>
                <a:spLocks/>
              </p:cNvSpPr>
              <p:nvPr/>
            </p:nvSpPr>
            <p:spPr bwMode="auto">
              <a:xfrm>
                <a:off x="-1049" y="2498"/>
                <a:ext cx="5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30"/>
              <p:cNvSpPr>
                <a:spLocks/>
              </p:cNvSpPr>
              <p:nvPr/>
            </p:nvSpPr>
            <p:spPr bwMode="auto">
              <a:xfrm>
                <a:off x="-1103" y="2256"/>
                <a:ext cx="6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Freeform 31"/>
              <p:cNvSpPr>
                <a:spLocks/>
              </p:cNvSpPr>
              <p:nvPr/>
            </p:nvSpPr>
            <p:spPr bwMode="auto">
              <a:xfrm>
                <a:off x="-2382" y="1987"/>
                <a:ext cx="91" cy="270"/>
              </a:xfrm>
              <a:custGeom>
                <a:avLst/>
                <a:gdLst/>
                <a:ahLst/>
                <a:cxnLst>
                  <a:cxn ang="0">
                    <a:pos x="39" y="0"/>
                  </a:cxn>
                  <a:cxn ang="0">
                    <a:pos x="37" y="0"/>
                  </a:cxn>
                  <a:cxn ang="0">
                    <a:pos x="35" y="5"/>
                  </a:cxn>
                  <a:cxn ang="0">
                    <a:pos x="0" y="114"/>
                  </a:cxn>
                  <a:cxn ang="0">
                    <a:pos x="2" y="114"/>
                  </a:cxn>
                  <a:cxn ang="0">
                    <a:pos x="5" y="101"/>
                  </a:cxn>
                  <a:cxn ang="0">
                    <a:pos x="5" y="101"/>
                  </a:cxn>
                  <a:cxn ang="0">
                    <a:pos x="5" y="100"/>
                  </a:cxn>
                  <a:cxn ang="0">
                    <a:pos x="6" y="100"/>
                  </a:cxn>
                  <a:cxn ang="0">
                    <a:pos x="12" y="77"/>
                  </a:cxn>
                  <a:cxn ang="0">
                    <a:pos x="29" y="26"/>
                  </a:cxn>
                  <a:cxn ang="0">
                    <a:pos x="35" y="11"/>
                  </a:cxn>
                  <a:cxn ang="0">
                    <a:pos x="37" y="6"/>
                  </a:cxn>
                  <a:cxn ang="0">
                    <a:pos x="37" y="6"/>
                  </a:cxn>
                  <a:cxn ang="0">
                    <a:pos x="37" y="6"/>
                  </a:cxn>
                  <a:cxn ang="0">
                    <a:pos x="39" y="0"/>
                  </a:cxn>
                </a:cxnLst>
                <a:rect l="0" t="0" r="r" b="b"/>
                <a:pathLst>
                  <a:path w="39" h="114">
                    <a:moveTo>
                      <a:pt x="39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6" y="3"/>
                      <a:pt x="35" y="5"/>
                    </a:cubicBezTo>
                    <a:cubicBezTo>
                      <a:pt x="34" y="6"/>
                      <a:pt x="15" y="54"/>
                      <a:pt x="0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09"/>
                      <a:pt x="4" y="105"/>
                      <a:pt x="5" y="101"/>
                    </a:cubicBezTo>
                    <a:cubicBezTo>
                      <a:pt x="5" y="101"/>
                      <a:pt x="5" y="101"/>
                      <a:pt x="5" y="101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8" y="92"/>
                      <a:pt x="10" y="85"/>
                      <a:pt x="12" y="77"/>
                    </a:cubicBezTo>
                    <a:cubicBezTo>
                      <a:pt x="18" y="56"/>
                      <a:pt x="24" y="38"/>
                      <a:pt x="29" y="26"/>
                    </a:cubicBezTo>
                    <a:cubicBezTo>
                      <a:pt x="31" y="19"/>
                      <a:pt x="33" y="14"/>
                      <a:pt x="35" y="11"/>
                    </a:cubicBezTo>
                    <a:cubicBezTo>
                      <a:pt x="36" y="7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8" y="3"/>
                      <a:pt x="38" y="2"/>
                      <a:pt x="3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32"/>
              <p:cNvSpPr>
                <a:spLocks/>
              </p:cNvSpPr>
              <p:nvPr/>
            </p:nvSpPr>
            <p:spPr bwMode="auto">
              <a:xfrm>
                <a:off x="-2369" y="2222"/>
                <a:ext cx="2" cy="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33"/>
              <p:cNvSpPr>
                <a:spLocks noEditPoints="1"/>
              </p:cNvSpPr>
              <p:nvPr/>
            </p:nvSpPr>
            <p:spPr bwMode="auto">
              <a:xfrm>
                <a:off x="-2417" y="1522"/>
                <a:ext cx="415" cy="1054"/>
              </a:xfrm>
              <a:custGeom>
                <a:avLst/>
                <a:gdLst/>
                <a:ahLst/>
                <a:cxnLst>
                  <a:cxn ang="0">
                    <a:pos x="2" y="413"/>
                  </a:cxn>
                  <a:cxn ang="0">
                    <a:pos x="0" y="413"/>
                  </a:cxn>
                  <a:cxn ang="0">
                    <a:pos x="0" y="421"/>
                  </a:cxn>
                  <a:cxn ang="0">
                    <a:pos x="1" y="445"/>
                  </a:cxn>
                  <a:cxn ang="0">
                    <a:pos x="1" y="445"/>
                  </a:cxn>
                  <a:cxn ang="0">
                    <a:pos x="1" y="445"/>
                  </a:cxn>
                  <a:cxn ang="0">
                    <a:pos x="2" y="445"/>
                  </a:cxn>
                  <a:cxn ang="0">
                    <a:pos x="3" y="445"/>
                  </a:cxn>
                  <a:cxn ang="0">
                    <a:pos x="2" y="421"/>
                  </a:cxn>
                  <a:cxn ang="0">
                    <a:pos x="2" y="413"/>
                  </a:cxn>
                  <a:cxn ang="0">
                    <a:pos x="17" y="311"/>
                  </a:cxn>
                  <a:cxn ang="0">
                    <a:pos x="15" y="311"/>
                  </a:cxn>
                  <a:cxn ang="0">
                    <a:pos x="0" y="412"/>
                  </a:cxn>
                  <a:cxn ang="0">
                    <a:pos x="2" y="412"/>
                  </a:cxn>
                  <a:cxn ang="0">
                    <a:pos x="17" y="311"/>
                  </a:cxn>
                  <a:cxn ang="0">
                    <a:pos x="89" y="99"/>
                  </a:cxn>
                  <a:cxn ang="0">
                    <a:pos x="87" y="99"/>
                  </a:cxn>
                  <a:cxn ang="0">
                    <a:pos x="68" y="147"/>
                  </a:cxn>
                  <a:cxn ang="0">
                    <a:pos x="52" y="195"/>
                  </a:cxn>
                  <a:cxn ang="0">
                    <a:pos x="54" y="195"/>
                  </a:cxn>
                  <a:cxn ang="0">
                    <a:pos x="70" y="147"/>
                  </a:cxn>
                  <a:cxn ang="0">
                    <a:pos x="89" y="99"/>
                  </a:cxn>
                  <a:cxn ang="0">
                    <a:pos x="175" y="0"/>
                  </a:cxn>
                  <a:cxn ang="0">
                    <a:pos x="175" y="0"/>
                  </a:cxn>
                  <a:cxn ang="0">
                    <a:pos x="88" y="97"/>
                  </a:cxn>
                  <a:cxn ang="0">
                    <a:pos x="87" y="98"/>
                  </a:cxn>
                  <a:cxn ang="0">
                    <a:pos x="90" y="98"/>
                  </a:cxn>
                  <a:cxn ang="0">
                    <a:pos x="90" y="98"/>
                  </a:cxn>
                  <a:cxn ang="0">
                    <a:pos x="141" y="29"/>
                  </a:cxn>
                  <a:cxn ang="0">
                    <a:pos x="165" y="9"/>
                  </a:cxn>
                  <a:cxn ang="0">
                    <a:pos x="173" y="4"/>
                  </a:cxn>
                  <a:cxn ang="0">
                    <a:pos x="176" y="2"/>
                  </a:cxn>
                  <a:cxn ang="0">
                    <a:pos x="175" y="0"/>
                  </a:cxn>
                </a:cxnLst>
                <a:rect l="0" t="0" r="r" b="b"/>
                <a:pathLst>
                  <a:path w="176" h="445">
                    <a:moveTo>
                      <a:pt x="2" y="413"/>
                    </a:moveTo>
                    <a:cubicBezTo>
                      <a:pt x="0" y="413"/>
                      <a:pt x="0" y="413"/>
                      <a:pt x="0" y="413"/>
                    </a:cubicBezTo>
                    <a:cubicBezTo>
                      <a:pt x="0" y="415"/>
                      <a:pt x="0" y="418"/>
                      <a:pt x="0" y="421"/>
                    </a:cubicBezTo>
                    <a:cubicBezTo>
                      <a:pt x="0" y="429"/>
                      <a:pt x="0" y="437"/>
                      <a:pt x="1" y="445"/>
                    </a:cubicBezTo>
                    <a:cubicBezTo>
                      <a:pt x="1" y="445"/>
                      <a:pt x="1" y="445"/>
                      <a:pt x="1" y="445"/>
                    </a:cubicBezTo>
                    <a:cubicBezTo>
                      <a:pt x="1" y="445"/>
                      <a:pt x="1" y="445"/>
                      <a:pt x="1" y="445"/>
                    </a:cubicBezTo>
                    <a:cubicBezTo>
                      <a:pt x="2" y="445"/>
                      <a:pt x="2" y="445"/>
                      <a:pt x="2" y="445"/>
                    </a:cubicBezTo>
                    <a:cubicBezTo>
                      <a:pt x="3" y="445"/>
                      <a:pt x="3" y="445"/>
                      <a:pt x="3" y="445"/>
                    </a:cubicBezTo>
                    <a:cubicBezTo>
                      <a:pt x="2" y="437"/>
                      <a:pt x="2" y="429"/>
                      <a:pt x="2" y="421"/>
                    </a:cubicBezTo>
                    <a:cubicBezTo>
                      <a:pt x="2" y="418"/>
                      <a:pt x="2" y="415"/>
                      <a:pt x="2" y="413"/>
                    </a:cubicBezTo>
                    <a:moveTo>
                      <a:pt x="17" y="311"/>
                    </a:moveTo>
                    <a:cubicBezTo>
                      <a:pt x="15" y="311"/>
                      <a:pt x="15" y="311"/>
                      <a:pt x="15" y="311"/>
                    </a:cubicBezTo>
                    <a:cubicBezTo>
                      <a:pt x="7" y="343"/>
                      <a:pt x="1" y="378"/>
                      <a:pt x="0" y="412"/>
                    </a:cubicBezTo>
                    <a:cubicBezTo>
                      <a:pt x="2" y="412"/>
                      <a:pt x="2" y="412"/>
                      <a:pt x="2" y="412"/>
                    </a:cubicBezTo>
                    <a:cubicBezTo>
                      <a:pt x="3" y="378"/>
                      <a:pt x="9" y="343"/>
                      <a:pt x="17" y="311"/>
                    </a:cubicBezTo>
                    <a:moveTo>
                      <a:pt x="89" y="99"/>
                    </a:moveTo>
                    <a:cubicBezTo>
                      <a:pt x="87" y="99"/>
                      <a:pt x="87" y="99"/>
                      <a:pt x="87" y="99"/>
                    </a:cubicBezTo>
                    <a:cubicBezTo>
                      <a:pt x="77" y="125"/>
                      <a:pt x="72" y="135"/>
                      <a:pt x="68" y="147"/>
                    </a:cubicBezTo>
                    <a:cubicBezTo>
                      <a:pt x="64" y="157"/>
                      <a:pt x="60" y="168"/>
                      <a:pt x="52" y="195"/>
                    </a:cubicBezTo>
                    <a:cubicBezTo>
                      <a:pt x="54" y="195"/>
                      <a:pt x="54" y="195"/>
                      <a:pt x="54" y="195"/>
                    </a:cubicBezTo>
                    <a:cubicBezTo>
                      <a:pt x="62" y="169"/>
                      <a:pt x="65" y="158"/>
                      <a:pt x="70" y="147"/>
                    </a:cubicBezTo>
                    <a:cubicBezTo>
                      <a:pt x="74" y="136"/>
                      <a:pt x="79" y="126"/>
                      <a:pt x="89" y="99"/>
                    </a:cubicBezTo>
                    <a:moveTo>
                      <a:pt x="175" y="0"/>
                    </a:moveTo>
                    <a:cubicBezTo>
                      <a:pt x="175" y="0"/>
                      <a:pt x="175" y="0"/>
                      <a:pt x="175" y="0"/>
                    </a:cubicBezTo>
                    <a:cubicBezTo>
                      <a:pt x="170" y="3"/>
                      <a:pt x="108" y="43"/>
                      <a:pt x="88" y="97"/>
                    </a:cubicBezTo>
                    <a:cubicBezTo>
                      <a:pt x="88" y="97"/>
                      <a:pt x="88" y="98"/>
                      <a:pt x="87" y="98"/>
                    </a:cubicBezTo>
                    <a:cubicBezTo>
                      <a:pt x="90" y="98"/>
                      <a:pt x="90" y="98"/>
                      <a:pt x="90" y="98"/>
                    </a:cubicBezTo>
                    <a:cubicBezTo>
                      <a:pt x="90" y="98"/>
                      <a:pt x="90" y="98"/>
                      <a:pt x="90" y="98"/>
                    </a:cubicBezTo>
                    <a:cubicBezTo>
                      <a:pt x="100" y="70"/>
                      <a:pt x="121" y="46"/>
                      <a:pt x="141" y="29"/>
                    </a:cubicBezTo>
                    <a:cubicBezTo>
                      <a:pt x="150" y="21"/>
                      <a:pt x="159" y="14"/>
                      <a:pt x="165" y="9"/>
                    </a:cubicBezTo>
                    <a:cubicBezTo>
                      <a:pt x="169" y="7"/>
                      <a:pt x="171" y="5"/>
                      <a:pt x="173" y="4"/>
                    </a:cubicBezTo>
                    <a:cubicBezTo>
                      <a:pt x="175" y="2"/>
                      <a:pt x="176" y="2"/>
                      <a:pt x="176" y="2"/>
                    </a:cubicBezTo>
                    <a:cubicBezTo>
                      <a:pt x="175" y="0"/>
                      <a:pt x="175" y="0"/>
                      <a:pt x="17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Freeform 34"/>
              <p:cNvSpPr>
                <a:spLocks/>
              </p:cNvSpPr>
              <p:nvPr/>
            </p:nvSpPr>
            <p:spPr bwMode="auto">
              <a:xfrm>
                <a:off x="-2210" y="1754"/>
                <a:ext cx="6" cy="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35"/>
              <p:cNvSpPr>
                <a:spLocks/>
              </p:cNvSpPr>
              <p:nvPr/>
            </p:nvSpPr>
            <p:spPr bwMode="auto">
              <a:xfrm>
                <a:off x="-2417" y="2498"/>
                <a:ext cx="3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 36"/>
              <p:cNvSpPr>
                <a:spLocks/>
              </p:cNvSpPr>
              <p:nvPr/>
            </p:nvSpPr>
            <p:spPr bwMode="auto">
              <a:xfrm>
                <a:off x="-2382" y="2256"/>
                <a:ext cx="5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Freeform 37"/>
              <p:cNvSpPr>
                <a:spLocks noEditPoints="1"/>
              </p:cNvSpPr>
              <p:nvPr/>
            </p:nvSpPr>
            <p:spPr bwMode="auto">
              <a:xfrm>
                <a:off x="-2201" y="1987"/>
                <a:ext cx="53" cy="270"/>
              </a:xfrm>
              <a:custGeom>
                <a:avLst/>
                <a:gdLst/>
                <a:ahLst/>
                <a:cxnLst>
                  <a:cxn ang="0">
                    <a:pos x="2" y="101"/>
                  </a:cxn>
                  <a:cxn ang="0">
                    <a:pos x="0" y="114"/>
                  </a:cxn>
                  <a:cxn ang="0">
                    <a:pos x="2" y="114"/>
                  </a:cxn>
                  <a:cxn ang="0">
                    <a:pos x="3" y="101"/>
                  </a:cxn>
                  <a:cxn ang="0">
                    <a:pos x="2" y="101"/>
                  </a:cxn>
                  <a:cxn ang="0">
                    <a:pos x="2" y="101"/>
                  </a:cxn>
                  <a:cxn ang="0">
                    <a:pos x="23" y="0"/>
                  </a:cxn>
                  <a:cxn ang="0">
                    <a:pos x="20" y="0"/>
                  </a:cxn>
                  <a:cxn ang="0">
                    <a:pos x="2" y="100"/>
                  </a:cxn>
                  <a:cxn ang="0">
                    <a:pos x="4" y="100"/>
                  </a:cxn>
                  <a:cxn ang="0">
                    <a:pos x="23" y="0"/>
                  </a:cxn>
                </a:cxnLst>
                <a:rect l="0" t="0" r="r" b="b"/>
                <a:pathLst>
                  <a:path w="23" h="114">
                    <a:moveTo>
                      <a:pt x="2" y="101"/>
                    </a:moveTo>
                    <a:cubicBezTo>
                      <a:pt x="1" y="105"/>
                      <a:pt x="0" y="109"/>
                      <a:pt x="0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2" y="109"/>
                      <a:pt x="3" y="105"/>
                      <a:pt x="3" y="101"/>
                    </a:cubicBezTo>
                    <a:cubicBezTo>
                      <a:pt x="2" y="101"/>
                      <a:pt x="2" y="101"/>
                      <a:pt x="2" y="101"/>
                    </a:cubicBezTo>
                    <a:cubicBezTo>
                      <a:pt x="2" y="101"/>
                      <a:pt x="2" y="101"/>
                      <a:pt x="2" y="101"/>
                    </a:cubicBezTo>
                    <a:moveTo>
                      <a:pt x="2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3" y="34"/>
                      <a:pt x="7" y="65"/>
                      <a:pt x="2" y="100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9" y="65"/>
                      <a:pt x="15" y="34"/>
                      <a:pt x="2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Freeform 38"/>
              <p:cNvSpPr>
                <a:spLocks/>
              </p:cNvSpPr>
              <p:nvPr/>
            </p:nvSpPr>
            <p:spPr bwMode="auto">
              <a:xfrm>
                <a:off x="-2197" y="2222"/>
                <a:ext cx="3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39"/>
              <p:cNvSpPr>
                <a:spLocks noEditPoints="1"/>
              </p:cNvSpPr>
              <p:nvPr/>
            </p:nvSpPr>
            <p:spPr bwMode="auto">
              <a:xfrm>
                <a:off x="-2222" y="2260"/>
                <a:ext cx="85" cy="1016"/>
              </a:xfrm>
              <a:custGeom>
                <a:avLst/>
                <a:gdLst/>
                <a:ahLst/>
                <a:cxnLst>
                  <a:cxn ang="0">
                    <a:pos x="24" y="343"/>
                  </a:cxn>
                  <a:cxn ang="0">
                    <a:pos x="22" y="343"/>
                  </a:cxn>
                  <a:cxn ang="0">
                    <a:pos x="30" y="400"/>
                  </a:cxn>
                  <a:cxn ang="0">
                    <a:pos x="34" y="429"/>
                  </a:cxn>
                  <a:cxn ang="0">
                    <a:pos x="36" y="429"/>
                  </a:cxn>
                  <a:cxn ang="0">
                    <a:pos x="32" y="400"/>
                  </a:cxn>
                  <a:cxn ang="0">
                    <a:pos x="26" y="360"/>
                  </a:cxn>
                  <a:cxn ang="0">
                    <a:pos x="24" y="343"/>
                  </a:cxn>
                  <a:cxn ang="0">
                    <a:pos x="9" y="255"/>
                  </a:cxn>
                  <a:cxn ang="0">
                    <a:pos x="7" y="255"/>
                  </a:cxn>
                  <a:cxn ang="0">
                    <a:pos x="22" y="342"/>
                  </a:cxn>
                  <a:cxn ang="0">
                    <a:pos x="24" y="342"/>
                  </a:cxn>
                  <a:cxn ang="0">
                    <a:pos x="9" y="255"/>
                  </a:cxn>
                  <a:cxn ang="0">
                    <a:pos x="7" y="233"/>
                  </a:cxn>
                  <a:cxn ang="0">
                    <a:pos x="5" y="233"/>
                  </a:cxn>
                  <a:cxn ang="0">
                    <a:pos x="7" y="254"/>
                  </a:cxn>
                  <a:cxn ang="0">
                    <a:pos x="9" y="254"/>
                  </a:cxn>
                  <a:cxn ang="0">
                    <a:pos x="7" y="233"/>
                  </a:cxn>
                  <a:cxn ang="0">
                    <a:pos x="3" y="102"/>
                  </a:cxn>
                  <a:cxn ang="0">
                    <a:pos x="1" y="102"/>
                  </a:cxn>
                  <a:cxn ang="0">
                    <a:pos x="1" y="112"/>
                  </a:cxn>
                  <a:cxn ang="0">
                    <a:pos x="0" y="125"/>
                  </a:cxn>
                  <a:cxn ang="0">
                    <a:pos x="5" y="232"/>
                  </a:cxn>
                  <a:cxn ang="0">
                    <a:pos x="7" y="232"/>
                  </a:cxn>
                  <a:cxn ang="0">
                    <a:pos x="2" y="125"/>
                  </a:cxn>
                  <a:cxn ang="0">
                    <a:pos x="3" y="112"/>
                  </a:cxn>
                  <a:cxn ang="0">
                    <a:pos x="3" y="102"/>
                  </a:cxn>
                  <a:cxn ang="0">
                    <a:pos x="11" y="0"/>
                  </a:cxn>
                  <a:cxn ang="0">
                    <a:pos x="9" y="0"/>
                  </a:cxn>
                  <a:cxn ang="0">
                    <a:pos x="1" y="101"/>
                  </a:cxn>
                  <a:cxn ang="0">
                    <a:pos x="3" y="101"/>
                  </a:cxn>
                  <a:cxn ang="0">
                    <a:pos x="11" y="0"/>
                  </a:cxn>
                </a:cxnLst>
                <a:rect l="0" t="0" r="r" b="b"/>
                <a:pathLst>
                  <a:path w="36" h="429">
                    <a:moveTo>
                      <a:pt x="24" y="343"/>
                    </a:moveTo>
                    <a:cubicBezTo>
                      <a:pt x="22" y="343"/>
                      <a:pt x="22" y="343"/>
                      <a:pt x="22" y="343"/>
                    </a:cubicBezTo>
                    <a:cubicBezTo>
                      <a:pt x="23" y="347"/>
                      <a:pt x="26" y="372"/>
                      <a:pt x="30" y="400"/>
                    </a:cubicBezTo>
                    <a:cubicBezTo>
                      <a:pt x="31" y="410"/>
                      <a:pt x="32" y="420"/>
                      <a:pt x="34" y="429"/>
                    </a:cubicBezTo>
                    <a:cubicBezTo>
                      <a:pt x="36" y="429"/>
                      <a:pt x="36" y="429"/>
                      <a:pt x="36" y="429"/>
                    </a:cubicBezTo>
                    <a:cubicBezTo>
                      <a:pt x="34" y="420"/>
                      <a:pt x="33" y="410"/>
                      <a:pt x="32" y="400"/>
                    </a:cubicBezTo>
                    <a:cubicBezTo>
                      <a:pt x="30" y="385"/>
                      <a:pt x="28" y="370"/>
                      <a:pt x="26" y="360"/>
                    </a:cubicBezTo>
                    <a:cubicBezTo>
                      <a:pt x="25" y="351"/>
                      <a:pt x="24" y="345"/>
                      <a:pt x="24" y="343"/>
                    </a:cubicBezTo>
                    <a:moveTo>
                      <a:pt x="9" y="255"/>
                    </a:moveTo>
                    <a:cubicBezTo>
                      <a:pt x="7" y="255"/>
                      <a:pt x="7" y="255"/>
                      <a:pt x="7" y="255"/>
                    </a:cubicBezTo>
                    <a:cubicBezTo>
                      <a:pt x="10" y="285"/>
                      <a:pt x="15" y="315"/>
                      <a:pt x="22" y="342"/>
                    </a:cubicBezTo>
                    <a:cubicBezTo>
                      <a:pt x="24" y="342"/>
                      <a:pt x="24" y="342"/>
                      <a:pt x="24" y="342"/>
                    </a:cubicBezTo>
                    <a:cubicBezTo>
                      <a:pt x="17" y="315"/>
                      <a:pt x="12" y="285"/>
                      <a:pt x="9" y="255"/>
                    </a:cubicBezTo>
                    <a:moveTo>
                      <a:pt x="7" y="233"/>
                    </a:moveTo>
                    <a:cubicBezTo>
                      <a:pt x="5" y="233"/>
                      <a:pt x="5" y="233"/>
                      <a:pt x="5" y="233"/>
                    </a:cubicBezTo>
                    <a:cubicBezTo>
                      <a:pt x="6" y="240"/>
                      <a:pt x="6" y="247"/>
                      <a:pt x="7" y="254"/>
                    </a:cubicBezTo>
                    <a:cubicBezTo>
                      <a:pt x="9" y="254"/>
                      <a:pt x="9" y="254"/>
                      <a:pt x="9" y="254"/>
                    </a:cubicBezTo>
                    <a:cubicBezTo>
                      <a:pt x="8" y="247"/>
                      <a:pt x="8" y="240"/>
                      <a:pt x="7" y="233"/>
                    </a:cubicBezTo>
                    <a:moveTo>
                      <a:pt x="3" y="102"/>
                    </a:moveTo>
                    <a:cubicBezTo>
                      <a:pt x="1" y="102"/>
                      <a:pt x="1" y="102"/>
                      <a:pt x="1" y="102"/>
                    </a:cubicBezTo>
                    <a:cubicBezTo>
                      <a:pt x="1" y="105"/>
                      <a:pt x="1" y="109"/>
                      <a:pt x="1" y="112"/>
                    </a:cubicBezTo>
                    <a:cubicBezTo>
                      <a:pt x="1" y="112"/>
                      <a:pt x="0" y="117"/>
                      <a:pt x="0" y="125"/>
                    </a:cubicBezTo>
                    <a:cubicBezTo>
                      <a:pt x="0" y="145"/>
                      <a:pt x="1" y="186"/>
                      <a:pt x="5" y="232"/>
                    </a:cubicBezTo>
                    <a:cubicBezTo>
                      <a:pt x="7" y="232"/>
                      <a:pt x="7" y="232"/>
                      <a:pt x="7" y="232"/>
                    </a:cubicBezTo>
                    <a:cubicBezTo>
                      <a:pt x="3" y="186"/>
                      <a:pt x="2" y="145"/>
                      <a:pt x="2" y="125"/>
                    </a:cubicBezTo>
                    <a:cubicBezTo>
                      <a:pt x="2" y="117"/>
                      <a:pt x="3" y="112"/>
                      <a:pt x="3" y="112"/>
                    </a:cubicBezTo>
                    <a:cubicBezTo>
                      <a:pt x="3" y="109"/>
                      <a:pt x="3" y="105"/>
                      <a:pt x="3" y="102"/>
                    </a:cubicBezTo>
                    <a:moveTo>
                      <a:pt x="1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5" y="29"/>
                      <a:pt x="2" y="62"/>
                      <a:pt x="1" y="101"/>
                    </a:cubicBezTo>
                    <a:cubicBezTo>
                      <a:pt x="3" y="101"/>
                      <a:pt x="3" y="101"/>
                      <a:pt x="3" y="101"/>
                    </a:cubicBezTo>
                    <a:cubicBezTo>
                      <a:pt x="4" y="62"/>
                      <a:pt x="7" y="29"/>
                      <a:pt x="1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40"/>
              <p:cNvSpPr>
                <a:spLocks/>
              </p:cNvSpPr>
              <p:nvPr/>
            </p:nvSpPr>
            <p:spPr bwMode="auto">
              <a:xfrm>
                <a:off x="-2171" y="3070"/>
                <a:ext cx="5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41"/>
              <p:cNvSpPr>
                <a:spLocks/>
              </p:cNvSpPr>
              <p:nvPr/>
            </p:nvSpPr>
            <p:spPr bwMode="auto">
              <a:xfrm>
                <a:off x="-2207" y="2861"/>
                <a:ext cx="6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42"/>
              <p:cNvSpPr>
                <a:spLocks noEditPoints="1"/>
              </p:cNvSpPr>
              <p:nvPr/>
            </p:nvSpPr>
            <p:spPr bwMode="auto">
              <a:xfrm>
                <a:off x="-2151" y="1522"/>
                <a:ext cx="182" cy="1833"/>
              </a:xfrm>
              <a:custGeom>
                <a:avLst/>
                <a:gdLst/>
                <a:ahLst/>
                <a:cxnLst>
                  <a:cxn ang="0">
                    <a:pos x="6" y="741"/>
                  </a:cxn>
                  <a:cxn ang="0">
                    <a:pos x="4" y="741"/>
                  </a:cxn>
                  <a:cxn ang="0">
                    <a:pos x="10" y="773"/>
                  </a:cxn>
                  <a:cxn ang="0">
                    <a:pos x="12" y="773"/>
                  </a:cxn>
                  <a:cxn ang="0">
                    <a:pos x="6" y="741"/>
                  </a:cxn>
                  <a:cxn ang="0">
                    <a:pos x="23" y="99"/>
                  </a:cxn>
                  <a:cxn ang="0">
                    <a:pos x="21" y="99"/>
                  </a:cxn>
                  <a:cxn ang="0">
                    <a:pos x="9" y="147"/>
                  </a:cxn>
                  <a:cxn ang="0">
                    <a:pos x="0" y="195"/>
                  </a:cxn>
                  <a:cxn ang="0">
                    <a:pos x="2" y="195"/>
                  </a:cxn>
                  <a:cxn ang="0">
                    <a:pos x="11" y="147"/>
                  </a:cxn>
                  <a:cxn ang="0">
                    <a:pos x="23" y="99"/>
                  </a:cxn>
                  <a:cxn ang="0">
                    <a:pos x="75" y="0"/>
                  </a:cxn>
                  <a:cxn ang="0">
                    <a:pos x="75" y="0"/>
                  </a:cxn>
                  <a:cxn ang="0">
                    <a:pos x="22" y="98"/>
                  </a:cxn>
                  <a:cxn ang="0">
                    <a:pos x="24" y="98"/>
                  </a:cxn>
                  <a:cxn ang="0">
                    <a:pos x="51" y="38"/>
                  </a:cxn>
                  <a:cxn ang="0">
                    <a:pos x="69" y="11"/>
                  </a:cxn>
                  <a:cxn ang="0">
                    <a:pos x="75" y="4"/>
                  </a:cxn>
                  <a:cxn ang="0">
                    <a:pos x="76" y="2"/>
                  </a:cxn>
                  <a:cxn ang="0">
                    <a:pos x="77" y="2"/>
                  </a:cxn>
                  <a:cxn ang="0">
                    <a:pos x="75" y="0"/>
                  </a:cxn>
                </a:cxnLst>
                <a:rect l="0" t="0" r="r" b="b"/>
                <a:pathLst>
                  <a:path w="77" h="773">
                    <a:moveTo>
                      <a:pt x="6" y="741"/>
                    </a:moveTo>
                    <a:cubicBezTo>
                      <a:pt x="4" y="741"/>
                      <a:pt x="4" y="741"/>
                      <a:pt x="4" y="741"/>
                    </a:cubicBezTo>
                    <a:cubicBezTo>
                      <a:pt x="6" y="753"/>
                      <a:pt x="8" y="765"/>
                      <a:pt x="10" y="773"/>
                    </a:cubicBezTo>
                    <a:cubicBezTo>
                      <a:pt x="12" y="773"/>
                      <a:pt x="12" y="773"/>
                      <a:pt x="12" y="773"/>
                    </a:cubicBezTo>
                    <a:cubicBezTo>
                      <a:pt x="10" y="765"/>
                      <a:pt x="8" y="753"/>
                      <a:pt x="6" y="741"/>
                    </a:cubicBezTo>
                    <a:moveTo>
                      <a:pt x="23" y="99"/>
                    </a:moveTo>
                    <a:cubicBezTo>
                      <a:pt x="21" y="99"/>
                      <a:pt x="21" y="99"/>
                      <a:pt x="21" y="99"/>
                    </a:cubicBezTo>
                    <a:cubicBezTo>
                      <a:pt x="17" y="113"/>
                      <a:pt x="12" y="130"/>
                      <a:pt x="9" y="147"/>
                    </a:cubicBezTo>
                    <a:cubicBezTo>
                      <a:pt x="6" y="164"/>
                      <a:pt x="3" y="180"/>
                      <a:pt x="0" y="195"/>
                    </a:cubicBezTo>
                    <a:cubicBezTo>
                      <a:pt x="2" y="195"/>
                      <a:pt x="2" y="195"/>
                      <a:pt x="2" y="195"/>
                    </a:cubicBezTo>
                    <a:cubicBezTo>
                      <a:pt x="5" y="180"/>
                      <a:pt x="8" y="164"/>
                      <a:pt x="11" y="147"/>
                    </a:cubicBezTo>
                    <a:cubicBezTo>
                      <a:pt x="14" y="130"/>
                      <a:pt x="19" y="114"/>
                      <a:pt x="23" y="99"/>
                    </a:cubicBezTo>
                    <a:moveTo>
                      <a:pt x="75" y="0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74" y="1"/>
                      <a:pt x="43" y="35"/>
                      <a:pt x="22" y="98"/>
                    </a:cubicBezTo>
                    <a:cubicBezTo>
                      <a:pt x="24" y="98"/>
                      <a:pt x="24" y="98"/>
                      <a:pt x="24" y="98"/>
                    </a:cubicBezTo>
                    <a:cubicBezTo>
                      <a:pt x="32" y="74"/>
                      <a:pt x="42" y="54"/>
                      <a:pt x="51" y="38"/>
                    </a:cubicBezTo>
                    <a:cubicBezTo>
                      <a:pt x="58" y="26"/>
                      <a:pt x="64" y="17"/>
                      <a:pt x="69" y="11"/>
                    </a:cubicBezTo>
                    <a:cubicBezTo>
                      <a:pt x="71" y="8"/>
                      <a:pt x="73" y="5"/>
                      <a:pt x="75" y="4"/>
                    </a:cubicBezTo>
                    <a:cubicBezTo>
                      <a:pt x="75" y="3"/>
                      <a:pt x="76" y="3"/>
                      <a:pt x="76" y="2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5" y="0"/>
                      <a:pt x="75" y="0"/>
                      <a:pt x="7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Freeform 43"/>
              <p:cNvSpPr>
                <a:spLocks/>
              </p:cNvSpPr>
              <p:nvPr/>
            </p:nvSpPr>
            <p:spPr bwMode="auto">
              <a:xfrm>
                <a:off x="-2103" y="1754"/>
                <a:ext cx="8" cy="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 44"/>
              <p:cNvSpPr>
                <a:spLocks/>
              </p:cNvSpPr>
              <p:nvPr/>
            </p:nvSpPr>
            <p:spPr bwMode="auto">
              <a:xfrm>
                <a:off x="-2210" y="2810"/>
                <a:ext cx="3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 45"/>
              <p:cNvSpPr>
                <a:spLocks/>
              </p:cNvSpPr>
              <p:nvPr/>
            </p:nvSpPr>
            <p:spPr bwMode="auto">
              <a:xfrm>
                <a:off x="-2144" y="3276"/>
                <a:ext cx="6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Freeform 46"/>
              <p:cNvSpPr>
                <a:spLocks/>
              </p:cNvSpPr>
              <p:nvPr/>
            </p:nvSpPr>
            <p:spPr bwMode="auto">
              <a:xfrm>
                <a:off x="-2128" y="3357"/>
                <a:ext cx="12" cy="26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3" y="11"/>
                  </a:cxn>
                  <a:cxn ang="0">
                    <a:pos x="5" y="11"/>
                  </a:cxn>
                  <a:cxn ang="0">
                    <a:pos x="2" y="0"/>
                  </a:cxn>
                </a:cxnLst>
                <a:rect l="0" t="0" r="r" b="b"/>
                <a:pathLst>
                  <a:path w="5" h="1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2" y="9"/>
                      <a:pt x="3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8"/>
                      <a:pt x="3" y="5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 47"/>
              <p:cNvSpPr>
                <a:spLocks/>
              </p:cNvSpPr>
              <p:nvPr/>
            </p:nvSpPr>
            <p:spPr bwMode="auto">
              <a:xfrm>
                <a:off x="-2128" y="3355"/>
                <a:ext cx="5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48"/>
              <p:cNvSpPr>
                <a:spLocks/>
              </p:cNvSpPr>
              <p:nvPr/>
            </p:nvSpPr>
            <p:spPr bwMode="auto">
              <a:xfrm>
                <a:off x="-2221" y="2498"/>
                <a:ext cx="5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49"/>
              <p:cNvSpPr>
                <a:spLocks/>
              </p:cNvSpPr>
              <p:nvPr/>
            </p:nvSpPr>
            <p:spPr bwMode="auto">
              <a:xfrm>
                <a:off x="-2201" y="2256"/>
                <a:ext cx="5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50"/>
              <p:cNvSpPr>
                <a:spLocks/>
              </p:cNvSpPr>
              <p:nvPr/>
            </p:nvSpPr>
            <p:spPr bwMode="auto">
              <a:xfrm>
                <a:off x="-2019" y="1987"/>
                <a:ext cx="26" cy="27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9" y="0"/>
                  </a:cxn>
                  <a:cxn ang="0">
                    <a:pos x="8" y="9"/>
                  </a:cxn>
                  <a:cxn ang="0">
                    <a:pos x="8" y="9"/>
                  </a:cxn>
                  <a:cxn ang="0">
                    <a:pos x="1" y="100"/>
                  </a:cxn>
                  <a:cxn ang="0">
                    <a:pos x="3" y="100"/>
                  </a:cxn>
                  <a:cxn ang="0">
                    <a:pos x="3" y="101"/>
                  </a:cxn>
                  <a:cxn ang="0">
                    <a:pos x="1" y="101"/>
                  </a:cxn>
                  <a:cxn ang="0">
                    <a:pos x="0" y="114"/>
                  </a:cxn>
                  <a:cxn ang="0">
                    <a:pos x="2" y="114"/>
                  </a:cxn>
                  <a:cxn ang="0">
                    <a:pos x="10" y="9"/>
                  </a:cxn>
                  <a:cxn ang="0">
                    <a:pos x="11" y="0"/>
                  </a:cxn>
                </a:cxnLst>
                <a:rect l="0" t="0" r="r" b="b"/>
                <a:pathLst>
                  <a:path w="11" h="114">
                    <a:moveTo>
                      <a:pt x="1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5" y="37"/>
                      <a:pt x="3" y="68"/>
                      <a:pt x="1" y="100"/>
                    </a:cubicBezTo>
                    <a:cubicBezTo>
                      <a:pt x="3" y="100"/>
                      <a:pt x="3" y="100"/>
                      <a:pt x="3" y="100"/>
                    </a:cubicBezTo>
                    <a:cubicBezTo>
                      <a:pt x="3" y="101"/>
                      <a:pt x="3" y="101"/>
                      <a:pt x="3" y="101"/>
                    </a:cubicBezTo>
                    <a:cubicBezTo>
                      <a:pt x="1" y="101"/>
                      <a:pt x="1" y="101"/>
                      <a:pt x="1" y="101"/>
                    </a:cubicBezTo>
                    <a:cubicBezTo>
                      <a:pt x="1" y="105"/>
                      <a:pt x="1" y="109"/>
                      <a:pt x="0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4" y="77"/>
                      <a:pt x="7" y="42"/>
                      <a:pt x="10" y="9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Freeform 51"/>
              <p:cNvSpPr>
                <a:spLocks/>
              </p:cNvSpPr>
              <p:nvPr/>
            </p:nvSpPr>
            <p:spPr bwMode="auto">
              <a:xfrm>
                <a:off x="-2016" y="2222"/>
                <a:ext cx="3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Freeform 52"/>
              <p:cNvSpPr>
                <a:spLocks noEditPoints="1"/>
              </p:cNvSpPr>
              <p:nvPr/>
            </p:nvSpPr>
            <p:spPr bwMode="auto">
              <a:xfrm>
                <a:off x="-2028" y="2260"/>
                <a:ext cx="14" cy="1016"/>
              </a:xfrm>
              <a:custGeom>
                <a:avLst/>
                <a:gdLst/>
                <a:ahLst/>
                <a:cxnLst>
                  <a:cxn ang="0">
                    <a:pos x="5" y="343"/>
                  </a:cxn>
                  <a:cxn ang="0">
                    <a:pos x="3" y="343"/>
                  </a:cxn>
                  <a:cxn ang="0">
                    <a:pos x="2" y="429"/>
                  </a:cxn>
                  <a:cxn ang="0">
                    <a:pos x="4" y="429"/>
                  </a:cxn>
                  <a:cxn ang="0">
                    <a:pos x="5" y="343"/>
                  </a:cxn>
                  <a:cxn ang="0">
                    <a:pos x="4" y="339"/>
                  </a:cxn>
                  <a:cxn ang="0">
                    <a:pos x="4" y="339"/>
                  </a:cxn>
                  <a:cxn ang="0">
                    <a:pos x="3" y="233"/>
                  </a:cxn>
                  <a:cxn ang="0">
                    <a:pos x="1" y="233"/>
                  </a:cxn>
                  <a:cxn ang="0">
                    <a:pos x="1" y="254"/>
                  </a:cxn>
                  <a:cxn ang="0">
                    <a:pos x="2" y="254"/>
                  </a:cxn>
                  <a:cxn ang="0">
                    <a:pos x="2" y="255"/>
                  </a:cxn>
                  <a:cxn ang="0">
                    <a:pos x="1" y="255"/>
                  </a:cxn>
                  <a:cxn ang="0">
                    <a:pos x="3" y="339"/>
                  </a:cxn>
                  <a:cxn ang="0">
                    <a:pos x="3" y="342"/>
                  </a:cxn>
                  <a:cxn ang="0">
                    <a:pos x="5" y="342"/>
                  </a:cxn>
                  <a:cxn ang="0">
                    <a:pos x="5" y="339"/>
                  </a:cxn>
                  <a:cxn ang="0">
                    <a:pos x="5" y="339"/>
                  </a:cxn>
                  <a:cxn ang="0">
                    <a:pos x="4" y="327"/>
                  </a:cxn>
                  <a:cxn ang="0">
                    <a:pos x="3" y="233"/>
                  </a:cxn>
                  <a:cxn ang="0">
                    <a:pos x="3" y="102"/>
                  </a:cxn>
                  <a:cxn ang="0">
                    <a:pos x="1" y="102"/>
                  </a:cxn>
                  <a:cxn ang="0">
                    <a:pos x="0" y="184"/>
                  </a:cxn>
                  <a:cxn ang="0">
                    <a:pos x="1" y="232"/>
                  </a:cxn>
                  <a:cxn ang="0">
                    <a:pos x="3" y="232"/>
                  </a:cxn>
                  <a:cxn ang="0">
                    <a:pos x="2" y="184"/>
                  </a:cxn>
                  <a:cxn ang="0">
                    <a:pos x="3" y="102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1" y="101"/>
                  </a:cxn>
                  <a:cxn ang="0">
                    <a:pos x="3" y="101"/>
                  </a:cxn>
                  <a:cxn ang="0">
                    <a:pos x="6" y="0"/>
                  </a:cxn>
                </a:cxnLst>
                <a:rect l="0" t="0" r="r" b="b"/>
                <a:pathLst>
                  <a:path w="6" h="429">
                    <a:moveTo>
                      <a:pt x="5" y="343"/>
                    </a:moveTo>
                    <a:cubicBezTo>
                      <a:pt x="3" y="343"/>
                      <a:pt x="3" y="343"/>
                      <a:pt x="3" y="343"/>
                    </a:cubicBezTo>
                    <a:cubicBezTo>
                      <a:pt x="2" y="429"/>
                      <a:pt x="2" y="429"/>
                      <a:pt x="2" y="429"/>
                    </a:cubicBezTo>
                    <a:cubicBezTo>
                      <a:pt x="4" y="429"/>
                      <a:pt x="4" y="429"/>
                      <a:pt x="4" y="429"/>
                    </a:cubicBezTo>
                    <a:cubicBezTo>
                      <a:pt x="5" y="343"/>
                      <a:pt x="5" y="343"/>
                      <a:pt x="5" y="343"/>
                    </a:cubicBezTo>
                    <a:moveTo>
                      <a:pt x="4" y="339"/>
                    </a:moveTo>
                    <a:cubicBezTo>
                      <a:pt x="4" y="339"/>
                      <a:pt x="4" y="339"/>
                      <a:pt x="4" y="339"/>
                    </a:cubicBezTo>
                    <a:moveTo>
                      <a:pt x="3" y="233"/>
                    </a:moveTo>
                    <a:cubicBezTo>
                      <a:pt x="1" y="233"/>
                      <a:pt x="1" y="233"/>
                      <a:pt x="1" y="233"/>
                    </a:cubicBezTo>
                    <a:cubicBezTo>
                      <a:pt x="1" y="240"/>
                      <a:pt x="1" y="247"/>
                      <a:pt x="1" y="254"/>
                    </a:cubicBezTo>
                    <a:cubicBezTo>
                      <a:pt x="2" y="254"/>
                      <a:pt x="2" y="254"/>
                      <a:pt x="2" y="254"/>
                    </a:cubicBezTo>
                    <a:cubicBezTo>
                      <a:pt x="2" y="255"/>
                      <a:pt x="2" y="255"/>
                      <a:pt x="2" y="255"/>
                    </a:cubicBezTo>
                    <a:cubicBezTo>
                      <a:pt x="1" y="255"/>
                      <a:pt x="1" y="255"/>
                      <a:pt x="1" y="255"/>
                    </a:cubicBezTo>
                    <a:cubicBezTo>
                      <a:pt x="2" y="306"/>
                      <a:pt x="3" y="338"/>
                      <a:pt x="3" y="339"/>
                    </a:cubicBezTo>
                    <a:cubicBezTo>
                      <a:pt x="3" y="342"/>
                      <a:pt x="3" y="342"/>
                      <a:pt x="3" y="342"/>
                    </a:cubicBezTo>
                    <a:cubicBezTo>
                      <a:pt x="5" y="342"/>
                      <a:pt x="5" y="342"/>
                      <a:pt x="5" y="342"/>
                    </a:cubicBezTo>
                    <a:cubicBezTo>
                      <a:pt x="5" y="339"/>
                      <a:pt x="5" y="339"/>
                      <a:pt x="5" y="339"/>
                    </a:cubicBezTo>
                    <a:cubicBezTo>
                      <a:pt x="5" y="339"/>
                      <a:pt x="5" y="339"/>
                      <a:pt x="5" y="339"/>
                    </a:cubicBezTo>
                    <a:cubicBezTo>
                      <a:pt x="5" y="339"/>
                      <a:pt x="5" y="335"/>
                      <a:pt x="4" y="327"/>
                    </a:cubicBezTo>
                    <a:cubicBezTo>
                      <a:pt x="4" y="310"/>
                      <a:pt x="3" y="277"/>
                      <a:pt x="3" y="233"/>
                    </a:cubicBezTo>
                    <a:moveTo>
                      <a:pt x="3" y="102"/>
                    </a:moveTo>
                    <a:cubicBezTo>
                      <a:pt x="1" y="102"/>
                      <a:pt x="1" y="102"/>
                      <a:pt x="1" y="102"/>
                    </a:cubicBezTo>
                    <a:cubicBezTo>
                      <a:pt x="1" y="130"/>
                      <a:pt x="0" y="158"/>
                      <a:pt x="0" y="184"/>
                    </a:cubicBezTo>
                    <a:cubicBezTo>
                      <a:pt x="0" y="201"/>
                      <a:pt x="0" y="217"/>
                      <a:pt x="1" y="232"/>
                    </a:cubicBezTo>
                    <a:cubicBezTo>
                      <a:pt x="3" y="232"/>
                      <a:pt x="3" y="232"/>
                      <a:pt x="3" y="232"/>
                    </a:cubicBezTo>
                    <a:cubicBezTo>
                      <a:pt x="2" y="217"/>
                      <a:pt x="2" y="201"/>
                      <a:pt x="2" y="184"/>
                    </a:cubicBezTo>
                    <a:cubicBezTo>
                      <a:pt x="2" y="158"/>
                      <a:pt x="3" y="130"/>
                      <a:pt x="3" y="102"/>
                    </a:cubicBezTo>
                    <a:moveTo>
                      <a:pt x="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33"/>
                      <a:pt x="2" y="68"/>
                      <a:pt x="1" y="101"/>
                    </a:cubicBezTo>
                    <a:cubicBezTo>
                      <a:pt x="3" y="101"/>
                      <a:pt x="3" y="101"/>
                      <a:pt x="3" y="101"/>
                    </a:cubicBezTo>
                    <a:cubicBezTo>
                      <a:pt x="4" y="68"/>
                      <a:pt x="5" y="33"/>
                      <a:pt x="6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Freeform 53"/>
              <p:cNvSpPr>
                <a:spLocks/>
              </p:cNvSpPr>
              <p:nvPr/>
            </p:nvSpPr>
            <p:spPr bwMode="auto">
              <a:xfrm>
                <a:off x="-2022" y="3070"/>
                <a:ext cx="6" cy="2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0"/>
                  </a:cxn>
                  <a:cxn ang="0">
                    <a:pos x="0" y="3"/>
                  </a:cxn>
                  <a:cxn ang="0">
                    <a:pos x="5" y="3"/>
                  </a:cxn>
                  <a:cxn ang="0">
                    <a:pos x="5" y="0"/>
                  </a:cxn>
                  <a:cxn ang="0">
                    <a:pos x="5" y="0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54"/>
              <p:cNvSpPr>
                <a:spLocks/>
              </p:cNvSpPr>
              <p:nvPr/>
            </p:nvSpPr>
            <p:spPr bwMode="auto">
              <a:xfrm>
                <a:off x="-2027" y="2861"/>
                <a:ext cx="3" cy="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55"/>
              <p:cNvSpPr>
                <a:spLocks noEditPoints="1"/>
              </p:cNvSpPr>
              <p:nvPr/>
            </p:nvSpPr>
            <p:spPr bwMode="auto">
              <a:xfrm>
                <a:off x="-2024" y="1522"/>
                <a:ext cx="92" cy="1833"/>
              </a:xfrm>
              <a:custGeom>
                <a:avLst/>
                <a:gdLst/>
                <a:ahLst/>
                <a:cxnLst>
                  <a:cxn ang="0">
                    <a:pos x="2" y="741"/>
                  </a:cxn>
                  <a:cxn ang="0">
                    <a:pos x="0" y="741"/>
                  </a:cxn>
                  <a:cxn ang="0">
                    <a:pos x="0" y="773"/>
                  </a:cxn>
                  <a:cxn ang="0">
                    <a:pos x="2" y="773"/>
                  </a:cxn>
                  <a:cxn ang="0">
                    <a:pos x="2" y="741"/>
                  </a:cxn>
                  <a:cxn ang="0">
                    <a:pos x="19" y="99"/>
                  </a:cxn>
                  <a:cxn ang="0">
                    <a:pos x="17" y="99"/>
                  </a:cxn>
                  <a:cxn ang="0">
                    <a:pos x="16" y="123"/>
                  </a:cxn>
                  <a:cxn ang="0">
                    <a:pos x="16" y="123"/>
                  </a:cxn>
                  <a:cxn ang="0">
                    <a:pos x="11" y="195"/>
                  </a:cxn>
                  <a:cxn ang="0">
                    <a:pos x="13" y="195"/>
                  </a:cxn>
                  <a:cxn ang="0">
                    <a:pos x="18" y="123"/>
                  </a:cxn>
                  <a:cxn ang="0">
                    <a:pos x="18" y="123"/>
                  </a:cxn>
                  <a:cxn ang="0">
                    <a:pos x="19" y="99"/>
                  </a:cxn>
                  <a:cxn ang="0">
                    <a:pos x="38" y="0"/>
                  </a:cxn>
                  <a:cxn ang="0">
                    <a:pos x="37" y="0"/>
                  </a:cxn>
                  <a:cxn ang="0">
                    <a:pos x="17" y="98"/>
                  </a:cxn>
                  <a:cxn ang="0">
                    <a:pos x="19" y="98"/>
                  </a:cxn>
                  <a:cxn ang="0">
                    <a:pos x="29" y="32"/>
                  </a:cxn>
                  <a:cxn ang="0">
                    <a:pos x="36" y="9"/>
                  </a:cxn>
                  <a:cxn ang="0">
                    <a:pos x="38" y="3"/>
                  </a:cxn>
                  <a:cxn ang="0">
                    <a:pos x="39" y="1"/>
                  </a:cxn>
                  <a:cxn ang="0">
                    <a:pos x="38" y="0"/>
                  </a:cxn>
                </a:cxnLst>
                <a:rect l="0" t="0" r="r" b="b"/>
                <a:pathLst>
                  <a:path w="39" h="773">
                    <a:moveTo>
                      <a:pt x="2" y="741"/>
                    </a:moveTo>
                    <a:cubicBezTo>
                      <a:pt x="0" y="741"/>
                      <a:pt x="0" y="741"/>
                      <a:pt x="0" y="741"/>
                    </a:cubicBezTo>
                    <a:cubicBezTo>
                      <a:pt x="0" y="773"/>
                      <a:pt x="0" y="773"/>
                      <a:pt x="0" y="773"/>
                    </a:cubicBezTo>
                    <a:cubicBezTo>
                      <a:pt x="2" y="773"/>
                      <a:pt x="2" y="773"/>
                      <a:pt x="2" y="773"/>
                    </a:cubicBezTo>
                    <a:cubicBezTo>
                      <a:pt x="2" y="741"/>
                      <a:pt x="2" y="741"/>
                      <a:pt x="2" y="741"/>
                    </a:cubicBezTo>
                    <a:moveTo>
                      <a:pt x="19" y="99"/>
                    </a:moveTo>
                    <a:cubicBezTo>
                      <a:pt x="17" y="99"/>
                      <a:pt x="17" y="99"/>
                      <a:pt x="17" y="99"/>
                    </a:cubicBezTo>
                    <a:cubicBezTo>
                      <a:pt x="17" y="107"/>
                      <a:pt x="16" y="114"/>
                      <a:pt x="16" y="123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1" y="195"/>
                      <a:pt x="11" y="195"/>
                      <a:pt x="11" y="195"/>
                    </a:cubicBezTo>
                    <a:cubicBezTo>
                      <a:pt x="13" y="195"/>
                      <a:pt x="13" y="195"/>
                      <a:pt x="13" y="195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18" y="115"/>
                      <a:pt x="19" y="107"/>
                      <a:pt x="19" y="99"/>
                    </a:cubicBezTo>
                    <a:moveTo>
                      <a:pt x="38" y="0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6" y="3"/>
                      <a:pt x="21" y="37"/>
                      <a:pt x="17" y="98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21" y="70"/>
                      <a:pt x="25" y="48"/>
                      <a:pt x="29" y="32"/>
                    </a:cubicBezTo>
                    <a:cubicBezTo>
                      <a:pt x="32" y="22"/>
                      <a:pt x="34" y="14"/>
                      <a:pt x="36" y="9"/>
                    </a:cubicBezTo>
                    <a:cubicBezTo>
                      <a:pt x="37" y="6"/>
                      <a:pt x="38" y="4"/>
                      <a:pt x="38" y="3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8" y="0"/>
                      <a:pt x="38" y="0"/>
                      <a:pt x="3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56"/>
              <p:cNvSpPr>
                <a:spLocks/>
              </p:cNvSpPr>
              <p:nvPr/>
            </p:nvSpPr>
            <p:spPr bwMode="auto">
              <a:xfrm>
                <a:off x="-1984" y="1754"/>
                <a:ext cx="6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57"/>
              <p:cNvSpPr>
                <a:spLocks/>
              </p:cNvSpPr>
              <p:nvPr/>
            </p:nvSpPr>
            <p:spPr bwMode="auto">
              <a:xfrm>
                <a:off x="-2027" y="2810"/>
                <a:ext cx="5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58"/>
              <p:cNvSpPr>
                <a:spLocks/>
              </p:cNvSpPr>
              <p:nvPr/>
            </p:nvSpPr>
            <p:spPr bwMode="auto">
              <a:xfrm>
                <a:off x="-2024" y="3276"/>
                <a:ext cx="5" cy="2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4" y="2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59"/>
              <p:cNvSpPr>
                <a:spLocks/>
              </p:cNvSpPr>
              <p:nvPr/>
            </p:nvSpPr>
            <p:spPr bwMode="auto">
              <a:xfrm>
                <a:off x="-2027" y="3357"/>
                <a:ext cx="8" cy="36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3" y="0"/>
                  </a:cxn>
                  <a:cxn ang="0">
                    <a:pos x="0" y="36"/>
                  </a:cxn>
                  <a:cxn ang="0">
                    <a:pos x="5" y="36"/>
                  </a:cxn>
                  <a:cxn ang="0">
                    <a:pos x="7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36">
                    <a:moveTo>
                      <a:pt x="7" y="0"/>
                    </a:moveTo>
                    <a:lnTo>
                      <a:pt x="3" y="0"/>
                    </a:lnTo>
                    <a:lnTo>
                      <a:pt x="0" y="36"/>
                    </a:lnTo>
                    <a:lnTo>
                      <a:pt x="5" y="36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60"/>
              <p:cNvSpPr>
                <a:spLocks/>
              </p:cNvSpPr>
              <p:nvPr/>
            </p:nvSpPr>
            <p:spPr bwMode="auto">
              <a:xfrm>
                <a:off x="-2024" y="3355"/>
                <a:ext cx="5" cy="2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4" y="2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Freeform 61"/>
              <p:cNvSpPr>
                <a:spLocks/>
              </p:cNvSpPr>
              <p:nvPr/>
            </p:nvSpPr>
            <p:spPr bwMode="auto">
              <a:xfrm>
                <a:off x="-2027" y="2498"/>
                <a:ext cx="5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Freeform 62"/>
              <p:cNvSpPr>
                <a:spLocks/>
              </p:cNvSpPr>
              <p:nvPr/>
            </p:nvSpPr>
            <p:spPr bwMode="auto">
              <a:xfrm>
                <a:off x="-2019" y="2256"/>
                <a:ext cx="5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63"/>
              <p:cNvSpPr>
                <a:spLocks/>
              </p:cNvSpPr>
              <p:nvPr/>
            </p:nvSpPr>
            <p:spPr bwMode="auto">
              <a:xfrm>
                <a:off x="-1840" y="1987"/>
                <a:ext cx="12" cy="27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3" y="114"/>
                  </a:cxn>
                  <a:cxn ang="0">
                    <a:pos x="5" y="114"/>
                  </a:cxn>
                  <a:cxn ang="0">
                    <a:pos x="5" y="101"/>
                  </a:cxn>
                  <a:cxn ang="0">
                    <a:pos x="4" y="101"/>
                  </a:cxn>
                  <a:cxn ang="0">
                    <a:pos x="4" y="100"/>
                  </a:cxn>
                  <a:cxn ang="0">
                    <a:pos x="5" y="100"/>
                  </a:cxn>
                  <a:cxn ang="0">
                    <a:pos x="2" y="4"/>
                  </a:cxn>
                  <a:cxn ang="0">
                    <a:pos x="2" y="0"/>
                  </a:cxn>
                </a:cxnLst>
                <a:rect l="0" t="0" r="r" b="b"/>
                <a:pathLst>
                  <a:path w="5" h="114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4"/>
                    </a:cubicBezTo>
                    <a:cubicBezTo>
                      <a:pt x="2" y="25"/>
                      <a:pt x="2" y="67"/>
                      <a:pt x="3" y="114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5" y="109"/>
                      <a:pt x="5" y="105"/>
                      <a:pt x="5" y="101"/>
                    </a:cubicBezTo>
                    <a:cubicBezTo>
                      <a:pt x="4" y="101"/>
                      <a:pt x="4" y="101"/>
                      <a:pt x="4" y="101"/>
                    </a:cubicBezTo>
                    <a:cubicBezTo>
                      <a:pt x="4" y="100"/>
                      <a:pt x="4" y="100"/>
                      <a:pt x="4" y="100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4" y="59"/>
                      <a:pt x="4" y="23"/>
                      <a:pt x="2" y="4"/>
                    </a:cubicBezTo>
                    <a:cubicBezTo>
                      <a:pt x="2" y="3"/>
                      <a:pt x="2" y="1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 64"/>
              <p:cNvSpPr>
                <a:spLocks/>
              </p:cNvSpPr>
              <p:nvPr/>
            </p:nvSpPr>
            <p:spPr bwMode="auto">
              <a:xfrm>
                <a:off x="-1830" y="2222"/>
                <a:ext cx="2" cy="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17" name="Freeform 65"/>
              <p:cNvSpPr>
                <a:spLocks noEditPoints="1"/>
              </p:cNvSpPr>
              <p:nvPr/>
            </p:nvSpPr>
            <p:spPr bwMode="auto">
              <a:xfrm>
                <a:off x="-1912" y="2260"/>
                <a:ext cx="83" cy="1016"/>
              </a:xfrm>
              <a:custGeom>
                <a:avLst/>
                <a:gdLst/>
                <a:ahLst/>
                <a:cxnLst>
                  <a:cxn ang="0">
                    <a:pos x="15" y="343"/>
                  </a:cxn>
                  <a:cxn ang="0">
                    <a:pos x="13" y="343"/>
                  </a:cxn>
                  <a:cxn ang="0">
                    <a:pos x="0" y="429"/>
                  </a:cxn>
                  <a:cxn ang="0">
                    <a:pos x="2" y="429"/>
                  </a:cxn>
                  <a:cxn ang="0">
                    <a:pos x="15" y="343"/>
                  </a:cxn>
                  <a:cxn ang="0">
                    <a:pos x="31" y="233"/>
                  </a:cxn>
                  <a:cxn ang="0">
                    <a:pos x="29" y="233"/>
                  </a:cxn>
                  <a:cxn ang="0">
                    <a:pos x="22" y="285"/>
                  </a:cxn>
                  <a:cxn ang="0">
                    <a:pos x="16" y="323"/>
                  </a:cxn>
                  <a:cxn ang="0">
                    <a:pos x="13" y="339"/>
                  </a:cxn>
                  <a:cxn ang="0">
                    <a:pos x="13" y="339"/>
                  </a:cxn>
                  <a:cxn ang="0">
                    <a:pos x="13" y="339"/>
                  </a:cxn>
                  <a:cxn ang="0">
                    <a:pos x="13" y="342"/>
                  </a:cxn>
                  <a:cxn ang="0">
                    <a:pos x="15" y="342"/>
                  </a:cxn>
                  <a:cxn ang="0">
                    <a:pos x="15" y="339"/>
                  </a:cxn>
                  <a:cxn ang="0">
                    <a:pos x="15" y="339"/>
                  </a:cxn>
                  <a:cxn ang="0">
                    <a:pos x="31" y="233"/>
                  </a:cxn>
                  <a:cxn ang="0">
                    <a:pos x="35" y="102"/>
                  </a:cxn>
                  <a:cxn ang="0">
                    <a:pos x="33" y="102"/>
                  </a:cxn>
                  <a:cxn ang="0">
                    <a:pos x="33" y="111"/>
                  </a:cxn>
                  <a:cxn ang="0">
                    <a:pos x="33" y="176"/>
                  </a:cxn>
                  <a:cxn ang="0">
                    <a:pos x="33" y="195"/>
                  </a:cxn>
                  <a:cxn ang="0">
                    <a:pos x="33" y="202"/>
                  </a:cxn>
                  <a:cxn ang="0">
                    <a:pos x="29" y="232"/>
                  </a:cxn>
                  <a:cxn ang="0">
                    <a:pos x="31" y="232"/>
                  </a:cxn>
                  <a:cxn ang="0">
                    <a:pos x="35" y="202"/>
                  </a:cxn>
                  <a:cxn ang="0">
                    <a:pos x="35" y="202"/>
                  </a:cxn>
                  <a:cxn ang="0">
                    <a:pos x="35" y="202"/>
                  </a:cxn>
                  <a:cxn ang="0">
                    <a:pos x="35" y="111"/>
                  </a:cxn>
                  <a:cxn ang="0">
                    <a:pos x="35" y="102"/>
                  </a:cxn>
                  <a:cxn ang="0">
                    <a:pos x="35" y="0"/>
                  </a:cxn>
                  <a:cxn ang="0">
                    <a:pos x="33" y="0"/>
                  </a:cxn>
                  <a:cxn ang="0">
                    <a:pos x="33" y="101"/>
                  </a:cxn>
                  <a:cxn ang="0">
                    <a:pos x="35" y="101"/>
                  </a:cxn>
                  <a:cxn ang="0">
                    <a:pos x="35" y="0"/>
                  </a:cxn>
                </a:cxnLst>
                <a:rect l="0" t="0" r="r" b="b"/>
                <a:pathLst>
                  <a:path w="35" h="429">
                    <a:moveTo>
                      <a:pt x="15" y="343"/>
                    </a:moveTo>
                    <a:cubicBezTo>
                      <a:pt x="13" y="343"/>
                      <a:pt x="13" y="343"/>
                      <a:pt x="13" y="343"/>
                    </a:cubicBezTo>
                    <a:cubicBezTo>
                      <a:pt x="11" y="377"/>
                      <a:pt x="6" y="406"/>
                      <a:pt x="0" y="429"/>
                    </a:cubicBezTo>
                    <a:cubicBezTo>
                      <a:pt x="2" y="429"/>
                      <a:pt x="2" y="429"/>
                      <a:pt x="2" y="429"/>
                    </a:cubicBezTo>
                    <a:cubicBezTo>
                      <a:pt x="8" y="406"/>
                      <a:pt x="13" y="377"/>
                      <a:pt x="15" y="343"/>
                    </a:cubicBezTo>
                    <a:moveTo>
                      <a:pt x="31" y="233"/>
                    </a:moveTo>
                    <a:cubicBezTo>
                      <a:pt x="29" y="233"/>
                      <a:pt x="29" y="233"/>
                      <a:pt x="29" y="233"/>
                    </a:cubicBezTo>
                    <a:cubicBezTo>
                      <a:pt x="27" y="250"/>
                      <a:pt x="24" y="268"/>
                      <a:pt x="22" y="285"/>
                    </a:cubicBezTo>
                    <a:cubicBezTo>
                      <a:pt x="20" y="300"/>
                      <a:pt x="17" y="313"/>
                      <a:pt x="16" y="323"/>
                    </a:cubicBezTo>
                    <a:cubicBezTo>
                      <a:pt x="14" y="333"/>
                      <a:pt x="13" y="339"/>
                      <a:pt x="13" y="339"/>
                    </a:cubicBezTo>
                    <a:cubicBezTo>
                      <a:pt x="13" y="339"/>
                      <a:pt x="13" y="339"/>
                      <a:pt x="13" y="339"/>
                    </a:cubicBezTo>
                    <a:cubicBezTo>
                      <a:pt x="13" y="339"/>
                      <a:pt x="13" y="339"/>
                      <a:pt x="13" y="339"/>
                    </a:cubicBezTo>
                    <a:cubicBezTo>
                      <a:pt x="13" y="340"/>
                      <a:pt x="13" y="341"/>
                      <a:pt x="13" y="342"/>
                    </a:cubicBezTo>
                    <a:cubicBezTo>
                      <a:pt x="15" y="342"/>
                      <a:pt x="15" y="342"/>
                      <a:pt x="15" y="342"/>
                    </a:cubicBezTo>
                    <a:cubicBezTo>
                      <a:pt x="15" y="341"/>
                      <a:pt x="15" y="340"/>
                      <a:pt x="15" y="339"/>
                    </a:cubicBezTo>
                    <a:cubicBezTo>
                      <a:pt x="15" y="339"/>
                      <a:pt x="15" y="339"/>
                      <a:pt x="15" y="339"/>
                    </a:cubicBezTo>
                    <a:cubicBezTo>
                      <a:pt x="15" y="339"/>
                      <a:pt x="25" y="279"/>
                      <a:pt x="31" y="233"/>
                    </a:cubicBezTo>
                    <a:moveTo>
                      <a:pt x="35" y="102"/>
                    </a:moveTo>
                    <a:cubicBezTo>
                      <a:pt x="33" y="102"/>
                      <a:pt x="33" y="102"/>
                      <a:pt x="33" y="102"/>
                    </a:cubicBezTo>
                    <a:cubicBezTo>
                      <a:pt x="33" y="105"/>
                      <a:pt x="33" y="108"/>
                      <a:pt x="33" y="111"/>
                    </a:cubicBezTo>
                    <a:cubicBezTo>
                      <a:pt x="33" y="137"/>
                      <a:pt x="33" y="160"/>
                      <a:pt x="33" y="176"/>
                    </a:cubicBezTo>
                    <a:cubicBezTo>
                      <a:pt x="33" y="184"/>
                      <a:pt x="33" y="190"/>
                      <a:pt x="33" y="195"/>
                    </a:cubicBezTo>
                    <a:cubicBezTo>
                      <a:pt x="33" y="199"/>
                      <a:pt x="33" y="201"/>
                      <a:pt x="33" y="202"/>
                    </a:cubicBezTo>
                    <a:cubicBezTo>
                      <a:pt x="32" y="210"/>
                      <a:pt x="31" y="220"/>
                      <a:pt x="29" y="232"/>
                    </a:cubicBezTo>
                    <a:cubicBezTo>
                      <a:pt x="31" y="232"/>
                      <a:pt x="31" y="232"/>
                      <a:pt x="31" y="232"/>
                    </a:cubicBezTo>
                    <a:cubicBezTo>
                      <a:pt x="33" y="220"/>
                      <a:pt x="34" y="210"/>
                      <a:pt x="35" y="202"/>
                    </a:cubicBezTo>
                    <a:cubicBezTo>
                      <a:pt x="35" y="202"/>
                      <a:pt x="35" y="202"/>
                      <a:pt x="35" y="202"/>
                    </a:cubicBezTo>
                    <a:cubicBezTo>
                      <a:pt x="35" y="202"/>
                      <a:pt x="35" y="202"/>
                      <a:pt x="35" y="202"/>
                    </a:cubicBezTo>
                    <a:cubicBezTo>
                      <a:pt x="35" y="202"/>
                      <a:pt x="35" y="163"/>
                      <a:pt x="35" y="111"/>
                    </a:cubicBezTo>
                    <a:cubicBezTo>
                      <a:pt x="35" y="108"/>
                      <a:pt x="35" y="105"/>
                      <a:pt x="35" y="102"/>
                    </a:cubicBezTo>
                    <a:moveTo>
                      <a:pt x="35" y="0"/>
                    </a:moveTo>
                    <a:cubicBezTo>
                      <a:pt x="33" y="0"/>
                      <a:pt x="33" y="0"/>
                      <a:pt x="33" y="0"/>
                    </a:cubicBezTo>
                    <a:cubicBezTo>
                      <a:pt x="33" y="33"/>
                      <a:pt x="33" y="69"/>
                      <a:pt x="33" y="101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35" y="69"/>
                      <a:pt x="35" y="33"/>
                      <a:pt x="3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18" name="Freeform 66"/>
              <p:cNvSpPr>
                <a:spLocks/>
              </p:cNvSpPr>
              <p:nvPr/>
            </p:nvSpPr>
            <p:spPr bwMode="auto">
              <a:xfrm>
                <a:off x="-1880" y="3070"/>
                <a:ext cx="5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Freeform 67"/>
              <p:cNvSpPr>
                <a:spLocks noEditPoints="1"/>
              </p:cNvSpPr>
              <p:nvPr/>
            </p:nvSpPr>
            <p:spPr bwMode="auto">
              <a:xfrm>
                <a:off x="-1934" y="1522"/>
                <a:ext cx="100" cy="1833"/>
              </a:xfrm>
              <a:custGeom>
                <a:avLst/>
                <a:gdLst/>
                <a:ahLst/>
                <a:cxnLst>
                  <a:cxn ang="0">
                    <a:pos x="12" y="741"/>
                  </a:cxn>
                  <a:cxn ang="0">
                    <a:pos x="10" y="741"/>
                  </a:cxn>
                  <a:cxn ang="0">
                    <a:pos x="8" y="750"/>
                  </a:cxn>
                  <a:cxn ang="0">
                    <a:pos x="0" y="773"/>
                  </a:cxn>
                  <a:cxn ang="0">
                    <a:pos x="3" y="773"/>
                  </a:cxn>
                  <a:cxn ang="0">
                    <a:pos x="12" y="741"/>
                  </a:cxn>
                  <a:cxn ang="0">
                    <a:pos x="34" y="99"/>
                  </a:cxn>
                  <a:cxn ang="0">
                    <a:pos x="32" y="99"/>
                  </a:cxn>
                  <a:cxn ang="0">
                    <a:pos x="33" y="106"/>
                  </a:cxn>
                  <a:cxn ang="0">
                    <a:pos x="40" y="195"/>
                  </a:cxn>
                  <a:cxn ang="0">
                    <a:pos x="42" y="195"/>
                  </a:cxn>
                  <a:cxn ang="0">
                    <a:pos x="34" y="99"/>
                  </a:cxn>
                  <a:cxn ang="0">
                    <a:pos x="30" y="68"/>
                  </a:cxn>
                  <a:cxn ang="0">
                    <a:pos x="28" y="68"/>
                  </a:cxn>
                  <a:cxn ang="0">
                    <a:pos x="32" y="98"/>
                  </a:cxn>
                  <a:cxn ang="0">
                    <a:pos x="34" y="98"/>
                  </a:cxn>
                  <a:cxn ang="0">
                    <a:pos x="30" y="68"/>
                  </a:cxn>
                  <a:cxn ang="0">
                    <a:pos x="15" y="0"/>
                  </a:cxn>
                  <a:cxn ang="0">
                    <a:pos x="15" y="0"/>
                  </a:cxn>
                  <a:cxn ang="0">
                    <a:pos x="13" y="1"/>
                  </a:cxn>
                  <a:cxn ang="0">
                    <a:pos x="14" y="2"/>
                  </a:cxn>
                  <a:cxn ang="0">
                    <a:pos x="28" y="67"/>
                  </a:cxn>
                  <a:cxn ang="0">
                    <a:pos x="30" y="67"/>
                  </a:cxn>
                  <a:cxn ang="0">
                    <a:pos x="15" y="0"/>
                  </a:cxn>
                </a:cxnLst>
                <a:rect l="0" t="0" r="r" b="b"/>
                <a:pathLst>
                  <a:path w="42" h="773">
                    <a:moveTo>
                      <a:pt x="12" y="741"/>
                    </a:moveTo>
                    <a:cubicBezTo>
                      <a:pt x="10" y="741"/>
                      <a:pt x="10" y="741"/>
                      <a:pt x="10" y="741"/>
                    </a:cubicBezTo>
                    <a:cubicBezTo>
                      <a:pt x="9" y="744"/>
                      <a:pt x="8" y="747"/>
                      <a:pt x="8" y="750"/>
                    </a:cubicBezTo>
                    <a:cubicBezTo>
                      <a:pt x="5" y="759"/>
                      <a:pt x="3" y="767"/>
                      <a:pt x="0" y="773"/>
                    </a:cubicBezTo>
                    <a:cubicBezTo>
                      <a:pt x="3" y="773"/>
                      <a:pt x="3" y="773"/>
                      <a:pt x="3" y="773"/>
                    </a:cubicBezTo>
                    <a:cubicBezTo>
                      <a:pt x="5" y="765"/>
                      <a:pt x="9" y="754"/>
                      <a:pt x="12" y="741"/>
                    </a:cubicBezTo>
                    <a:moveTo>
                      <a:pt x="34" y="99"/>
                    </a:moveTo>
                    <a:cubicBezTo>
                      <a:pt x="32" y="99"/>
                      <a:pt x="32" y="99"/>
                      <a:pt x="32" y="99"/>
                    </a:cubicBezTo>
                    <a:cubicBezTo>
                      <a:pt x="32" y="100"/>
                      <a:pt x="33" y="102"/>
                      <a:pt x="33" y="106"/>
                    </a:cubicBezTo>
                    <a:cubicBezTo>
                      <a:pt x="34" y="120"/>
                      <a:pt x="37" y="152"/>
                      <a:pt x="40" y="195"/>
                    </a:cubicBezTo>
                    <a:cubicBezTo>
                      <a:pt x="42" y="195"/>
                      <a:pt x="42" y="195"/>
                      <a:pt x="42" y="195"/>
                    </a:cubicBezTo>
                    <a:cubicBezTo>
                      <a:pt x="39" y="142"/>
                      <a:pt x="35" y="105"/>
                      <a:pt x="34" y="99"/>
                    </a:cubicBezTo>
                    <a:moveTo>
                      <a:pt x="30" y="68"/>
                    </a:moveTo>
                    <a:cubicBezTo>
                      <a:pt x="28" y="68"/>
                      <a:pt x="28" y="68"/>
                      <a:pt x="28" y="68"/>
                    </a:cubicBezTo>
                    <a:cubicBezTo>
                      <a:pt x="30" y="77"/>
                      <a:pt x="31" y="87"/>
                      <a:pt x="32" y="98"/>
                    </a:cubicBezTo>
                    <a:cubicBezTo>
                      <a:pt x="34" y="98"/>
                      <a:pt x="34" y="98"/>
                      <a:pt x="34" y="98"/>
                    </a:cubicBezTo>
                    <a:cubicBezTo>
                      <a:pt x="33" y="87"/>
                      <a:pt x="32" y="77"/>
                      <a:pt x="30" y="68"/>
                    </a:cubicBezTo>
                    <a:moveTo>
                      <a:pt x="1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4" y="2"/>
                    </a:cubicBezTo>
                    <a:cubicBezTo>
                      <a:pt x="16" y="8"/>
                      <a:pt x="23" y="31"/>
                      <a:pt x="28" y="67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4" y="26"/>
                      <a:pt x="16" y="3"/>
                      <a:pt x="1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Freeform 68"/>
              <p:cNvSpPr>
                <a:spLocks/>
              </p:cNvSpPr>
              <p:nvPr/>
            </p:nvSpPr>
            <p:spPr bwMode="auto">
              <a:xfrm>
                <a:off x="-1859" y="1754"/>
                <a:ext cx="5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69"/>
              <p:cNvSpPr>
                <a:spLocks/>
              </p:cNvSpPr>
              <p:nvPr/>
            </p:nvSpPr>
            <p:spPr bwMode="auto">
              <a:xfrm>
                <a:off x="-1868" y="1682"/>
                <a:ext cx="3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70"/>
              <p:cNvSpPr>
                <a:spLocks/>
              </p:cNvSpPr>
              <p:nvPr/>
            </p:nvSpPr>
            <p:spPr bwMode="auto">
              <a:xfrm>
                <a:off x="-1842" y="2810"/>
                <a:ext cx="5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71"/>
              <p:cNvSpPr>
                <a:spLocks/>
              </p:cNvSpPr>
              <p:nvPr/>
            </p:nvSpPr>
            <p:spPr bwMode="auto">
              <a:xfrm>
                <a:off x="-1912" y="3276"/>
                <a:ext cx="6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72"/>
              <p:cNvSpPr>
                <a:spLocks/>
              </p:cNvSpPr>
              <p:nvPr/>
            </p:nvSpPr>
            <p:spPr bwMode="auto">
              <a:xfrm>
                <a:off x="-1946" y="3355"/>
                <a:ext cx="17" cy="37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4" y="5"/>
                  </a:cxn>
                  <a:cxn ang="0">
                    <a:pos x="1" y="12"/>
                  </a:cxn>
                  <a:cxn ang="0">
                    <a:pos x="0" y="15"/>
                  </a:cxn>
                  <a:cxn ang="0">
                    <a:pos x="2" y="16"/>
                  </a:cxn>
                  <a:cxn ang="0">
                    <a:pos x="7" y="1"/>
                  </a:cxn>
                  <a:cxn ang="0">
                    <a:pos x="5" y="1"/>
                  </a:cxn>
                  <a:cxn ang="0">
                    <a:pos x="5" y="0"/>
                  </a:cxn>
                </a:cxnLst>
                <a:rect l="0" t="0" r="r" b="b"/>
                <a:pathLst>
                  <a:path w="7" h="16">
                    <a:moveTo>
                      <a:pt x="5" y="0"/>
                    </a:moveTo>
                    <a:cubicBezTo>
                      <a:pt x="5" y="2"/>
                      <a:pt x="4" y="4"/>
                      <a:pt x="4" y="5"/>
                    </a:cubicBezTo>
                    <a:cubicBezTo>
                      <a:pt x="3" y="8"/>
                      <a:pt x="2" y="11"/>
                      <a:pt x="1" y="12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4" y="11"/>
                      <a:pt x="7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73"/>
              <p:cNvSpPr>
                <a:spLocks/>
              </p:cNvSpPr>
              <p:nvPr/>
            </p:nvSpPr>
            <p:spPr bwMode="auto">
              <a:xfrm>
                <a:off x="-1934" y="3355"/>
                <a:ext cx="8" cy="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74"/>
              <p:cNvSpPr>
                <a:spLocks/>
              </p:cNvSpPr>
              <p:nvPr/>
            </p:nvSpPr>
            <p:spPr bwMode="auto">
              <a:xfrm>
                <a:off x="-1833" y="2498"/>
                <a:ext cx="5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75"/>
              <p:cNvSpPr>
                <a:spLocks/>
              </p:cNvSpPr>
              <p:nvPr/>
            </p:nvSpPr>
            <p:spPr bwMode="auto">
              <a:xfrm>
                <a:off x="-1833" y="2256"/>
                <a:ext cx="5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76"/>
              <p:cNvSpPr>
                <a:spLocks noEditPoints="1"/>
              </p:cNvSpPr>
              <p:nvPr/>
            </p:nvSpPr>
            <p:spPr bwMode="auto">
              <a:xfrm>
                <a:off x="-1664" y="1683"/>
                <a:ext cx="237" cy="865"/>
              </a:xfrm>
              <a:custGeom>
                <a:avLst/>
                <a:gdLst/>
                <a:ahLst/>
                <a:cxnLst>
                  <a:cxn ang="0">
                    <a:pos x="100" y="345"/>
                  </a:cxn>
                  <a:cxn ang="0">
                    <a:pos x="99" y="345"/>
                  </a:cxn>
                  <a:cxn ang="0">
                    <a:pos x="99" y="365"/>
                  </a:cxn>
                  <a:cxn ang="0">
                    <a:pos x="99" y="365"/>
                  </a:cxn>
                  <a:cxn ang="0">
                    <a:pos x="100" y="365"/>
                  </a:cxn>
                  <a:cxn ang="0">
                    <a:pos x="100" y="365"/>
                  </a:cxn>
                  <a:cxn ang="0">
                    <a:pos x="100" y="345"/>
                  </a:cxn>
                  <a:cxn ang="0">
                    <a:pos x="88" y="243"/>
                  </a:cxn>
                  <a:cxn ang="0">
                    <a:pos x="87" y="243"/>
                  </a:cxn>
                  <a:cxn ang="0">
                    <a:pos x="99" y="344"/>
                  </a:cxn>
                  <a:cxn ang="0">
                    <a:pos x="100" y="344"/>
                  </a:cxn>
                  <a:cxn ang="0">
                    <a:pos x="88" y="243"/>
                  </a:cxn>
                  <a:cxn ang="0">
                    <a:pos x="66" y="128"/>
                  </a:cxn>
                  <a:cxn ang="0">
                    <a:pos x="65" y="128"/>
                  </a:cxn>
                  <a:cxn ang="0">
                    <a:pos x="66" y="131"/>
                  </a:cxn>
                  <a:cxn ang="0">
                    <a:pos x="66" y="131"/>
                  </a:cxn>
                  <a:cxn ang="0">
                    <a:pos x="68" y="138"/>
                  </a:cxn>
                  <a:cxn ang="0">
                    <a:pos x="87" y="242"/>
                  </a:cxn>
                  <a:cxn ang="0">
                    <a:pos x="88" y="242"/>
                  </a:cxn>
                  <a:cxn ang="0">
                    <a:pos x="67" y="131"/>
                  </a:cxn>
                  <a:cxn ang="0">
                    <a:pos x="67" y="131"/>
                  </a:cxn>
                  <a:cxn ang="0">
                    <a:pos x="67" y="131"/>
                  </a:cxn>
                  <a:cxn ang="0">
                    <a:pos x="66" y="128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21" y="30"/>
                  </a:cxn>
                  <a:cxn ang="0">
                    <a:pos x="22" y="30"/>
                  </a:cxn>
                  <a:cxn ang="0">
                    <a:pos x="1" y="0"/>
                  </a:cxn>
                </a:cxnLst>
                <a:rect l="0" t="0" r="r" b="b"/>
                <a:pathLst>
                  <a:path w="100" h="365">
                    <a:moveTo>
                      <a:pt x="100" y="345"/>
                    </a:moveTo>
                    <a:cubicBezTo>
                      <a:pt x="99" y="345"/>
                      <a:pt x="99" y="345"/>
                      <a:pt x="99" y="345"/>
                    </a:cubicBezTo>
                    <a:cubicBezTo>
                      <a:pt x="99" y="352"/>
                      <a:pt x="99" y="358"/>
                      <a:pt x="99" y="365"/>
                    </a:cubicBezTo>
                    <a:cubicBezTo>
                      <a:pt x="99" y="365"/>
                      <a:pt x="99" y="365"/>
                      <a:pt x="99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100" y="358"/>
                      <a:pt x="100" y="352"/>
                      <a:pt x="100" y="345"/>
                    </a:cubicBezTo>
                    <a:moveTo>
                      <a:pt x="88" y="243"/>
                    </a:moveTo>
                    <a:cubicBezTo>
                      <a:pt x="87" y="243"/>
                      <a:pt x="87" y="243"/>
                      <a:pt x="87" y="243"/>
                    </a:cubicBezTo>
                    <a:cubicBezTo>
                      <a:pt x="92" y="277"/>
                      <a:pt x="97" y="314"/>
                      <a:pt x="99" y="344"/>
                    </a:cubicBezTo>
                    <a:cubicBezTo>
                      <a:pt x="100" y="344"/>
                      <a:pt x="100" y="344"/>
                      <a:pt x="100" y="344"/>
                    </a:cubicBezTo>
                    <a:cubicBezTo>
                      <a:pt x="98" y="314"/>
                      <a:pt x="93" y="277"/>
                      <a:pt x="88" y="243"/>
                    </a:cubicBezTo>
                    <a:moveTo>
                      <a:pt x="66" y="128"/>
                    </a:moveTo>
                    <a:cubicBezTo>
                      <a:pt x="65" y="128"/>
                      <a:pt x="65" y="128"/>
                      <a:pt x="65" y="128"/>
                    </a:cubicBezTo>
                    <a:cubicBezTo>
                      <a:pt x="66" y="129"/>
                      <a:pt x="66" y="130"/>
                      <a:pt x="66" y="131"/>
                    </a:cubicBezTo>
                    <a:cubicBezTo>
                      <a:pt x="66" y="131"/>
                      <a:pt x="66" y="131"/>
                      <a:pt x="66" y="131"/>
                    </a:cubicBezTo>
                    <a:cubicBezTo>
                      <a:pt x="67" y="132"/>
                      <a:pt x="67" y="134"/>
                      <a:pt x="68" y="138"/>
                    </a:cubicBezTo>
                    <a:cubicBezTo>
                      <a:pt x="71" y="154"/>
                      <a:pt x="79" y="195"/>
                      <a:pt x="87" y="242"/>
                    </a:cubicBezTo>
                    <a:cubicBezTo>
                      <a:pt x="88" y="242"/>
                      <a:pt x="88" y="242"/>
                      <a:pt x="88" y="242"/>
                    </a:cubicBezTo>
                    <a:cubicBezTo>
                      <a:pt x="78" y="183"/>
                      <a:pt x="67" y="131"/>
                      <a:pt x="67" y="131"/>
                    </a:cubicBezTo>
                    <a:cubicBezTo>
                      <a:pt x="67" y="131"/>
                      <a:pt x="67" y="131"/>
                      <a:pt x="67" y="131"/>
                    </a:cubicBezTo>
                    <a:cubicBezTo>
                      <a:pt x="67" y="131"/>
                      <a:pt x="67" y="131"/>
                      <a:pt x="67" y="131"/>
                    </a:cubicBezTo>
                    <a:cubicBezTo>
                      <a:pt x="67" y="130"/>
                      <a:pt x="67" y="129"/>
                      <a:pt x="66" y="128"/>
                    </a:cubicBezTo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7" y="9"/>
                      <a:pt x="14" y="19"/>
                      <a:pt x="21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15" y="19"/>
                      <a:pt x="8" y="9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77"/>
              <p:cNvSpPr>
                <a:spLocks/>
              </p:cNvSpPr>
              <p:nvPr/>
            </p:nvSpPr>
            <p:spPr bwMode="auto">
              <a:xfrm>
                <a:off x="-1614" y="1754"/>
                <a:ext cx="5" cy="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78"/>
              <p:cNvSpPr>
                <a:spLocks/>
              </p:cNvSpPr>
              <p:nvPr/>
            </p:nvSpPr>
            <p:spPr bwMode="auto">
              <a:xfrm>
                <a:off x="-1667" y="1682"/>
                <a:ext cx="6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79"/>
              <p:cNvSpPr>
                <a:spLocks/>
              </p:cNvSpPr>
              <p:nvPr/>
            </p:nvSpPr>
            <p:spPr bwMode="auto">
              <a:xfrm>
                <a:off x="-1429" y="2498"/>
                <a:ext cx="2" cy="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80"/>
              <p:cNvSpPr>
                <a:spLocks/>
              </p:cNvSpPr>
              <p:nvPr/>
            </p:nvSpPr>
            <p:spPr bwMode="auto">
              <a:xfrm>
                <a:off x="-1458" y="2256"/>
                <a:ext cx="3" cy="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81"/>
              <p:cNvSpPr>
                <a:spLocks/>
              </p:cNvSpPr>
              <p:nvPr/>
            </p:nvSpPr>
            <p:spPr bwMode="auto">
              <a:xfrm>
                <a:off x="-1376" y="1987"/>
                <a:ext cx="100" cy="27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32" y="84"/>
                  </a:cxn>
                  <a:cxn ang="0">
                    <a:pos x="39" y="109"/>
                  </a:cxn>
                  <a:cxn ang="0">
                    <a:pos x="40" y="114"/>
                  </a:cxn>
                  <a:cxn ang="0">
                    <a:pos x="42" y="114"/>
                  </a:cxn>
                  <a:cxn ang="0">
                    <a:pos x="39" y="101"/>
                  </a:cxn>
                  <a:cxn ang="0">
                    <a:pos x="37" y="101"/>
                  </a:cxn>
                  <a:cxn ang="0">
                    <a:pos x="37" y="100"/>
                  </a:cxn>
                  <a:cxn ang="0">
                    <a:pos x="39" y="100"/>
                  </a:cxn>
                  <a:cxn ang="0">
                    <a:pos x="2" y="0"/>
                  </a:cxn>
                </a:cxnLst>
                <a:rect l="0" t="0" r="r" b="b"/>
                <a:pathLst>
                  <a:path w="42" h="114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6" y="34"/>
                      <a:pt x="26" y="63"/>
                      <a:pt x="32" y="84"/>
                    </a:cubicBezTo>
                    <a:cubicBezTo>
                      <a:pt x="36" y="94"/>
                      <a:pt x="38" y="103"/>
                      <a:pt x="39" y="109"/>
                    </a:cubicBezTo>
                    <a:cubicBezTo>
                      <a:pt x="40" y="111"/>
                      <a:pt x="40" y="112"/>
                      <a:pt x="40" y="114"/>
                    </a:cubicBezTo>
                    <a:cubicBezTo>
                      <a:pt x="42" y="114"/>
                      <a:pt x="42" y="114"/>
                      <a:pt x="42" y="114"/>
                    </a:cubicBezTo>
                    <a:cubicBezTo>
                      <a:pt x="42" y="111"/>
                      <a:pt x="41" y="106"/>
                      <a:pt x="39" y="101"/>
                    </a:cubicBezTo>
                    <a:cubicBezTo>
                      <a:pt x="37" y="101"/>
                      <a:pt x="37" y="101"/>
                      <a:pt x="37" y="101"/>
                    </a:cubicBezTo>
                    <a:cubicBezTo>
                      <a:pt x="37" y="100"/>
                      <a:pt x="37" y="100"/>
                      <a:pt x="37" y="100"/>
                    </a:cubicBezTo>
                    <a:cubicBezTo>
                      <a:pt x="39" y="100"/>
                      <a:pt x="39" y="100"/>
                      <a:pt x="39" y="100"/>
                    </a:cubicBezTo>
                    <a:cubicBezTo>
                      <a:pt x="34" y="79"/>
                      <a:pt x="22" y="42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 82"/>
              <p:cNvSpPr>
                <a:spLocks/>
              </p:cNvSpPr>
              <p:nvPr/>
            </p:nvSpPr>
            <p:spPr bwMode="auto">
              <a:xfrm>
                <a:off x="-1288" y="2222"/>
                <a:ext cx="5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83"/>
              <p:cNvSpPr>
                <a:spLocks noEditPoints="1"/>
              </p:cNvSpPr>
              <p:nvPr/>
            </p:nvSpPr>
            <p:spPr bwMode="auto">
              <a:xfrm>
                <a:off x="-1281" y="2260"/>
                <a:ext cx="232" cy="1016"/>
              </a:xfrm>
              <a:custGeom>
                <a:avLst/>
                <a:gdLst/>
                <a:ahLst/>
                <a:cxnLst>
                  <a:cxn ang="0">
                    <a:pos x="70" y="343"/>
                  </a:cxn>
                  <a:cxn ang="0">
                    <a:pos x="68" y="343"/>
                  </a:cxn>
                  <a:cxn ang="0">
                    <a:pos x="95" y="429"/>
                  </a:cxn>
                  <a:cxn ang="0">
                    <a:pos x="98" y="429"/>
                  </a:cxn>
                  <a:cxn ang="0">
                    <a:pos x="70" y="343"/>
                  </a:cxn>
                  <a:cxn ang="0">
                    <a:pos x="39" y="255"/>
                  </a:cxn>
                  <a:cxn ang="0">
                    <a:pos x="36" y="255"/>
                  </a:cxn>
                  <a:cxn ang="0">
                    <a:pos x="68" y="342"/>
                  </a:cxn>
                  <a:cxn ang="0">
                    <a:pos x="70" y="342"/>
                  </a:cxn>
                  <a:cxn ang="0">
                    <a:pos x="70" y="342"/>
                  </a:cxn>
                  <a:cxn ang="0">
                    <a:pos x="70" y="342"/>
                  </a:cxn>
                  <a:cxn ang="0">
                    <a:pos x="70" y="342"/>
                  </a:cxn>
                  <a:cxn ang="0">
                    <a:pos x="68" y="337"/>
                  </a:cxn>
                  <a:cxn ang="0">
                    <a:pos x="39" y="255"/>
                  </a:cxn>
                  <a:cxn ang="0">
                    <a:pos x="32" y="233"/>
                  </a:cxn>
                  <a:cxn ang="0">
                    <a:pos x="30" y="233"/>
                  </a:cxn>
                  <a:cxn ang="0">
                    <a:pos x="36" y="254"/>
                  </a:cxn>
                  <a:cxn ang="0">
                    <a:pos x="38" y="254"/>
                  </a:cxn>
                  <a:cxn ang="0">
                    <a:pos x="32" y="233"/>
                  </a:cxn>
                  <a:cxn ang="0">
                    <a:pos x="17" y="102"/>
                  </a:cxn>
                  <a:cxn ang="0">
                    <a:pos x="15" y="102"/>
                  </a:cxn>
                  <a:cxn ang="0">
                    <a:pos x="17" y="117"/>
                  </a:cxn>
                  <a:cxn ang="0">
                    <a:pos x="16" y="137"/>
                  </a:cxn>
                  <a:cxn ang="0">
                    <a:pos x="30" y="232"/>
                  </a:cxn>
                  <a:cxn ang="0">
                    <a:pos x="32" y="232"/>
                  </a:cxn>
                  <a:cxn ang="0">
                    <a:pos x="18" y="137"/>
                  </a:cxn>
                  <a:cxn ang="0">
                    <a:pos x="19" y="117"/>
                  </a:cxn>
                  <a:cxn ang="0">
                    <a:pos x="19" y="117"/>
                  </a:cxn>
                  <a:cxn ang="0">
                    <a:pos x="17" y="102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15" y="101"/>
                  </a:cxn>
                  <a:cxn ang="0">
                    <a:pos x="17" y="101"/>
                  </a:cxn>
                  <a:cxn ang="0">
                    <a:pos x="3" y="3"/>
                  </a:cxn>
                  <a:cxn ang="0">
                    <a:pos x="2" y="0"/>
                  </a:cxn>
                </a:cxnLst>
                <a:rect l="0" t="0" r="r" b="b"/>
                <a:pathLst>
                  <a:path w="98" h="429">
                    <a:moveTo>
                      <a:pt x="70" y="343"/>
                    </a:moveTo>
                    <a:cubicBezTo>
                      <a:pt x="68" y="343"/>
                      <a:pt x="68" y="343"/>
                      <a:pt x="68" y="343"/>
                    </a:cubicBezTo>
                    <a:cubicBezTo>
                      <a:pt x="73" y="375"/>
                      <a:pt x="85" y="405"/>
                      <a:pt x="95" y="429"/>
                    </a:cubicBezTo>
                    <a:cubicBezTo>
                      <a:pt x="98" y="429"/>
                      <a:pt x="98" y="429"/>
                      <a:pt x="98" y="429"/>
                    </a:cubicBezTo>
                    <a:cubicBezTo>
                      <a:pt x="87" y="405"/>
                      <a:pt x="75" y="375"/>
                      <a:pt x="70" y="343"/>
                    </a:cubicBezTo>
                    <a:moveTo>
                      <a:pt x="39" y="255"/>
                    </a:moveTo>
                    <a:cubicBezTo>
                      <a:pt x="36" y="255"/>
                      <a:pt x="36" y="255"/>
                      <a:pt x="36" y="255"/>
                    </a:cubicBezTo>
                    <a:cubicBezTo>
                      <a:pt x="50" y="301"/>
                      <a:pt x="66" y="337"/>
                      <a:pt x="68" y="342"/>
                    </a:cubicBezTo>
                    <a:cubicBezTo>
                      <a:pt x="70" y="342"/>
                      <a:pt x="70" y="342"/>
                      <a:pt x="70" y="342"/>
                    </a:cubicBezTo>
                    <a:cubicBezTo>
                      <a:pt x="70" y="342"/>
                      <a:pt x="70" y="342"/>
                      <a:pt x="70" y="342"/>
                    </a:cubicBezTo>
                    <a:cubicBezTo>
                      <a:pt x="70" y="342"/>
                      <a:pt x="70" y="342"/>
                      <a:pt x="70" y="342"/>
                    </a:cubicBezTo>
                    <a:cubicBezTo>
                      <a:pt x="70" y="342"/>
                      <a:pt x="70" y="342"/>
                      <a:pt x="70" y="342"/>
                    </a:cubicBezTo>
                    <a:cubicBezTo>
                      <a:pt x="70" y="342"/>
                      <a:pt x="69" y="340"/>
                      <a:pt x="68" y="337"/>
                    </a:cubicBezTo>
                    <a:cubicBezTo>
                      <a:pt x="63" y="325"/>
                      <a:pt x="50" y="293"/>
                      <a:pt x="39" y="255"/>
                    </a:cubicBezTo>
                    <a:moveTo>
                      <a:pt x="32" y="233"/>
                    </a:moveTo>
                    <a:cubicBezTo>
                      <a:pt x="30" y="233"/>
                      <a:pt x="30" y="233"/>
                      <a:pt x="30" y="233"/>
                    </a:cubicBezTo>
                    <a:cubicBezTo>
                      <a:pt x="32" y="240"/>
                      <a:pt x="34" y="247"/>
                      <a:pt x="36" y="254"/>
                    </a:cubicBezTo>
                    <a:cubicBezTo>
                      <a:pt x="38" y="254"/>
                      <a:pt x="38" y="254"/>
                      <a:pt x="38" y="254"/>
                    </a:cubicBezTo>
                    <a:cubicBezTo>
                      <a:pt x="36" y="247"/>
                      <a:pt x="34" y="240"/>
                      <a:pt x="32" y="233"/>
                    </a:cubicBezTo>
                    <a:moveTo>
                      <a:pt x="17" y="102"/>
                    </a:moveTo>
                    <a:cubicBezTo>
                      <a:pt x="15" y="102"/>
                      <a:pt x="15" y="102"/>
                      <a:pt x="15" y="102"/>
                    </a:cubicBezTo>
                    <a:cubicBezTo>
                      <a:pt x="17" y="117"/>
                      <a:pt x="17" y="117"/>
                      <a:pt x="17" y="117"/>
                    </a:cubicBezTo>
                    <a:cubicBezTo>
                      <a:pt x="16" y="123"/>
                      <a:pt x="16" y="130"/>
                      <a:pt x="16" y="137"/>
                    </a:cubicBezTo>
                    <a:cubicBezTo>
                      <a:pt x="16" y="167"/>
                      <a:pt x="22" y="201"/>
                      <a:pt x="30" y="232"/>
                    </a:cubicBezTo>
                    <a:cubicBezTo>
                      <a:pt x="32" y="232"/>
                      <a:pt x="32" y="232"/>
                      <a:pt x="32" y="232"/>
                    </a:cubicBezTo>
                    <a:cubicBezTo>
                      <a:pt x="24" y="201"/>
                      <a:pt x="18" y="167"/>
                      <a:pt x="18" y="137"/>
                    </a:cubicBezTo>
                    <a:cubicBezTo>
                      <a:pt x="18" y="130"/>
                      <a:pt x="18" y="123"/>
                      <a:pt x="19" y="117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17" y="102"/>
                      <a:pt x="17" y="102"/>
                      <a:pt x="17" y="102"/>
                    </a:cubicBezTo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5" y="101"/>
                      <a:pt x="15" y="101"/>
                      <a:pt x="15" y="101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1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Freeform 84"/>
              <p:cNvSpPr>
                <a:spLocks/>
              </p:cNvSpPr>
              <p:nvPr/>
            </p:nvSpPr>
            <p:spPr bwMode="auto">
              <a:xfrm>
                <a:off x="-1120" y="3070"/>
                <a:ext cx="5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 85"/>
              <p:cNvSpPr>
                <a:spLocks/>
              </p:cNvSpPr>
              <p:nvPr/>
            </p:nvSpPr>
            <p:spPr bwMode="auto">
              <a:xfrm>
                <a:off x="-1196" y="2861"/>
                <a:ext cx="8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Freeform 86"/>
              <p:cNvSpPr>
                <a:spLocks noEditPoints="1"/>
              </p:cNvSpPr>
              <p:nvPr/>
            </p:nvSpPr>
            <p:spPr bwMode="auto">
              <a:xfrm>
                <a:off x="-1774" y="1524"/>
                <a:ext cx="766" cy="1831"/>
              </a:xfrm>
              <a:custGeom>
                <a:avLst/>
                <a:gdLst/>
                <a:ahLst/>
                <a:cxnLst>
                  <a:cxn ang="0">
                    <a:pos x="306" y="740"/>
                  </a:cxn>
                  <a:cxn ang="0">
                    <a:pos x="304" y="740"/>
                  </a:cxn>
                  <a:cxn ang="0">
                    <a:pos x="321" y="772"/>
                  </a:cxn>
                  <a:cxn ang="0">
                    <a:pos x="323" y="772"/>
                  </a:cxn>
                  <a:cxn ang="0">
                    <a:pos x="306" y="740"/>
                  </a:cxn>
                  <a:cxn ang="0">
                    <a:pos x="111" y="98"/>
                  </a:cxn>
                  <a:cxn ang="0">
                    <a:pos x="108" y="98"/>
                  </a:cxn>
                  <a:cxn ang="0">
                    <a:pos x="167" y="194"/>
                  </a:cxn>
                  <a:cxn ang="0">
                    <a:pos x="170" y="194"/>
                  </a:cxn>
                  <a:cxn ang="0">
                    <a:pos x="111" y="98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07" y="97"/>
                  </a:cxn>
                  <a:cxn ang="0">
                    <a:pos x="110" y="97"/>
                  </a:cxn>
                  <a:cxn ang="0">
                    <a:pos x="84" y="67"/>
                  </a:cxn>
                  <a:cxn ang="0">
                    <a:pos x="84" y="67"/>
                  </a:cxn>
                  <a:cxn ang="0">
                    <a:pos x="84" y="67"/>
                  </a:cxn>
                  <a:cxn ang="0">
                    <a:pos x="1" y="0"/>
                  </a:cxn>
                </a:cxnLst>
                <a:rect l="0" t="0" r="r" b="b"/>
                <a:pathLst>
                  <a:path w="323" h="772">
                    <a:moveTo>
                      <a:pt x="306" y="740"/>
                    </a:moveTo>
                    <a:cubicBezTo>
                      <a:pt x="304" y="740"/>
                      <a:pt x="304" y="740"/>
                      <a:pt x="304" y="740"/>
                    </a:cubicBezTo>
                    <a:cubicBezTo>
                      <a:pt x="310" y="753"/>
                      <a:pt x="316" y="765"/>
                      <a:pt x="321" y="772"/>
                    </a:cubicBezTo>
                    <a:cubicBezTo>
                      <a:pt x="323" y="772"/>
                      <a:pt x="323" y="772"/>
                      <a:pt x="323" y="772"/>
                    </a:cubicBezTo>
                    <a:cubicBezTo>
                      <a:pt x="319" y="765"/>
                      <a:pt x="312" y="754"/>
                      <a:pt x="306" y="740"/>
                    </a:cubicBezTo>
                    <a:moveTo>
                      <a:pt x="111" y="98"/>
                    </a:moveTo>
                    <a:cubicBezTo>
                      <a:pt x="108" y="98"/>
                      <a:pt x="108" y="98"/>
                      <a:pt x="108" y="98"/>
                    </a:cubicBezTo>
                    <a:cubicBezTo>
                      <a:pt x="133" y="130"/>
                      <a:pt x="153" y="163"/>
                      <a:pt x="167" y="194"/>
                    </a:cubicBezTo>
                    <a:cubicBezTo>
                      <a:pt x="170" y="194"/>
                      <a:pt x="170" y="194"/>
                      <a:pt x="170" y="194"/>
                    </a:cubicBezTo>
                    <a:cubicBezTo>
                      <a:pt x="155" y="163"/>
                      <a:pt x="136" y="130"/>
                      <a:pt x="111" y="98"/>
                    </a:cubicBezTo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44" y="28"/>
                      <a:pt x="79" y="62"/>
                      <a:pt x="107" y="97"/>
                    </a:cubicBezTo>
                    <a:cubicBezTo>
                      <a:pt x="110" y="97"/>
                      <a:pt x="110" y="97"/>
                      <a:pt x="110" y="97"/>
                    </a:cubicBezTo>
                    <a:cubicBezTo>
                      <a:pt x="102" y="87"/>
                      <a:pt x="93" y="77"/>
                      <a:pt x="84" y="67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61" y="42"/>
                      <a:pt x="33" y="19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Freeform 87"/>
              <p:cNvSpPr>
                <a:spLocks/>
              </p:cNvSpPr>
              <p:nvPr/>
            </p:nvSpPr>
            <p:spPr bwMode="auto">
              <a:xfrm>
                <a:off x="-1520" y="1754"/>
                <a:ext cx="9" cy="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4" y="1"/>
                  </a:cxn>
                  <a:cxn ang="0">
                    <a:pos x="3" y="0"/>
                  </a:cxn>
                </a:cxnLst>
                <a:rect l="0" t="0" r="r" b="b"/>
                <a:pathLst>
                  <a:path w="4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Rectangle 88"/>
              <p:cNvSpPr>
                <a:spLocks noChangeArrowheads="1"/>
              </p:cNvSpPr>
              <p:nvPr/>
            </p:nvSpPr>
            <p:spPr bwMode="auto">
              <a:xfrm>
                <a:off x="-1575" y="1683"/>
                <a:ext cx="2" cy="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14400"/>
                <a:endParaRPr lang="en-US" sz="1800" baseline="-25000">
                  <a:solidFill>
                    <a:prstClr val="black"/>
                  </a:solidFill>
                  <a:latin typeface="Calibri" pitchFamily="34" charset="0"/>
                </a:endParaRPr>
              </a:p>
            </p:txBody>
          </p:sp>
          <p:sp>
            <p:nvSpPr>
              <p:cNvPr id="241" name="Freeform 89"/>
              <p:cNvSpPr>
                <a:spLocks/>
              </p:cNvSpPr>
              <p:nvPr/>
            </p:nvSpPr>
            <p:spPr bwMode="auto">
              <a:xfrm>
                <a:off x="-1575" y="1683"/>
                <a:ext cx="2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90"/>
              <p:cNvSpPr>
                <a:spLocks/>
              </p:cNvSpPr>
              <p:nvPr/>
            </p:nvSpPr>
            <p:spPr bwMode="auto">
              <a:xfrm>
                <a:off x="-1210" y="2810"/>
                <a:ext cx="5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91"/>
              <p:cNvSpPr>
                <a:spLocks/>
              </p:cNvSpPr>
              <p:nvPr/>
            </p:nvSpPr>
            <p:spPr bwMode="auto">
              <a:xfrm>
                <a:off x="-1056" y="3276"/>
                <a:ext cx="8" cy="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92"/>
              <p:cNvSpPr>
                <a:spLocks/>
              </p:cNvSpPr>
              <p:nvPr/>
            </p:nvSpPr>
            <p:spPr bwMode="auto">
              <a:xfrm>
                <a:off x="-1014" y="3357"/>
                <a:ext cx="21" cy="31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8" y="13"/>
                  </a:cxn>
                  <a:cxn ang="0">
                    <a:pos x="9" y="12"/>
                  </a:cxn>
                  <a:cxn ang="0">
                    <a:pos x="8" y="9"/>
                  </a:cxn>
                  <a:cxn ang="0">
                    <a:pos x="3" y="0"/>
                  </a:cxn>
                </a:cxnLst>
                <a:rect l="0" t="0" r="r" b="b"/>
                <a:pathLst>
                  <a:path w="9" h="13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8"/>
                      <a:pt x="8" y="13"/>
                      <a:pt x="8" y="13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1"/>
                      <a:pt x="8" y="9"/>
                    </a:cubicBezTo>
                    <a:cubicBezTo>
                      <a:pt x="6" y="7"/>
                      <a:pt x="5" y="4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93"/>
              <p:cNvSpPr>
                <a:spLocks/>
              </p:cNvSpPr>
              <p:nvPr/>
            </p:nvSpPr>
            <p:spPr bwMode="auto">
              <a:xfrm>
                <a:off x="-1014" y="3355"/>
                <a:ext cx="8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Freeform 94"/>
              <p:cNvSpPr>
                <a:spLocks/>
              </p:cNvSpPr>
              <p:nvPr/>
            </p:nvSpPr>
            <p:spPr bwMode="auto">
              <a:xfrm>
                <a:off x="-1246" y="2498"/>
                <a:ext cx="5" cy="3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0"/>
                  </a:cxn>
                  <a:cxn ang="0">
                    <a:pos x="0" y="3"/>
                  </a:cxn>
                  <a:cxn ang="0">
                    <a:pos x="5" y="3"/>
                  </a:cxn>
                  <a:cxn ang="0">
                    <a:pos x="5" y="0"/>
                  </a:cxn>
                  <a:cxn ang="0">
                    <a:pos x="5" y="0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5" y="3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95"/>
              <p:cNvSpPr>
                <a:spLocks/>
              </p:cNvSpPr>
              <p:nvPr/>
            </p:nvSpPr>
            <p:spPr bwMode="auto">
              <a:xfrm>
                <a:off x="-1281" y="2256"/>
                <a:ext cx="5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96"/>
              <p:cNvSpPr>
                <a:spLocks noEditPoints="1"/>
              </p:cNvSpPr>
              <p:nvPr/>
            </p:nvSpPr>
            <p:spPr bwMode="auto">
              <a:xfrm>
                <a:off x="-1636" y="1524"/>
                <a:ext cx="819" cy="459"/>
              </a:xfrm>
              <a:custGeom>
                <a:avLst/>
                <a:gdLst/>
                <a:ahLst/>
                <a:cxnLst>
                  <a:cxn ang="0">
                    <a:pos x="243" y="98"/>
                  </a:cxn>
                  <a:cxn ang="0">
                    <a:pos x="241" y="98"/>
                  </a:cxn>
                  <a:cxn ang="0">
                    <a:pos x="345" y="193"/>
                  </a:cxn>
                  <a:cxn ang="0">
                    <a:pos x="346" y="193"/>
                  </a:cxn>
                  <a:cxn ang="0">
                    <a:pos x="243" y="98"/>
                  </a:cxn>
                  <a:cxn ang="0">
                    <a:pos x="186" y="67"/>
                  </a:cxn>
                  <a:cxn ang="0">
                    <a:pos x="184" y="67"/>
                  </a:cxn>
                  <a:cxn ang="0">
                    <a:pos x="239" y="97"/>
                  </a:cxn>
                  <a:cxn ang="0">
                    <a:pos x="241" y="97"/>
                  </a:cxn>
                  <a:cxn ang="0">
                    <a:pos x="186" y="67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1" y="4"/>
                  </a:cxn>
                  <a:cxn ang="0">
                    <a:pos x="182" y="66"/>
                  </a:cxn>
                  <a:cxn ang="0">
                    <a:pos x="185" y="66"/>
                  </a:cxn>
                  <a:cxn ang="0">
                    <a:pos x="0" y="0"/>
                  </a:cxn>
                </a:cxnLst>
                <a:rect l="0" t="0" r="r" b="b"/>
                <a:pathLst>
                  <a:path w="346" h="193">
                    <a:moveTo>
                      <a:pt x="243" y="98"/>
                    </a:moveTo>
                    <a:cubicBezTo>
                      <a:pt x="241" y="98"/>
                      <a:pt x="241" y="98"/>
                      <a:pt x="241" y="98"/>
                    </a:cubicBezTo>
                    <a:cubicBezTo>
                      <a:pt x="283" y="124"/>
                      <a:pt x="322" y="156"/>
                      <a:pt x="345" y="193"/>
                    </a:cubicBezTo>
                    <a:cubicBezTo>
                      <a:pt x="346" y="193"/>
                      <a:pt x="346" y="193"/>
                      <a:pt x="346" y="193"/>
                    </a:cubicBezTo>
                    <a:cubicBezTo>
                      <a:pt x="323" y="156"/>
                      <a:pt x="285" y="124"/>
                      <a:pt x="243" y="98"/>
                    </a:cubicBezTo>
                    <a:moveTo>
                      <a:pt x="186" y="67"/>
                    </a:moveTo>
                    <a:cubicBezTo>
                      <a:pt x="184" y="67"/>
                      <a:pt x="184" y="67"/>
                      <a:pt x="184" y="67"/>
                    </a:cubicBezTo>
                    <a:cubicBezTo>
                      <a:pt x="203" y="76"/>
                      <a:pt x="221" y="86"/>
                      <a:pt x="239" y="97"/>
                    </a:cubicBezTo>
                    <a:cubicBezTo>
                      <a:pt x="241" y="97"/>
                      <a:pt x="241" y="97"/>
                      <a:pt x="241" y="97"/>
                    </a:cubicBezTo>
                    <a:cubicBezTo>
                      <a:pt x="223" y="86"/>
                      <a:pt x="205" y="76"/>
                      <a:pt x="186" y="67"/>
                    </a:cubicBezTo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4" y="2"/>
                      <a:pt x="11" y="4"/>
                    </a:cubicBezTo>
                    <a:cubicBezTo>
                      <a:pt x="38" y="11"/>
                      <a:pt x="110" y="32"/>
                      <a:pt x="182" y="66"/>
                    </a:cubicBezTo>
                    <a:cubicBezTo>
                      <a:pt x="185" y="66"/>
                      <a:pt x="185" y="66"/>
                      <a:pt x="185" y="66"/>
                    </a:cubicBezTo>
                    <a:cubicBezTo>
                      <a:pt x="92" y="22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49" name="Freeform 97"/>
              <p:cNvSpPr>
                <a:spLocks/>
              </p:cNvSpPr>
              <p:nvPr/>
            </p:nvSpPr>
            <p:spPr bwMode="auto">
              <a:xfrm>
                <a:off x="-1070" y="1754"/>
                <a:ext cx="9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2" y="1"/>
                  </a:cxn>
                  <a:cxn ang="0">
                    <a:pos x="4" y="1"/>
                  </a:cxn>
                  <a:cxn ang="0">
                    <a:pos x="2" y="0"/>
                  </a:cxn>
                </a:cxnLst>
                <a:rect l="0" t="0" r="r" b="b"/>
                <a:pathLst>
                  <a:path w="4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2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50" name="Freeform 98"/>
              <p:cNvSpPr>
                <a:spLocks/>
              </p:cNvSpPr>
              <p:nvPr/>
            </p:nvSpPr>
            <p:spPr bwMode="auto">
              <a:xfrm>
                <a:off x="-1205" y="1682"/>
                <a:ext cx="9" cy="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2" y="1"/>
                  </a:cxn>
                  <a:cxn ang="0">
                    <a:pos x="4" y="1"/>
                  </a:cxn>
                  <a:cxn ang="0">
                    <a:pos x="3" y="0"/>
                  </a:cxn>
                </a:cxnLst>
                <a:rect l="0" t="0" r="r" b="b"/>
                <a:pathLst>
                  <a:path w="4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99"/>
              <p:cNvSpPr>
                <a:spLocks/>
              </p:cNvSpPr>
              <p:nvPr/>
            </p:nvSpPr>
            <p:spPr bwMode="auto">
              <a:xfrm>
                <a:off x="-955" y="1987"/>
                <a:ext cx="217" cy="27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2" y="1"/>
                  </a:cxn>
                  <a:cxn ang="0">
                    <a:pos x="82" y="100"/>
                  </a:cxn>
                  <a:cxn ang="0">
                    <a:pos x="83" y="100"/>
                  </a:cxn>
                  <a:cxn ang="0">
                    <a:pos x="83" y="101"/>
                  </a:cxn>
                  <a:cxn ang="0">
                    <a:pos x="83" y="101"/>
                  </a:cxn>
                  <a:cxn ang="0">
                    <a:pos x="89" y="114"/>
                  </a:cxn>
                  <a:cxn ang="0">
                    <a:pos x="91" y="114"/>
                  </a:cxn>
                  <a:cxn ang="0">
                    <a:pos x="3" y="0"/>
                  </a:cxn>
                </a:cxnLst>
                <a:rect l="0" t="0" r="r" b="b"/>
                <a:pathLst>
                  <a:path w="91" h="114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2" y="1"/>
                    </a:cubicBezTo>
                    <a:cubicBezTo>
                      <a:pt x="9" y="6"/>
                      <a:pt x="49" y="37"/>
                      <a:pt x="82" y="100"/>
                    </a:cubicBezTo>
                    <a:cubicBezTo>
                      <a:pt x="83" y="100"/>
                      <a:pt x="83" y="100"/>
                      <a:pt x="83" y="100"/>
                    </a:cubicBezTo>
                    <a:cubicBezTo>
                      <a:pt x="83" y="101"/>
                      <a:pt x="83" y="101"/>
                      <a:pt x="83" y="101"/>
                    </a:cubicBezTo>
                    <a:cubicBezTo>
                      <a:pt x="83" y="101"/>
                      <a:pt x="83" y="101"/>
                      <a:pt x="83" y="101"/>
                    </a:cubicBezTo>
                    <a:cubicBezTo>
                      <a:pt x="85" y="105"/>
                      <a:pt x="87" y="109"/>
                      <a:pt x="89" y="114"/>
                    </a:cubicBezTo>
                    <a:cubicBezTo>
                      <a:pt x="91" y="114"/>
                      <a:pt x="91" y="114"/>
                      <a:pt x="91" y="114"/>
                    </a:cubicBezTo>
                    <a:cubicBezTo>
                      <a:pt x="57" y="42"/>
                      <a:pt x="12" y="6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100"/>
              <p:cNvSpPr>
                <a:spLocks/>
              </p:cNvSpPr>
              <p:nvPr/>
            </p:nvSpPr>
            <p:spPr bwMode="auto">
              <a:xfrm>
                <a:off x="-761" y="2222"/>
                <a:ext cx="3" cy="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101"/>
              <p:cNvSpPr>
                <a:spLocks noEditPoints="1"/>
              </p:cNvSpPr>
              <p:nvPr/>
            </p:nvSpPr>
            <p:spPr bwMode="auto">
              <a:xfrm>
                <a:off x="-741" y="2260"/>
                <a:ext cx="89" cy="1016"/>
              </a:xfrm>
              <a:custGeom>
                <a:avLst/>
                <a:gdLst/>
                <a:ahLst/>
                <a:cxnLst>
                  <a:cxn ang="0">
                    <a:pos x="26" y="343"/>
                  </a:cxn>
                  <a:cxn ang="0">
                    <a:pos x="24" y="343"/>
                  </a:cxn>
                  <a:cxn ang="0">
                    <a:pos x="24" y="352"/>
                  </a:cxn>
                  <a:cxn ang="0">
                    <a:pos x="20" y="417"/>
                  </a:cxn>
                  <a:cxn ang="0">
                    <a:pos x="19" y="429"/>
                  </a:cxn>
                  <a:cxn ang="0">
                    <a:pos x="21" y="429"/>
                  </a:cxn>
                  <a:cxn ang="0">
                    <a:pos x="24" y="393"/>
                  </a:cxn>
                  <a:cxn ang="0">
                    <a:pos x="26" y="343"/>
                  </a:cxn>
                  <a:cxn ang="0">
                    <a:pos x="38" y="233"/>
                  </a:cxn>
                  <a:cxn ang="0">
                    <a:pos x="36" y="233"/>
                  </a:cxn>
                  <a:cxn ang="0">
                    <a:pos x="24" y="334"/>
                  </a:cxn>
                  <a:cxn ang="0">
                    <a:pos x="24" y="335"/>
                  </a:cxn>
                  <a:cxn ang="0">
                    <a:pos x="24" y="335"/>
                  </a:cxn>
                  <a:cxn ang="0">
                    <a:pos x="24" y="342"/>
                  </a:cxn>
                  <a:cxn ang="0">
                    <a:pos x="26" y="342"/>
                  </a:cxn>
                  <a:cxn ang="0">
                    <a:pos x="26" y="335"/>
                  </a:cxn>
                  <a:cxn ang="0">
                    <a:pos x="37" y="255"/>
                  </a:cxn>
                  <a:cxn ang="0">
                    <a:pos x="35" y="255"/>
                  </a:cxn>
                  <a:cxn ang="0">
                    <a:pos x="35" y="254"/>
                  </a:cxn>
                  <a:cxn ang="0">
                    <a:pos x="37" y="254"/>
                  </a:cxn>
                  <a:cxn ang="0">
                    <a:pos x="38" y="233"/>
                  </a:cxn>
                  <a:cxn ang="0">
                    <a:pos x="35" y="102"/>
                  </a:cxn>
                  <a:cxn ang="0">
                    <a:pos x="33" y="102"/>
                  </a:cxn>
                  <a:cxn ang="0">
                    <a:pos x="35" y="115"/>
                  </a:cxn>
                  <a:cxn ang="0">
                    <a:pos x="35" y="115"/>
                  </a:cxn>
                  <a:cxn ang="0">
                    <a:pos x="35" y="120"/>
                  </a:cxn>
                  <a:cxn ang="0">
                    <a:pos x="37" y="187"/>
                  </a:cxn>
                  <a:cxn ang="0">
                    <a:pos x="36" y="232"/>
                  </a:cxn>
                  <a:cxn ang="0">
                    <a:pos x="38" y="232"/>
                  </a:cxn>
                  <a:cxn ang="0">
                    <a:pos x="38" y="224"/>
                  </a:cxn>
                  <a:cxn ang="0">
                    <a:pos x="38" y="149"/>
                  </a:cxn>
                  <a:cxn ang="0">
                    <a:pos x="37" y="115"/>
                  </a:cxn>
                  <a:cxn ang="0">
                    <a:pos x="37" y="115"/>
                  </a:cxn>
                  <a:cxn ang="0">
                    <a:pos x="37" y="115"/>
                  </a:cxn>
                  <a:cxn ang="0">
                    <a:pos x="35" y="102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33" y="101"/>
                  </a:cxn>
                  <a:cxn ang="0">
                    <a:pos x="35" y="101"/>
                  </a:cxn>
                  <a:cxn ang="0">
                    <a:pos x="2" y="0"/>
                  </a:cxn>
                </a:cxnLst>
                <a:rect l="0" t="0" r="r" b="b"/>
                <a:pathLst>
                  <a:path w="38" h="429">
                    <a:moveTo>
                      <a:pt x="26" y="343"/>
                    </a:moveTo>
                    <a:cubicBezTo>
                      <a:pt x="24" y="343"/>
                      <a:pt x="24" y="343"/>
                      <a:pt x="24" y="343"/>
                    </a:cubicBezTo>
                    <a:cubicBezTo>
                      <a:pt x="24" y="345"/>
                      <a:pt x="24" y="348"/>
                      <a:pt x="24" y="352"/>
                    </a:cubicBezTo>
                    <a:cubicBezTo>
                      <a:pt x="24" y="368"/>
                      <a:pt x="23" y="392"/>
                      <a:pt x="20" y="417"/>
                    </a:cubicBezTo>
                    <a:cubicBezTo>
                      <a:pt x="20" y="421"/>
                      <a:pt x="20" y="425"/>
                      <a:pt x="19" y="429"/>
                    </a:cubicBezTo>
                    <a:cubicBezTo>
                      <a:pt x="21" y="429"/>
                      <a:pt x="21" y="429"/>
                      <a:pt x="21" y="429"/>
                    </a:cubicBezTo>
                    <a:cubicBezTo>
                      <a:pt x="22" y="417"/>
                      <a:pt x="23" y="405"/>
                      <a:pt x="24" y="393"/>
                    </a:cubicBezTo>
                    <a:cubicBezTo>
                      <a:pt x="26" y="372"/>
                      <a:pt x="26" y="353"/>
                      <a:pt x="26" y="343"/>
                    </a:cubicBezTo>
                    <a:moveTo>
                      <a:pt x="38" y="233"/>
                    </a:moveTo>
                    <a:cubicBezTo>
                      <a:pt x="36" y="233"/>
                      <a:pt x="36" y="233"/>
                      <a:pt x="36" y="233"/>
                    </a:cubicBezTo>
                    <a:cubicBezTo>
                      <a:pt x="35" y="268"/>
                      <a:pt x="31" y="304"/>
                      <a:pt x="24" y="334"/>
                    </a:cubicBezTo>
                    <a:cubicBezTo>
                      <a:pt x="24" y="335"/>
                      <a:pt x="24" y="335"/>
                      <a:pt x="24" y="335"/>
                    </a:cubicBezTo>
                    <a:cubicBezTo>
                      <a:pt x="24" y="335"/>
                      <a:pt x="24" y="335"/>
                      <a:pt x="24" y="335"/>
                    </a:cubicBezTo>
                    <a:cubicBezTo>
                      <a:pt x="24" y="335"/>
                      <a:pt x="24" y="337"/>
                      <a:pt x="24" y="342"/>
                    </a:cubicBezTo>
                    <a:cubicBezTo>
                      <a:pt x="26" y="342"/>
                      <a:pt x="26" y="342"/>
                      <a:pt x="26" y="342"/>
                    </a:cubicBezTo>
                    <a:cubicBezTo>
                      <a:pt x="26" y="338"/>
                      <a:pt x="26" y="335"/>
                      <a:pt x="26" y="335"/>
                    </a:cubicBezTo>
                    <a:cubicBezTo>
                      <a:pt x="32" y="311"/>
                      <a:pt x="35" y="283"/>
                      <a:pt x="37" y="255"/>
                    </a:cubicBezTo>
                    <a:cubicBezTo>
                      <a:pt x="35" y="255"/>
                      <a:pt x="35" y="255"/>
                      <a:pt x="35" y="255"/>
                    </a:cubicBezTo>
                    <a:cubicBezTo>
                      <a:pt x="35" y="254"/>
                      <a:pt x="35" y="254"/>
                      <a:pt x="35" y="254"/>
                    </a:cubicBezTo>
                    <a:cubicBezTo>
                      <a:pt x="37" y="254"/>
                      <a:pt x="37" y="254"/>
                      <a:pt x="37" y="254"/>
                    </a:cubicBezTo>
                    <a:cubicBezTo>
                      <a:pt x="37" y="247"/>
                      <a:pt x="38" y="240"/>
                      <a:pt x="38" y="233"/>
                    </a:cubicBezTo>
                    <a:moveTo>
                      <a:pt x="35" y="102"/>
                    </a:moveTo>
                    <a:cubicBezTo>
                      <a:pt x="33" y="102"/>
                      <a:pt x="33" y="102"/>
                      <a:pt x="33" y="102"/>
                    </a:cubicBezTo>
                    <a:cubicBezTo>
                      <a:pt x="34" y="106"/>
                      <a:pt x="34" y="111"/>
                      <a:pt x="35" y="115"/>
                    </a:cubicBezTo>
                    <a:cubicBezTo>
                      <a:pt x="35" y="115"/>
                      <a:pt x="35" y="115"/>
                      <a:pt x="35" y="115"/>
                    </a:cubicBezTo>
                    <a:cubicBezTo>
                      <a:pt x="35" y="115"/>
                      <a:pt x="35" y="117"/>
                      <a:pt x="35" y="120"/>
                    </a:cubicBezTo>
                    <a:cubicBezTo>
                      <a:pt x="36" y="131"/>
                      <a:pt x="37" y="156"/>
                      <a:pt x="37" y="187"/>
                    </a:cubicBezTo>
                    <a:cubicBezTo>
                      <a:pt x="37" y="201"/>
                      <a:pt x="37" y="216"/>
                      <a:pt x="36" y="232"/>
                    </a:cubicBezTo>
                    <a:cubicBezTo>
                      <a:pt x="38" y="232"/>
                      <a:pt x="38" y="232"/>
                      <a:pt x="38" y="232"/>
                    </a:cubicBezTo>
                    <a:cubicBezTo>
                      <a:pt x="38" y="229"/>
                      <a:pt x="38" y="226"/>
                      <a:pt x="38" y="224"/>
                    </a:cubicBezTo>
                    <a:cubicBezTo>
                      <a:pt x="38" y="149"/>
                      <a:pt x="38" y="149"/>
                      <a:pt x="38" y="149"/>
                    </a:cubicBezTo>
                    <a:cubicBezTo>
                      <a:pt x="38" y="128"/>
                      <a:pt x="37" y="115"/>
                      <a:pt x="37" y="115"/>
                    </a:cubicBezTo>
                    <a:cubicBezTo>
                      <a:pt x="37" y="115"/>
                      <a:pt x="37" y="115"/>
                      <a:pt x="37" y="115"/>
                    </a:cubicBezTo>
                    <a:cubicBezTo>
                      <a:pt x="37" y="115"/>
                      <a:pt x="37" y="115"/>
                      <a:pt x="37" y="115"/>
                    </a:cubicBezTo>
                    <a:cubicBezTo>
                      <a:pt x="36" y="110"/>
                      <a:pt x="36" y="106"/>
                      <a:pt x="35" y="102"/>
                    </a:cubicBezTo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3" y="28"/>
                      <a:pt x="25" y="61"/>
                      <a:pt x="33" y="101"/>
                    </a:cubicBezTo>
                    <a:cubicBezTo>
                      <a:pt x="35" y="101"/>
                      <a:pt x="35" y="101"/>
                      <a:pt x="35" y="101"/>
                    </a:cubicBezTo>
                    <a:cubicBezTo>
                      <a:pt x="27" y="61"/>
                      <a:pt x="15" y="28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102"/>
              <p:cNvSpPr>
                <a:spLocks/>
              </p:cNvSpPr>
              <p:nvPr/>
            </p:nvSpPr>
            <p:spPr bwMode="auto">
              <a:xfrm>
                <a:off x="-685" y="3070"/>
                <a:ext cx="6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103"/>
              <p:cNvSpPr>
                <a:spLocks/>
              </p:cNvSpPr>
              <p:nvPr/>
            </p:nvSpPr>
            <p:spPr bwMode="auto">
              <a:xfrm>
                <a:off x="-659" y="2861"/>
                <a:ext cx="6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104"/>
              <p:cNvSpPr>
                <a:spLocks noEditPoints="1"/>
              </p:cNvSpPr>
              <p:nvPr/>
            </p:nvSpPr>
            <p:spPr bwMode="auto">
              <a:xfrm>
                <a:off x="-1681" y="1524"/>
                <a:ext cx="990" cy="1876"/>
              </a:xfrm>
              <a:custGeom>
                <a:avLst/>
                <a:gdLst/>
                <a:ahLst/>
                <a:cxnLst>
                  <a:cxn ang="0">
                    <a:pos x="418" y="740"/>
                  </a:cxn>
                  <a:cxn ang="0">
                    <a:pos x="416" y="740"/>
                  </a:cxn>
                  <a:cxn ang="0">
                    <a:pos x="411" y="772"/>
                  </a:cxn>
                  <a:cxn ang="0">
                    <a:pos x="411" y="772"/>
                  </a:cxn>
                  <a:cxn ang="0">
                    <a:pos x="411" y="773"/>
                  </a:cxn>
                  <a:cxn ang="0">
                    <a:pos x="410" y="773"/>
                  </a:cxn>
                  <a:cxn ang="0">
                    <a:pos x="406" y="790"/>
                  </a:cxn>
                  <a:cxn ang="0">
                    <a:pos x="407" y="791"/>
                  </a:cxn>
                  <a:cxn ang="0">
                    <a:pos x="418" y="740"/>
                  </a:cxn>
                  <a:cxn ang="0">
                    <a:pos x="215" y="98"/>
                  </a:cxn>
                  <a:cxn ang="0">
                    <a:pos x="211" y="98"/>
                  </a:cxn>
                  <a:cxn ang="0">
                    <a:pos x="307" y="194"/>
                  </a:cxn>
                  <a:cxn ang="0">
                    <a:pos x="309" y="194"/>
                  </a:cxn>
                  <a:cxn ang="0">
                    <a:pos x="309" y="194"/>
                  </a:cxn>
                  <a:cxn ang="0">
                    <a:pos x="215" y="98"/>
                  </a:cxn>
                  <a:cxn ang="0">
                    <a:pos x="1" y="0"/>
                  </a:cxn>
                  <a:cxn ang="0">
                    <a:pos x="0" y="2"/>
                  </a:cxn>
                  <a:cxn ang="0">
                    <a:pos x="9" y="4"/>
                  </a:cxn>
                  <a:cxn ang="0">
                    <a:pos x="162" y="66"/>
                  </a:cxn>
                  <a:cxn ang="0">
                    <a:pos x="165" y="66"/>
                  </a:cxn>
                  <a:cxn ang="0">
                    <a:pos x="165" y="67"/>
                  </a:cxn>
                  <a:cxn ang="0">
                    <a:pos x="163" y="67"/>
                  </a:cxn>
                  <a:cxn ang="0">
                    <a:pos x="210" y="97"/>
                  </a:cxn>
                  <a:cxn ang="0">
                    <a:pos x="213" y="97"/>
                  </a:cxn>
                  <a:cxn ang="0">
                    <a:pos x="1" y="0"/>
                  </a:cxn>
                </a:cxnLst>
                <a:rect l="0" t="0" r="r" b="b"/>
                <a:pathLst>
                  <a:path w="418" h="791">
                    <a:moveTo>
                      <a:pt x="418" y="740"/>
                    </a:moveTo>
                    <a:cubicBezTo>
                      <a:pt x="416" y="740"/>
                      <a:pt x="416" y="740"/>
                      <a:pt x="416" y="740"/>
                    </a:cubicBezTo>
                    <a:cubicBezTo>
                      <a:pt x="415" y="752"/>
                      <a:pt x="413" y="763"/>
                      <a:pt x="411" y="772"/>
                    </a:cubicBezTo>
                    <a:cubicBezTo>
                      <a:pt x="411" y="772"/>
                      <a:pt x="411" y="772"/>
                      <a:pt x="411" y="772"/>
                    </a:cubicBezTo>
                    <a:cubicBezTo>
                      <a:pt x="411" y="773"/>
                      <a:pt x="411" y="773"/>
                      <a:pt x="411" y="773"/>
                    </a:cubicBezTo>
                    <a:cubicBezTo>
                      <a:pt x="410" y="773"/>
                      <a:pt x="410" y="773"/>
                      <a:pt x="410" y="773"/>
                    </a:cubicBezTo>
                    <a:cubicBezTo>
                      <a:pt x="409" y="780"/>
                      <a:pt x="407" y="786"/>
                      <a:pt x="406" y="790"/>
                    </a:cubicBezTo>
                    <a:cubicBezTo>
                      <a:pt x="407" y="791"/>
                      <a:pt x="407" y="791"/>
                      <a:pt x="407" y="791"/>
                    </a:cubicBezTo>
                    <a:cubicBezTo>
                      <a:pt x="412" y="779"/>
                      <a:pt x="416" y="760"/>
                      <a:pt x="418" y="740"/>
                    </a:cubicBezTo>
                    <a:moveTo>
                      <a:pt x="215" y="98"/>
                    </a:moveTo>
                    <a:cubicBezTo>
                      <a:pt x="211" y="98"/>
                      <a:pt x="211" y="98"/>
                      <a:pt x="211" y="98"/>
                    </a:cubicBezTo>
                    <a:cubicBezTo>
                      <a:pt x="247" y="124"/>
                      <a:pt x="281" y="155"/>
                      <a:pt x="307" y="194"/>
                    </a:cubicBezTo>
                    <a:cubicBezTo>
                      <a:pt x="309" y="194"/>
                      <a:pt x="309" y="194"/>
                      <a:pt x="309" y="194"/>
                    </a:cubicBezTo>
                    <a:cubicBezTo>
                      <a:pt x="309" y="194"/>
                      <a:pt x="309" y="194"/>
                      <a:pt x="309" y="194"/>
                    </a:cubicBezTo>
                    <a:cubicBezTo>
                      <a:pt x="283" y="155"/>
                      <a:pt x="250" y="124"/>
                      <a:pt x="215" y="98"/>
                    </a:cubicBezTo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3" y="3"/>
                      <a:pt x="9" y="4"/>
                    </a:cubicBezTo>
                    <a:cubicBezTo>
                      <a:pt x="32" y="10"/>
                      <a:pt x="96" y="29"/>
                      <a:pt x="162" y="66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65" y="67"/>
                      <a:pt x="165" y="67"/>
                      <a:pt x="165" y="67"/>
                    </a:cubicBezTo>
                    <a:cubicBezTo>
                      <a:pt x="163" y="67"/>
                      <a:pt x="163" y="67"/>
                      <a:pt x="163" y="67"/>
                    </a:cubicBezTo>
                    <a:cubicBezTo>
                      <a:pt x="179" y="76"/>
                      <a:pt x="195" y="86"/>
                      <a:pt x="210" y="97"/>
                    </a:cubicBezTo>
                    <a:cubicBezTo>
                      <a:pt x="213" y="97"/>
                      <a:pt x="213" y="97"/>
                      <a:pt x="213" y="97"/>
                    </a:cubicBezTo>
                    <a:cubicBezTo>
                      <a:pt x="114" y="25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Freeform 105"/>
              <p:cNvSpPr>
                <a:spLocks/>
              </p:cNvSpPr>
              <p:nvPr/>
            </p:nvSpPr>
            <p:spPr bwMode="auto">
              <a:xfrm>
                <a:off x="-1184" y="1754"/>
                <a:ext cx="12" cy="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5" y="1"/>
                  </a:cxn>
                  <a:cxn ang="0">
                    <a:pos x="3" y="0"/>
                  </a:cxn>
                </a:cxnLst>
                <a:rect l="0" t="0" r="r" b="b"/>
                <a:pathLst>
                  <a:path w="5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Freeform 106"/>
              <p:cNvSpPr>
                <a:spLocks/>
              </p:cNvSpPr>
              <p:nvPr/>
            </p:nvSpPr>
            <p:spPr bwMode="auto">
              <a:xfrm>
                <a:off x="-1297" y="1682"/>
                <a:ext cx="6" cy="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Freeform 107"/>
              <p:cNvSpPr>
                <a:spLocks/>
              </p:cNvSpPr>
              <p:nvPr/>
            </p:nvSpPr>
            <p:spPr bwMode="auto">
              <a:xfrm>
                <a:off x="-656" y="2810"/>
                <a:ext cx="5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Freeform 108"/>
              <p:cNvSpPr>
                <a:spLocks/>
              </p:cNvSpPr>
              <p:nvPr/>
            </p:nvSpPr>
            <p:spPr bwMode="auto">
              <a:xfrm>
                <a:off x="-697" y="3276"/>
                <a:ext cx="6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61" name="Freeform 109"/>
              <p:cNvSpPr>
                <a:spLocks/>
              </p:cNvSpPr>
              <p:nvPr/>
            </p:nvSpPr>
            <p:spPr bwMode="auto">
              <a:xfrm>
                <a:off x="-711" y="3355"/>
                <a:ext cx="3" cy="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Freeform 110"/>
              <p:cNvSpPr>
                <a:spLocks/>
              </p:cNvSpPr>
              <p:nvPr/>
            </p:nvSpPr>
            <p:spPr bwMode="auto">
              <a:xfrm>
                <a:off x="-664" y="2498"/>
                <a:ext cx="5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Freeform 111"/>
              <p:cNvSpPr>
                <a:spLocks/>
              </p:cNvSpPr>
              <p:nvPr/>
            </p:nvSpPr>
            <p:spPr bwMode="auto">
              <a:xfrm>
                <a:off x="-744" y="2256"/>
                <a:ext cx="8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Freeform 112"/>
              <p:cNvSpPr>
                <a:spLocks noEditPoints="1"/>
              </p:cNvSpPr>
              <p:nvPr/>
            </p:nvSpPr>
            <p:spPr bwMode="auto">
              <a:xfrm>
                <a:off x="-1099" y="1987"/>
                <a:ext cx="180" cy="270"/>
              </a:xfrm>
              <a:custGeom>
                <a:avLst/>
                <a:gdLst/>
                <a:ahLst/>
                <a:cxnLst>
                  <a:cxn ang="0">
                    <a:pos x="69" y="101"/>
                  </a:cxn>
                  <a:cxn ang="0">
                    <a:pos x="67" y="101"/>
                  </a:cxn>
                  <a:cxn ang="0">
                    <a:pos x="74" y="114"/>
                  </a:cxn>
                  <a:cxn ang="0">
                    <a:pos x="76" y="114"/>
                  </a:cxn>
                  <a:cxn ang="0">
                    <a:pos x="69" y="101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8" y="11"/>
                  </a:cxn>
                  <a:cxn ang="0">
                    <a:pos x="66" y="100"/>
                  </a:cxn>
                  <a:cxn ang="0">
                    <a:pos x="68" y="100"/>
                  </a:cxn>
                  <a:cxn ang="0">
                    <a:pos x="10" y="10"/>
                  </a:cxn>
                  <a:cxn ang="0">
                    <a:pos x="2" y="0"/>
                  </a:cxn>
                </a:cxnLst>
                <a:rect l="0" t="0" r="r" b="b"/>
                <a:pathLst>
                  <a:path w="76" h="114">
                    <a:moveTo>
                      <a:pt x="69" y="101"/>
                    </a:moveTo>
                    <a:cubicBezTo>
                      <a:pt x="67" y="101"/>
                      <a:pt x="67" y="101"/>
                      <a:pt x="67" y="101"/>
                    </a:cubicBezTo>
                    <a:cubicBezTo>
                      <a:pt x="69" y="106"/>
                      <a:pt x="72" y="110"/>
                      <a:pt x="74" y="114"/>
                    </a:cubicBezTo>
                    <a:cubicBezTo>
                      <a:pt x="76" y="114"/>
                      <a:pt x="76" y="114"/>
                      <a:pt x="76" y="114"/>
                    </a:cubicBezTo>
                    <a:cubicBezTo>
                      <a:pt x="74" y="110"/>
                      <a:pt x="72" y="106"/>
                      <a:pt x="69" y="101"/>
                    </a:cubicBezTo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3"/>
                      <a:pt x="5" y="7"/>
                      <a:pt x="8" y="11"/>
                    </a:cubicBezTo>
                    <a:cubicBezTo>
                      <a:pt x="31" y="44"/>
                      <a:pt x="53" y="77"/>
                      <a:pt x="66" y="100"/>
                    </a:cubicBezTo>
                    <a:cubicBezTo>
                      <a:pt x="68" y="100"/>
                      <a:pt x="68" y="100"/>
                      <a:pt x="68" y="100"/>
                    </a:cubicBezTo>
                    <a:cubicBezTo>
                      <a:pt x="55" y="77"/>
                      <a:pt x="33" y="43"/>
                      <a:pt x="10" y="10"/>
                    </a:cubicBezTo>
                    <a:cubicBezTo>
                      <a:pt x="7" y="7"/>
                      <a:pt x="5" y="3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Freeform 113"/>
              <p:cNvSpPr>
                <a:spLocks/>
              </p:cNvSpPr>
              <p:nvPr/>
            </p:nvSpPr>
            <p:spPr bwMode="auto">
              <a:xfrm>
                <a:off x="-943" y="2222"/>
                <a:ext cx="8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Freeform 114"/>
              <p:cNvSpPr>
                <a:spLocks noEditPoints="1"/>
              </p:cNvSpPr>
              <p:nvPr/>
            </p:nvSpPr>
            <p:spPr bwMode="auto">
              <a:xfrm>
                <a:off x="-923" y="2260"/>
                <a:ext cx="108" cy="1016"/>
              </a:xfrm>
              <a:custGeom>
                <a:avLst/>
                <a:gdLst/>
                <a:ahLst/>
                <a:cxnLst>
                  <a:cxn ang="0">
                    <a:pos x="39" y="343"/>
                  </a:cxn>
                  <a:cxn ang="0">
                    <a:pos x="37" y="343"/>
                  </a:cxn>
                  <a:cxn ang="0">
                    <a:pos x="44" y="429"/>
                  </a:cxn>
                  <a:cxn ang="0">
                    <a:pos x="46" y="429"/>
                  </a:cxn>
                  <a:cxn ang="0">
                    <a:pos x="39" y="343"/>
                  </a:cxn>
                  <a:cxn ang="0">
                    <a:pos x="36" y="233"/>
                  </a:cxn>
                  <a:cxn ang="0">
                    <a:pos x="34" y="233"/>
                  </a:cxn>
                  <a:cxn ang="0">
                    <a:pos x="37" y="335"/>
                  </a:cxn>
                  <a:cxn ang="0">
                    <a:pos x="37" y="335"/>
                  </a:cxn>
                  <a:cxn ang="0">
                    <a:pos x="37" y="337"/>
                  </a:cxn>
                  <a:cxn ang="0">
                    <a:pos x="37" y="342"/>
                  </a:cxn>
                  <a:cxn ang="0">
                    <a:pos x="39" y="342"/>
                  </a:cxn>
                  <a:cxn ang="0">
                    <a:pos x="39" y="337"/>
                  </a:cxn>
                  <a:cxn ang="0">
                    <a:pos x="39" y="335"/>
                  </a:cxn>
                  <a:cxn ang="0">
                    <a:pos x="39" y="335"/>
                  </a:cxn>
                  <a:cxn ang="0">
                    <a:pos x="39" y="335"/>
                  </a:cxn>
                  <a:cxn ang="0">
                    <a:pos x="36" y="233"/>
                  </a:cxn>
                  <a:cxn ang="0">
                    <a:pos x="30" y="102"/>
                  </a:cxn>
                  <a:cxn ang="0">
                    <a:pos x="28" y="102"/>
                  </a:cxn>
                  <a:cxn ang="0">
                    <a:pos x="30" y="113"/>
                  </a:cxn>
                  <a:cxn ang="0">
                    <a:pos x="34" y="229"/>
                  </a:cxn>
                  <a:cxn ang="0">
                    <a:pos x="34" y="232"/>
                  </a:cxn>
                  <a:cxn ang="0">
                    <a:pos x="36" y="232"/>
                  </a:cxn>
                  <a:cxn ang="0">
                    <a:pos x="32" y="113"/>
                  </a:cxn>
                  <a:cxn ang="0">
                    <a:pos x="30" y="102"/>
                  </a:cxn>
                  <a:cxn ang="0">
                    <a:pos x="3" y="0"/>
                  </a:cxn>
                  <a:cxn ang="0">
                    <a:pos x="0" y="0"/>
                  </a:cxn>
                  <a:cxn ang="0">
                    <a:pos x="2" y="2"/>
                  </a:cxn>
                  <a:cxn ang="0">
                    <a:pos x="28" y="101"/>
                  </a:cxn>
                  <a:cxn ang="0">
                    <a:pos x="30" y="101"/>
                  </a:cxn>
                  <a:cxn ang="0">
                    <a:pos x="4" y="2"/>
                  </a:cxn>
                  <a:cxn ang="0">
                    <a:pos x="3" y="0"/>
                  </a:cxn>
                </a:cxnLst>
                <a:rect l="0" t="0" r="r" b="b"/>
                <a:pathLst>
                  <a:path w="46" h="429">
                    <a:moveTo>
                      <a:pt x="39" y="343"/>
                    </a:moveTo>
                    <a:cubicBezTo>
                      <a:pt x="37" y="343"/>
                      <a:pt x="37" y="343"/>
                      <a:pt x="37" y="343"/>
                    </a:cubicBezTo>
                    <a:cubicBezTo>
                      <a:pt x="38" y="370"/>
                      <a:pt x="41" y="404"/>
                      <a:pt x="44" y="429"/>
                    </a:cubicBezTo>
                    <a:cubicBezTo>
                      <a:pt x="46" y="429"/>
                      <a:pt x="46" y="429"/>
                      <a:pt x="46" y="429"/>
                    </a:cubicBezTo>
                    <a:cubicBezTo>
                      <a:pt x="43" y="404"/>
                      <a:pt x="40" y="370"/>
                      <a:pt x="39" y="343"/>
                    </a:cubicBezTo>
                    <a:moveTo>
                      <a:pt x="36" y="233"/>
                    </a:moveTo>
                    <a:cubicBezTo>
                      <a:pt x="34" y="233"/>
                      <a:pt x="34" y="233"/>
                      <a:pt x="34" y="233"/>
                    </a:cubicBezTo>
                    <a:cubicBezTo>
                      <a:pt x="36" y="286"/>
                      <a:pt x="37" y="335"/>
                      <a:pt x="37" y="335"/>
                    </a:cubicBezTo>
                    <a:cubicBezTo>
                      <a:pt x="37" y="335"/>
                      <a:pt x="37" y="335"/>
                      <a:pt x="37" y="335"/>
                    </a:cubicBezTo>
                    <a:cubicBezTo>
                      <a:pt x="37" y="336"/>
                      <a:pt x="37" y="336"/>
                      <a:pt x="37" y="337"/>
                    </a:cubicBezTo>
                    <a:cubicBezTo>
                      <a:pt x="37" y="338"/>
                      <a:pt x="37" y="340"/>
                      <a:pt x="37" y="342"/>
                    </a:cubicBezTo>
                    <a:cubicBezTo>
                      <a:pt x="39" y="342"/>
                      <a:pt x="39" y="342"/>
                      <a:pt x="39" y="342"/>
                    </a:cubicBezTo>
                    <a:cubicBezTo>
                      <a:pt x="39" y="340"/>
                      <a:pt x="39" y="338"/>
                      <a:pt x="39" y="337"/>
                    </a:cubicBezTo>
                    <a:cubicBezTo>
                      <a:pt x="39" y="336"/>
                      <a:pt x="39" y="336"/>
                      <a:pt x="39" y="335"/>
                    </a:cubicBezTo>
                    <a:cubicBezTo>
                      <a:pt x="39" y="335"/>
                      <a:pt x="39" y="335"/>
                      <a:pt x="39" y="335"/>
                    </a:cubicBezTo>
                    <a:cubicBezTo>
                      <a:pt x="39" y="335"/>
                      <a:pt x="39" y="335"/>
                      <a:pt x="39" y="335"/>
                    </a:cubicBezTo>
                    <a:cubicBezTo>
                      <a:pt x="39" y="335"/>
                      <a:pt x="38" y="286"/>
                      <a:pt x="36" y="233"/>
                    </a:cubicBezTo>
                    <a:moveTo>
                      <a:pt x="30" y="102"/>
                    </a:moveTo>
                    <a:cubicBezTo>
                      <a:pt x="28" y="102"/>
                      <a:pt x="28" y="102"/>
                      <a:pt x="28" y="102"/>
                    </a:cubicBezTo>
                    <a:cubicBezTo>
                      <a:pt x="29" y="107"/>
                      <a:pt x="29" y="111"/>
                      <a:pt x="30" y="113"/>
                    </a:cubicBezTo>
                    <a:cubicBezTo>
                      <a:pt x="30" y="119"/>
                      <a:pt x="32" y="175"/>
                      <a:pt x="34" y="229"/>
                    </a:cubicBezTo>
                    <a:cubicBezTo>
                      <a:pt x="34" y="230"/>
                      <a:pt x="34" y="231"/>
                      <a:pt x="34" y="232"/>
                    </a:cubicBezTo>
                    <a:cubicBezTo>
                      <a:pt x="36" y="232"/>
                      <a:pt x="36" y="232"/>
                      <a:pt x="36" y="232"/>
                    </a:cubicBezTo>
                    <a:cubicBezTo>
                      <a:pt x="34" y="177"/>
                      <a:pt x="32" y="119"/>
                      <a:pt x="32" y="113"/>
                    </a:cubicBezTo>
                    <a:cubicBezTo>
                      <a:pt x="31" y="111"/>
                      <a:pt x="31" y="107"/>
                      <a:pt x="30" y="102"/>
                    </a:cubicBezTo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2"/>
                      <a:pt x="2" y="2"/>
                    </a:cubicBezTo>
                    <a:cubicBezTo>
                      <a:pt x="14" y="28"/>
                      <a:pt x="24" y="77"/>
                      <a:pt x="28" y="101"/>
                    </a:cubicBezTo>
                    <a:cubicBezTo>
                      <a:pt x="30" y="101"/>
                      <a:pt x="30" y="101"/>
                      <a:pt x="30" y="101"/>
                    </a:cubicBezTo>
                    <a:cubicBezTo>
                      <a:pt x="26" y="77"/>
                      <a:pt x="16" y="28"/>
                      <a:pt x="4" y="2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Freeform 115"/>
              <p:cNvSpPr>
                <a:spLocks/>
              </p:cNvSpPr>
              <p:nvPr/>
            </p:nvSpPr>
            <p:spPr bwMode="auto">
              <a:xfrm>
                <a:off x="-835" y="3070"/>
                <a:ext cx="3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Freeform 116"/>
              <p:cNvSpPr>
                <a:spLocks noEditPoints="1"/>
              </p:cNvSpPr>
              <p:nvPr/>
            </p:nvSpPr>
            <p:spPr bwMode="auto">
              <a:xfrm>
                <a:off x="-1711" y="1524"/>
                <a:ext cx="905" cy="1833"/>
              </a:xfrm>
              <a:custGeom>
                <a:avLst/>
                <a:gdLst/>
                <a:ahLst/>
                <a:cxnLst>
                  <a:cxn ang="0">
                    <a:pos x="379" y="740"/>
                  </a:cxn>
                  <a:cxn ang="0">
                    <a:pos x="377" y="740"/>
                  </a:cxn>
                  <a:cxn ang="0">
                    <a:pos x="381" y="772"/>
                  </a:cxn>
                  <a:cxn ang="0">
                    <a:pos x="383" y="772"/>
                  </a:cxn>
                  <a:cxn ang="0">
                    <a:pos x="383" y="773"/>
                  </a:cxn>
                  <a:cxn ang="0">
                    <a:pos x="383" y="773"/>
                  </a:cxn>
                  <a:cxn ang="0">
                    <a:pos x="382" y="760"/>
                  </a:cxn>
                  <a:cxn ang="0">
                    <a:pos x="379" y="740"/>
                  </a:cxn>
                  <a:cxn ang="0">
                    <a:pos x="179" y="98"/>
                  </a:cxn>
                  <a:cxn ang="0">
                    <a:pos x="176" y="98"/>
                  </a:cxn>
                  <a:cxn ang="0">
                    <a:pos x="189" y="109"/>
                  </a:cxn>
                  <a:cxn ang="0">
                    <a:pos x="258" y="194"/>
                  </a:cxn>
                  <a:cxn ang="0">
                    <a:pos x="261" y="194"/>
                  </a:cxn>
                  <a:cxn ang="0">
                    <a:pos x="190" y="107"/>
                  </a:cxn>
                  <a:cxn ang="0">
                    <a:pos x="179" y="98"/>
                  </a:cxn>
                  <a:cxn ang="0">
                    <a:pos x="1" y="0"/>
                  </a:cxn>
                  <a:cxn ang="0">
                    <a:pos x="0" y="2"/>
                  </a:cxn>
                  <a:cxn ang="0">
                    <a:pos x="175" y="97"/>
                  </a:cxn>
                  <a:cxn ang="0">
                    <a:pos x="178" y="97"/>
                  </a:cxn>
                  <a:cxn ang="0">
                    <a:pos x="1" y="0"/>
                  </a:cxn>
                </a:cxnLst>
                <a:rect l="0" t="0" r="r" b="b"/>
                <a:pathLst>
                  <a:path w="383" h="773">
                    <a:moveTo>
                      <a:pt x="379" y="740"/>
                    </a:moveTo>
                    <a:cubicBezTo>
                      <a:pt x="377" y="740"/>
                      <a:pt x="377" y="740"/>
                      <a:pt x="377" y="740"/>
                    </a:cubicBezTo>
                    <a:cubicBezTo>
                      <a:pt x="379" y="757"/>
                      <a:pt x="381" y="769"/>
                      <a:pt x="381" y="772"/>
                    </a:cubicBezTo>
                    <a:cubicBezTo>
                      <a:pt x="383" y="772"/>
                      <a:pt x="383" y="772"/>
                      <a:pt x="383" y="772"/>
                    </a:cubicBezTo>
                    <a:cubicBezTo>
                      <a:pt x="383" y="773"/>
                      <a:pt x="383" y="773"/>
                      <a:pt x="383" y="773"/>
                    </a:cubicBezTo>
                    <a:cubicBezTo>
                      <a:pt x="383" y="773"/>
                      <a:pt x="383" y="773"/>
                      <a:pt x="383" y="773"/>
                    </a:cubicBezTo>
                    <a:cubicBezTo>
                      <a:pt x="383" y="773"/>
                      <a:pt x="383" y="768"/>
                      <a:pt x="382" y="760"/>
                    </a:cubicBezTo>
                    <a:cubicBezTo>
                      <a:pt x="381" y="755"/>
                      <a:pt x="380" y="748"/>
                      <a:pt x="379" y="740"/>
                    </a:cubicBezTo>
                    <a:moveTo>
                      <a:pt x="179" y="98"/>
                    </a:moveTo>
                    <a:cubicBezTo>
                      <a:pt x="176" y="98"/>
                      <a:pt x="176" y="98"/>
                      <a:pt x="176" y="98"/>
                    </a:cubicBezTo>
                    <a:cubicBezTo>
                      <a:pt x="181" y="102"/>
                      <a:pt x="185" y="106"/>
                      <a:pt x="189" y="109"/>
                    </a:cubicBezTo>
                    <a:cubicBezTo>
                      <a:pt x="204" y="122"/>
                      <a:pt x="231" y="156"/>
                      <a:pt x="258" y="194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33" y="156"/>
                      <a:pt x="206" y="121"/>
                      <a:pt x="190" y="107"/>
                    </a:cubicBezTo>
                    <a:cubicBezTo>
                      <a:pt x="187" y="104"/>
                      <a:pt x="183" y="101"/>
                      <a:pt x="179" y="98"/>
                    </a:cubicBezTo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82" y="22"/>
                      <a:pt x="139" y="66"/>
                      <a:pt x="175" y="97"/>
                    </a:cubicBezTo>
                    <a:cubicBezTo>
                      <a:pt x="178" y="97"/>
                      <a:pt x="178" y="97"/>
                      <a:pt x="178" y="97"/>
                    </a:cubicBezTo>
                    <a:cubicBezTo>
                      <a:pt x="142" y="66"/>
                      <a:pt x="84" y="2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Freeform 117"/>
              <p:cNvSpPr>
                <a:spLocks/>
              </p:cNvSpPr>
              <p:nvPr/>
            </p:nvSpPr>
            <p:spPr bwMode="auto">
              <a:xfrm>
                <a:off x="-1297" y="1754"/>
                <a:ext cx="9" cy="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4" y="1"/>
                  </a:cxn>
                  <a:cxn ang="0">
                    <a:pos x="3" y="0"/>
                  </a:cxn>
                </a:cxnLst>
                <a:rect l="0" t="0" r="r" b="b"/>
                <a:pathLst>
                  <a:path w="4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Freeform 118"/>
              <p:cNvSpPr>
                <a:spLocks/>
              </p:cNvSpPr>
              <p:nvPr/>
            </p:nvSpPr>
            <p:spPr bwMode="auto">
              <a:xfrm>
                <a:off x="-843" y="2810"/>
                <a:ext cx="5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Freeform 119"/>
              <p:cNvSpPr>
                <a:spLocks/>
              </p:cNvSpPr>
              <p:nvPr/>
            </p:nvSpPr>
            <p:spPr bwMode="auto">
              <a:xfrm>
                <a:off x="-820" y="3276"/>
                <a:ext cx="5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Freeform 120"/>
              <p:cNvSpPr>
                <a:spLocks/>
              </p:cNvSpPr>
              <p:nvPr/>
            </p:nvSpPr>
            <p:spPr bwMode="auto">
              <a:xfrm>
                <a:off x="-809" y="3357"/>
                <a:ext cx="2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Freeform 121"/>
              <p:cNvSpPr>
                <a:spLocks/>
              </p:cNvSpPr>
              <p:nvPr/>
            </p:nvSpPr>
            <p:spPr bwMode="auto">
              <a:xfrm>
                <a:off x="-809" y="3355"/>
                <a:ext cx="3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Freeform 122"/>
              <p:cNvSpPr>
                <a:spLocks/>
              </p:cNvSpPr>
              <p:nvPr/>
            </p:nvSpPr>
            <p:spPr bwMode="auto">
              <a:xfrm>
                <a:off x="-858" y="2498"/>
                <a:ext cx="5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Freeform 123"/>
              <p:cNvSpPr>
                <a:spLocks/>
              </p:cNvSpPr>
              <p:nvPr/>
            </p:nvSpPr>
            <p:spPr bwMode="auto">
              <a:xfrm>
                <a:off x="-923" y="2256"/>
                <a:ext cx="6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Freeform 124"/>
              <p:cNvSpPr>
                <a:spLocks noEditPoints="1"/>
              </p:cNvSpPr>
              <p:nvPr/>
            </p:nvSpPr>
            <p:spPr bwMode="auto">
              <a:xfrm>
                <a:off x="-2699" y="2452"/>
                <a:ext cx="106" cy="824"/>
              </a:xfrm>
              <a:custGeom>
                <a:avLst/>
                <a:gdLst/>
                <a:ahLst/>
                <a:cxnLst>
                  <a:cxn ang="0">
                    <a:pos x="16" y="262"/>
                  </a:cxn>
                  <a:cxn ang="0">
                    <a:pos x="14" y="262"/>
                  </a:cxn>
                  <a:cxn ang="0">
                    <a:pos x="14" y="266"/>
                  </a:cxn>
                  <a:cxn ang="0">
                    <a:pos x="0" y="348"/>
                  </a:cxn>
                  <a:cxn ang="0">
                    <a:pos x="2" y="348"/>
                  </a:cxn>
                  <a:cxn ang="0">
                    <a:pos x="16" y="262"/>
                  </a:cxn>
                  <a:cxn ang="0">
                    <a:pos x="34" y="152"/>
                  </a:cxn>
                  <a:cxn ang="0">
                    <a:pos x="32" y="152"/>
                  </a:cxn>
                  <a:cxn ang="0">
                    <a:pos x="20" y="239"/>
                  </a:cxn>
                  <a:cxn ang="0">
                    <a:pos x="16" y="256"/>
                  </a:cxn>
                  <a:cxn ang="0">
                    <a:pos x="15" y="260"/>
                  </a:cxn>
                  <a:cxn ang="0">
                    <a:pos x="15" y="260"/>
                  </a:cxn>
                  <a:cxn ang="0">
                    <a:pos x="15" y="261"/>
                  </a:cxn>
                  <a:cxn ang="0">
                    <a:pos x="15" y="261"/>
                  </a:cxn>
                  <a:cxn ang="0">
                    <a:pos x="15" y="261"/>
                  </a:cxn>
                  <a:cxn ang="0">
                    <a:pos x="17" y="261"/>
                  </a:cxn>
                  <a:cxn ang="0">
                    <a:pos x="34" y="152"/>
                  </a:cxn>
                  <a:cxn ang="0">
                    <a:pos x="43" y="21"/>
                  </a:cxn>
                  <a:cxn ang="0">
                    <a:pos x="41" y="21"/>
                  </a:cxn>
                  <a:cxn ang="0">
                    <a:pos x="43" y="52"/>
                  </a:cxn>
                  <a:cxn ang="0">
                    <a:pos x="43" y="55"/>
                  </a:cxn>
                  <a:cxn ang="0">
                    <a:pos x="43" y="55"/>
                  </a:cxn>
                  <a:cxn ang="0">
                    <a:pos x="42" y="66"/>
                  </a:cxn>
                  <a:cxn ang="0">
                    <a:pos x="32" y="151"/>
                  </a:cxn>
                  <a:cxn ang="0">
                    <a:pos x="34" y="151"/>
                  </a:cxn>
                  <a:cxn ang="0">
                    <a:pos x="45" y="55"/>
                  </a:cxn>
                  <a:cxn ang="0">
                    <a:pos x="45" y="55"/>
                  </a:cxn>
                  <a:cxn ang="0">
                    <a:pos x="45" y="52"/>
                  </a:cxn>
                  <a:cxn ang="0">
                    <a:pos x="43" y="21"/>
                  </a:cxn>
                  <a:cxn ang="0">
                    <a:pos x="41" y="0"/>
                  </a:cxn>
                  <a:cxn ang="0">
                    <a:pos x="41" y="1"/>
                  </a:cxn>
                  <a:cxn ang="0">
                    <a:pos x="39" y="1"/>
                  </a:cxn>
                  <a:cxn ang="0">
                    <a:pos x="39" y="1"/>
                  </a:cxn>
                  <a:cxn ang="0">
                    <a:pos x="41" y="20"/>
                  </a:cxn>
                  <a:cxn ang="0">
                    <a:pos x="43" y="20"/>
                  </a:cxn>
                  <a:cxn ang="0">
                    <a:pos x="41" y="0"/>
                  </a:cxn>
                </a:cxnLst>
                <a:rect l="0" t="0" r="r" b="b"/>
                <a:pathLst>
                  <a:path w="45" h="348">
                    <a:moveTo>
                      <a:pt x="16" y="262"/>
                    </a:moveTo>
                    <a:cubicBezTo>
                      <a:pt x="14" y="262"/>
                      <a:pt x="14" y="262"/>
                      <a:pt x="14" y="262"/>
                    </a:cubicBezTo>
                    <a:cubicBezTo>
                      <a:pt x="14" y="263"/>
                      <a:pt x="14" y="264"/>
                      <a:pt x="14" y="266"/>
                    </a:cubicBezTo>
                    <a:cubicBezTo>
                      <a:pt x="13" y="278"/>
                      <a:pt x="9" y="309"/>
                      <a:pt x="0" y="348"/>
                    </a:cubicBezTo>
                    <a:cubicBezTo>
                      <a:pt x="2" y="348"/>
                      <a:pt x="2" y="348"/>
                      <a:pt x="2" y="348"/>
                    </a:cubicBezTo>
                    <a:cubicBezTo>
                      <a:pt x="13" y="303"/>
                      <a:pt x="16" y="268"/>
                      <a:pt x="16" y="262"/>
                    </a:cubicBezTo>
                    <a:moveTo>
                      <a:pt x="34" y="152"/>
                    </a:moveTo>
                    <a:cubicBezTo>
                      <a:pt x="32" y="152"/>
                      <a:pt x="32" y="152"/>
                      <a:pt x="32" y="152"/>
                    </a:cubicBezTo>
                    <a:cubicBezTo>
                      <a:pt x="28" y="195"/>
                      <a:pt x="23" y="222"/>
                      <a:pt x="20" y="239"/>
                    </a:cubicBezTo>
                    <a:cubicBezTo>
                      <a:pt x="18" y="247"/>
                      <a:pt x="17" y="252"/>
                      <a:pt x="16" y="256"/>
                    </a:cubicBezTo>
                    <a:cubicBezTo>
                      <a:pt x="16" y="258"/>
                      <a:pt x="15" y="259"/>
                      <a:pt x="15" y="260"/>
                    </a:cubicBezTo>
                    <a:cubicBezTo>
                      <a:pt x="15" y="260"/>
                      <a:pt x="15" y="260"/>
                      <a:pt x="15" y="260"/>
                    </a:cubicBezTo>
                    <a:cubicBezTo>
                      <a:pt x="15" y="261"/>
                      <a:pt x="15" y="261"/>
                      <a:pt x="15" y="261"/>
                    </a:cubicBezTo>
                    <a:cubicBezTo>
                      <a:pt x="15" y="261"/>
                      <a:pt x="15" y="261"/>
                      <a:pt x="15" y="261"/>
                    </a:cubicBezTo>
                    <a:cubicBezTo>
                      <a:pt x="15" y="261"/>
                      <a:pt x="15" y="261"/>
                      <a:pt x="15" y="261"/>
                    </a:cubicBezTo>
                    <a:cubicBezTo>
                      <a:pt x="17" y="261"/>
                      <a:pt x="17" y="261"/>
                      <a:pt x="17" y="261"/>
                    </a:cubicBezTo>
                    <a:cubicBezTo>
                      <a:pt x="18" y="257"/>
                      <a:pt x="26" y="232"/>
                      <a:pt x="34" y="152"/>
                    </a:cubicBezTo>
                    <a:moveTo>
                      <a:pt x="43" y="21"/>
                    </a:moveTo>
                    <a:cubicBezTo>
                      <a:pt x="41" y="21"/>
                      <a:pt x="41" y="21"/>
                      <a:pt x="41" y="21"/>
                    </a:cubicBezTo>
                    <a:cubicBezTo>
                      <a:pt x="42" y="33"/>
                      <a:pt x="43" y="45"/>
                      <a:pt x="43" y="52"/>
                    </a:cubicBezTo>
                    <a:cubicBezTo>
                      <a:pt x="43" y="53"/>
                      <a:pt x="43" y="54"/>
                      <a:pt x="43" y="55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3" y="55"/>
                      <a:pt x="43" y="59"/>
                      <a:pt x="42" y="66"/>
                    </a:cubicBezTo>
                    <a:cubicBezTo>
                      <a:pt x="41" y="86"/>
                      <a:pt x="37" y="130"/>
                      <a:pt x="32" y="151"/>
                    </a:cubicBezTo>
                    <a:cubicBezTo>
                      <a:pt x="34" y="151"/>
                      <a:pt x="34" y="151"/>
                      <a:pt x="34" y="151"/>
                    </a:cubicBezTo>
                    <a:cubicBezTo>
                      <a:pt x="41" y="122"/>
                      <a:pt x="45" y="55"/>
                      <a:pt x="45" y="55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5" y="54"/>
                      <a:pt x="45" y="53"/>
                      <a:pt x="45" y="52"/>
                    </a:cubicBezTo>
                    <a:cubicBezTo>
                      <a:pt x="45" y="45"/>
                      <a:pt x="44" y="33"/>
                      <a:pt x="43" y="21"/>
                    </a:cubicBezTo>
                    <a:moveTo>
                      <a:pt x="41" y="0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40" y="13"/>
                      <a:pt x="41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2" y="13"/>
                      <a:pt x="41" y="6"/>
                      <a:pt x="4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Freeform 125"/>
              <p:cNvSpPr>
                <a:spLocks/>
              </p:cNvSpPr>
              <p:nvPr/>
            </p:nvSpPr>
            <p:spPr bwMode="auto">
              <a:xfrm>
                <a:off x="-2667" y="3070"/>
                <a:ext cx="8" cy="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Freeform 126"/>
              <p:cNvSpPr>
                <a:spLocks/>
              </p:cNvSpPr>
              <p:nvPr/>
            </p:nvSpPr>
            <p:spPr bwMode="auto">
              <a:xfrm>
                <a:off x="-2796" y="3278"/>
                <a:ext cx="102" cy="259"/>
              </a:xfrm>
              <a:custGeom>
                <a:avLst/>
                <a:gdLst/>
                <a:ahLst/>
                <a:cxnLst>
                  <a:cxn ang="0">
                    <a:pos x="43" y="0"/>
                  </a:cxn>
                  <a:cxn ang="0">
                    <a:pos x="40" y="0"/>
                  </a:cxn>
                  <a:cxn ang="0">
                    <a:pos x="0" y="108"/>
                  </a:cxn>
                  <a:cxn ang="0">
                    <a:pos x="1" y="109"/>
                  </a:cxn>
                  <a:cxn ang="0">
                    <a:pos x="2" y="109"/>
                  </a:cxn>
                  <a:cxn ang="0">
                    <a:pos x="33" y="33"/>
                  </a:cxn>
                  <a:cxn ang="0">
                    <a:pos x="33" y="32"/>
                  </a:cxn>
                  <a:cxn ang="0">
                    <a:pos x="34" y="32"/>
                  </a:cxn>
                  <a:cxn ang="0">
                    <a:pos x="43" y="0"/>
                  </a:cxn>
                </a:cxnLst>
                <a:rect l="0" t="0" r="r" b="b"/>
                <a:pathLst>
                  <a:path w="43" h="109">
                    <a:moveTo>
                      <a:pt x="43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32" y="34"/>
                      <a:pt x="19" y="73"/>
                      <a:pt x="0" y="108"/>
                    </a:cubicBezTo>
                    <a:cubicBezTo>
                      <a:pt x="1" y="109"/>
                      <a:pt x="1" y="109"/>
                      <a:pt x="1" y="109"/>
                    </a:cubicBezTo>
                    <a:cubicBezTo>
                      <a:pt x="2" y="109"/>
                      <a:pt x="2" y="109"/>
                      <a:pt x="2" y="109"/>
                    </a:cubicBezTo>
                    <a:cubicBezTo>
                      <a:pt x="15" y="84"/>
                      <a:pt x="26" y="58"/>
                      <a:pt x="33" y="33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7" y="21"/>
                      <a:pt x="40" y="10"/>
                      <a:pt x="4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Freeform 127"/>
              <p:cNvSpPr>
                <a:spLocks/>
              </p:cNvSpPr>
              <p:nvPr/>
            </p:nvSpPr>
            <p:spPr bwMode="auto">
              <a:xfrm>
                <a:off x="-2623" y="2810"/>
                <a:ext cx="3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80" name="Freeform 128"/>
              <p:cNvSpPr>
                <a:spLocks/>
              </p:cNvSpPr>
              <p:nvPr/>
            </p:nvSpPr>
            <p:spPr bwMode="auto">
              <a:xfrm>
                <a:off x="-2702" y="3276"/>
                <a:ext cx="8" cy="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81" name="Freeform 129"/>
              <p:cNvSpPr>
                <a:spLocks/>
              </p:cNvSpPr>
              <p:nvPr/>
            </p:nvSpPr>
            <p:spPr bwMode="auto">
              <a:xfrm>
                <a:off x="-2718" y="3355"/>
                <a:ext cx="2" cy="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Freeform 130"/>
              <p:cNvSpPr>
                <a:spLocks/>
              </p:cNvSpPr>
              <p:nvPr/>
            </p:nvSpPr>
            <p:spPr bwMode="auto">
              <a:xfrm>
                <a:off x="-2601" y="2498"/>
                <a:ext cx="5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Freeform 131"/>
              <p:cNvSpPr>
                <a:spLocks noEditPoints="1"/>
              </p:cNvSpPr>
              <p:nvPr/>
            </p:nvSpPr>
            <p:spPr bwMode="auto">
              <a:xfrm>
                <a:off x="-3769" y="1987"/>
                <a:ext cx="118" cy="270"/>
              </a:xfrm>
              <a:custGeom>
                <a:avLst/>
                <a:gdLst/>
                <a:ahLst/>
                <a:cxnLst>
                  <a:cxn ang="0">
                    <a:pos x="6" y="101"/>
                  </a:cxn>
                  <a:cxn ang="0">
                    <a:pos x="4" y="101"/>
                  </a:cxn>
                  <a:cxn ang="0">
                    <a:pos x="0" y="114"/>
                  </a:cxn>
                  <a:cxn ang="0">
                    <a:pos x="3" y="114"/>
                  </a:cxn>
                  <a:cxn ang="0">
                    <a:pos x="6" y="101"/>
                  </a:cxn>
                  <a:cxn ang="0">
                    <a:pos x="50" y="0"/>
                  </a:cxn>
                  <a:cxn ang="0">
                    <a:pos x="48" y="0"/>
                  </a:cxn>
                  <a:cxn ang="0">
                    <a:pos x="4" y="100"/>
                  </a:cxn>
                  <a:cxn ang="0">
                    <a:pos x="6" y="100"/>
                  </a:cxn>
                  <a:cxn ang="0">
                    <a:pos x="21" y="55"/>
                  </a:cxn>
                  <a:cxn ang="0">
                    <a:pos x="41" y="13"/>
                  </a:cxn>
                  <a:cxn ang="0">
                    <a:pos x="48" y="3"/>
                  </a:cxn>
                  <a:cxn ang="0">
                    <a:pos x="50" y="0"/>
                  </a:cxn>
                  <a:cxn ang="0">
                    <a:pos x="50" y="0"/>
                  </a:cxn>
                </a:cxnLst>
                <a:rect l="0" t="0" r="r" b="b"/>
                <a:pathLst>
                  <a:path w="50" h="114">
                    <a:moveTo>
                      <a:pt x="6" y="101"/>
                    </a:moveTo>
                    <a:cubicBezTo>
                      <a:pt x="4" y="101"/>
                      <a:pt x="4" y="101"/>
                      <a:pt x="4" y="101"/>
                    </a:cubicBezTo>
                    <a:cubicBezTo>
                      <a:pt x="3" y="105"/>
                      <a:pt x="1" y="109"/>
                      <a:pt x="0" y="114"/>
                    </a:cubicBezTo>
                    <a:cubicBezTo>
                      <a:pt x="3" y="114"/>
                      <a:pt x="3" y="114"/>
                      <a:pt x="3" y="114"/>
                    </a:cubicBezTo>
                    <a:cubicBezTo>
                      <a:pt x="4" y="109"/>
                      <a:pt x="5" y="105"/>
                      <a:pt x="6" y="101"/>
                    </a:cubicBezTo>
                    <a:moveTo>
                      <a:pt x="50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3" y="6"/>
                      <a:pt x="20" y="40"/>
                      <a:pt x="4" y="100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11" y="83"/>
                      <a:pt x="16" y="68"/>
                      <a:pt x="21" y="55"/>
                    </a:cubicBezTo>
                    <a:cubicBezTo>
                      <a:pt x="28" y="36"/>
                      <a:pt x="36" y="22"/>
                      <a:pt x="41" y="13"/>
                    </a:cubicBezTo>
                    <a:cubicBezTo>
                      <a:pt x="44" y="9"/>
                      <a:pt x="46" y="5"/>
                      <a:pt x="48" y="3"/>
                    </a:cubicBezTo>
                    <a:cubicBezTo>
                      <a:pt x="49" y="2"/>
                      <a:pt x="49" y="1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Freeform 132"/>
              <p:cNvSpPr>
                <a:spLocks/>
              </p:cNvSpPr>
              <p:nvPr/>
            </p:nvSpPr>
            <p:spPr bwMode="auto">
              <a:xfrm>
                <a:off x="-3760" y="2222"/>
                <a:ext cx="5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Freeform 133"/>
              <p:cNvSpPr>
                <a:spLocks noEditPoints="1"/>
              </p:cNvSpPr>
              <p:nvPr/>
            </p:nvSpPr>
            <p:spPr bwMode="auto">
              <a:xfrm>
                <a:off x="-3655" y="1522"/>
                <a:ext cx="329" cy="462"/>
              </a:xfrm>
              <a:custGeom>
                <a:avLst/>
                <a:gdLst/>
                <a:ahLst/>
                <a:cxnLst>
                  <a:cxn ang="0">
                    <a:pos x="41" y="99"/>
                  </a:cxn>
                  <a:cxn ang="0">
                    <a:pos x="38" y="99"/>
                  </a:cxn>
                  <a:cxn ang="0">
                    <a:pos x="1" y="194"/>
                  </a:cxn>
                  <a:cxn ang="0">
                    <a:pos x="0" y="195"/>
                  </a:cxn>
                  <a:cxn ang="0">
                    <a:pos x="3" y="195"/>
                  </a:cxn>
                  <a:cxn ang="0">
                    <a:pos x="41" y="99"/>
                  </a:cxn>
                  <a:cxn ang="0">
                    <a:pos x="63" y="68"/>
                  </a:cxn>
                  <a:cxn ang="0">
                    <a:pos x="60" y="68"/>
                  </a:cxn>
                  <a:cxn ang="0">
                    <a:pos x="39" y="98"/>
                  </a:cxn>
                  <a:cxn ang="0">
                    <a:pos x="41" y="98"/>
                  </a:cxn>
                  <a:cxn ang="0">
                    <a:pos x="63" y="68"/>
                  </a:cxn>
                  <a:cxn ang="0">
                    <a:pos x="138" y="0"/>
                  </a:cxn>
                  <a:cxn ang="0">
                    <a:pos x="138" y="0"/>
                  </a:cxn>
                  <a:cxn ang="0">
                    <a:pos x="61" y="67"/>
                  </a:cxn>
                  <a:cxn ang="0">
                    <a:pos x="63" y="67"/>
                  </a:cxn>
                  <a:cxn ang="0">
                    <a:pos x="63" y="68"/>
                  </a:cxn>
                  <a:cxn ang="0">
                    <a:pos x="81" y="48"/>
                  </a:cxn>
                  <a:cxn ang="0">
                    <a:pos x="121" y="13"/>
                  </a:cxn>
                  <a:cxn ang="0">
                    <a:pos x="134" y="5"/>
                  </a:cxn>
                  <a:cxn ang="0">
                    <a:pos x="137" y="3"/>
                  </a:cxn>
                  <a:cxn ang="0">
                    <a:pos x="139" y="2"/>
                  </a:cxn>
                  <a:cxn ang="0">
                    <a:pos x="138" y="0"/>
                  </a:cxn>
                </a:cxnLst>
                <a:rect l="0" t="0" r="r" b="b"/>
                <a:pathLst>
                  <a:path w="139" h="195">
                    <a:moveTo>
                      <a:pt x="41" y="99"/>
                    </a:moveTo>
                    <a:cubicBezTo>
                      <a:pt x="38" y="99"/>
                      <a:pt x="38" y="99"/>
                      <a:pt x="38" y="99"/>
                    </a:cubicBezTo>
                    <a:cubicBezTo>
                      <a:pt x="22" y="125"/>
                      <a:pt x="8" y="157"/>
                      <a:pt x="1" y="194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3" y="195"/>
                      <a:pt x="3" y="195"/>
                      <a:pt x="3" y="195"/>
                    </a:cubicBezTo>
                    <a:cubicBezTo>
                      <a:pt x="10" y="157"/>
                      <a:pt x="24" y="125"/>
                      <a:pt x="41" y="99"/>
                    </a:cubicBezTo>
                    <a:moveTo>
                      <a:pt x="63" y="68"/>
                    </a:moveTo>
                    <a:cubicBezTo>
                      <a:pt x="60" y="68"/>
                      <a:pt x="60" y="68"/>
                      <a:pt x="60" y="68"/>
                    </a:cubicBezTo>
                    <a:cubicBezTo>
                      <a:pt x="53" y="77"/>
                      <a:pt x="46" y="87"/>
                      <a:pt x="39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8" y="87"/>
                      <a:pt x="56" y="77"/>
                      <a:pt x="63" y="68"/>
                    </a:cubicBezTo>
                    <a:moveTo>
                      <a:pt x="138" y="0"/>
                    </a:moveTo>
                    <a:cubicBezTo>
                      <a:pt x="138" y="0"/>
                      <a:pt x="138" y="0"/>
                      <a:pt x="138" y="0"/>
                    </a:cubicBezTo>
                    <a:cubicBezTo>
                      <a:pt x="138" y="0"/>
                      <a:pt x="98" y="21"/>
                      <a:pt x="61" y="67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63" y="68"/>
                      <a:pt x="63" y="68"/>
                      <a:pt x="63" y="68"/>
                    </a:cubicBezTo>
                    <a:cubicBezTo>
                      <a:pt x="69" y="61"/>
                      <a:pt x="75" y="54"/>
                      <a:pt x="81" y="48"/>
                    </a:cubicBezTo>
                    <a:cubicBezTo>
                      <a:pt x="96" y="32"/>
                      <a:pt x="111" y="21"/>
                      <a:pt x="121" y="13"/>
                    </a:cubicBezTo>
                    <a:cubicBezTo>
                      <a:pt x="127" y="9"/>
                      <a:pt x="131" y="7"/>
                      <a:pt x="134" y="5"/>
                    </a:cubicBezTo>
                    <a:cubicBezTo>
                      <a:pt x="135" y="4"/>
                      <a:pt x="137" y="3"/>
                      <a:pt x="137" y="3"/>
                    </a:cubicBezTo>
                    <a:cubicBezTo>
                      <a:pt x="138" y="2"/>
                      <a:pt x="139" y="2"/>
                      <a:pt x="139" y="2"/>
                    </a:cubicBezTo>
                    <a:cubicBezTo>
                      <a:pt x="138" y="0"/>
                      <a:pt x="138" y="0"/>
                      <a:pt x="13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134"/>
              <p:cNvSpPr>
                <a:spLocks/>
              </p:cNvSpPr>
              <p:nvPr/>
            </p:nvSpPr>
            <p:spPr bwMode="auto">
              <a:xfrm>
                <a:off x="-3566" y="1754"/>
                <a:ext cx="8" cy="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Freeform 135"/>
              <p:cNvSpPr>
                <a:spLocks/>
              </p:cNvSpPr>
              <p:nvPr/>
            </p:nvSpPr>
            <p:spPr bwMode="auto">
              <a:xfrm>
                <a:off x="-3513" y="1682"/>
                <a:ext cx="6" cy="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136"/>
              <p:cNvSpPr>
                <a:spLocks noEditPoints="1"/>
              </p:cNvSpPr>
              <p:nvPr/>
            </p:nvSpPr>
            <p:spPr bwMode="auto">
              <a:xfrm>
                <a:off x="-3801" y="2260"/>
                <a:ext cx="36" cy="1016"/>
              </a:xfrm>
              <a:custGeom>
                <a:avLst/>
                <a:gdLst/>
                <a:ahLst/>
                <a:cxnLst>
                  <a:cxn ang="0">
                    <a:pos x="4" y="343"/>
                  </a:cxn>
                  <a:cxn ang="0">
                    <a:pos x="2" y="343"/>
                  </a:cxn>
                  <a:cxn ang="0">
                    <a:pos x="2" y="355"/>
                  </a:cxn>
                  <a:cxn ang="0">
                    <a:pos x="3" y="429"/>
                  </a:cxn>
                  <a:cxn ang="0">
                    <a:pos x="5" y="429"/>
                  </a:cxn>
                  <a:cxn ang="0">
                    <a:pos x="4" y="355"/>
                  </a:cxn>
                  <a:cxn ang="0">
                    <a:pos x="4" y="343"/>
                  </a:cxn>
                  <a:cxn ang="0">
                    <a:pos x="3" y="255"/>
                  </a:cxn>
                  <a:cxn ang="0">
                    <a:pos x="1" y="255"/>
                  </a:cxn>
                  <a:cxn ang="0">
                    <a:pos x="2" y="327"/>
                  </a:cxn>
                  <a:cxn ang="0">
                    <a:pos x="2" y="342"/>
                  </a:cxn>
                  <a:cxn ang="0">
                    <a:pos x="4" y="342"/>
                  </a:cxn>
                  <a:cxn ang="0">
                    <a:pos x="4" y="335"/>
                  </a:cxn>
                  <a:cxn ang="0">
                    <a:pos x="4" y="327"/>
                  </a:cxn>
                  <a:cxn ang="0">
                    <a:pos x="4" y="327"/>
                  </a:cxn>
                  <a:cxn ang="0">
                    <a:pos x="3" y="255"/>
                  </a:cxn>
                  <a:cxn ang="0">
                    <a:pos x="3" y="233"/>
                  </a:cxn>
                  <a:cxn ang="0">
                    <a:pos x="1" y="233"/>
                  </a:cxn>
                  <a:cxn ang="0">
                    <a:pos x="1" y="254"/>
                  </a:cxn>
                  <a:cxn ang="0">
                    <a:pos x="3" y="254"/>
                  </a:cxn>
                  <a:cxn ang="0">
                    <a:pos x="3" y="233"/>
                  </a:cxn>
                  <a:cxn ang="0">
                    <a:pos x="2" y="102"/>
                  </a:cxn>
                  <a:cxn ang="0">
                    <a:pos x="0" y="102"/>
                  </a:cxn>
                  <a:cxn ang="0">
                    <a:pos x="0" y="156"/>
                  </a:cxn>
                  <a:cxn ang="0">
                    <a:pos x="1" y="232"/>
                  </a:cxn>
                  <a:cxn ang="0">
                    <a:pos x="3" y="232"/>
                  </a:cxn>
                  <a:cxn ang="0">
                    <a:pos x="2" y="108"/>
                  </a:cxn>
                  <a:cxn ang="0">
                    <a:pos x="2" y="102"/>
                  </a:cxn>
                  <a:cxn ang="0">
                    <a:pos x="15" y="0"/>
                  </a:cxn>
                  <a:cxn ang="0">
                    <a:pos x="13" y="0"/>
                  </a:cxn>
                  <a:cxn ang="0">
                    <a:pos x="0" y="93"/>
                  </a:cxn>
                  <a:cxn ang="0">
                    <a:pos x="0" y="101"/>
                  </a:cxn>
                  <a:cxn ang="0">
                    <a:pos x="2" y="101"/>
                  </a:cxn>
                  <a:cxn ang="0">
                    <a:pos x="15" y="0"/>
                  </a:cxn>
                </a:cxnLst>
                <a:rect l="0" t="0" r="r" b="b"/>
                <a:pathLst>
                  <a:path w="15" h="429">
                    <a:moveTo>
                      <a:pt x="4" y="343"/>
                    </a:moveTo>
                    <a:cubicBezTo>
                      <a:pt x="2" y="343"/>
                      <a:pt x="2" y="343"/>
                      <a:pt x="2" y="343"/>
                    </a:cubicBezTo>
                    <a:cubicBezTo>
                      <a:pt x="2" y="347"/>
                      <a:pt x="2" y="351"/>
                      <a:pt x="2" y="355"/>
                    </a:cubicBezTo>
                    <a:cubicBezTo>
                      <a:pt x="2" y="374"/>
                      <a:pt x="2" y="401"/>
                      <a:pt x="3" y="429"/>
                    </a:cubicBezTo>
                    <a:cubicBezTo>
                      <a:pt x="5" y="429"/>
                      <a:pt x="5" y="429"/>
                      <a:pt x="5" y="429"/>
                    </a:cubicBezTo>
                    <a:cubicBezTo>
                      <a:pt x="4" y="401"/>
                      <a:pt x="4" y="374"/>
                      <a:pt x="4" y="355"/>
                    </a:cubicBezTo>
                    <a:cubicBezTo>
                      <a:pt x="4" y="351"/>
                      <a:pt x="4" y="347"/>
                      <a:pt x="4" y="343"/>
                    </a:cubicBezTo>
                    <a:moveTo>
                      <a:pt x="3" y="255"/>
                    </a:moveTo>
                    <a:cubicBezTo>
                      <a:pt x="1" y="255"/>
                      <a:pt x="1" y="255"/>
                      <a:pt x="1" y="255"/>
                    </a:cubicBezTo>
                    <a:cubicBezTo>
                      <a:pt x="2" y="327"/>
                      <a:pt x="2" y="327"/>
                      <a:pt x="2" y="327"/>
                    </a:cubicBezTo>
                    <a:cubicBezTo>
                      <a:pt x="2" y="327"/>
                      <a:pt x="2" y="333"/>
                      <a:pt x="2" y="342"/>
                    </a:cubicBezTo>
                    <a:cubicBezTo>
                      <a:pt x="4" y="342"/>
                      <a:pt x="4" y="342"/>
                      <a:pt x="4" y="342"/>
                    </a:cubicBezTo>
                    <a:cubicBezTo>
                      <a:pt x="4" y="339"/>
                      <a:pt x="4" y="337"/>
                      <a:pt x="4" y="335"/>
                    </a:cubicBezTo>
                    <a:cubicBezTo>
                      <a:pt x="4" y="330"/>
                      <a:pt x="4" y="327"/>
                      <a:pt x="4" y="327"/>
                    </a:cubicBezTo>
                    <a:cubicBezTo>
                      <a:pt x="4" y="327"/>
                      <a:pt x="4" y="327"/>
                      <a:pt x="4" y="327"/>
                    </a:cubicBezTo>
                    <a:cubicBezTo>
                      <a:pt x="3" y="255"/>
                      <a:pt x="3" y="255"/>
                      <a:pt x="3" y="255"/>
                    </a:cubicBezTo>
                    <a:moveTo>
                      <a:pt x="3" y="233"/>
                    </a:moveTo>
                    <a:cubicBezTo>
                      <a:pt x="1" y="233"/>
                      <a:pt x="1" y="233"/>
                      <a:pt x="1" y="233"/>
                    </a:cubicBezTo>
                    <a:cubicBezTo>
                      <a:pt x="1" y="254"/>
                      <a:pt x="1" y="254"/>
                      <a:pt x="1" y="254"/>
                    </a:cubicBezTo>
                    <a:cubicBezTo>
                      <a:pt x="3" y="254"/>
                      <a:pt x="3" y="254"/>
                      <a:pt x="3" y="254"/>
                    </a:cubicBezTo>
                    <a:cubicBezTo>
                      <a:pt x="3" y="233"/>
                      <a:pt x="3" y="233"/>
                      <a:pt x="3" y="233"/>
                    </a:cubicBezTo>
                    <a:moveTo>
                      <a:pt x="2" y="102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1" y="232"/>
                      <a:pt x="1" y="232"/>
                      <a:pt x="1" y="232"/>
                    </a:cubicBezTo>
                    <a:cubicBezTo>
                      <a:pt x="3" y="232"/>
                      <a:pt x="3" y="232"/>
                      <a:pt x="3" y="232"/>
                    </a:cubicBezTo>
                    <a:cubicBezTo>
                      <a:pt x="2" y="108"/>
                      <a:pt x="2" y="108"/>
                      <a:pt x="2" y="108"/>
                    </a:cubicBezTo>
                    <a:cubicBezTo>
                      <a:pt x="2" y="106"/>
                      <a:pt x="2" y="104"/>
                      <a:pt x="2" y="102"/>
                    </a:cubicBezTo>
                    <a:moveTo>
                      <a:pt x="15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7" y="26"/>
                      <a:pt x="2" y="57"/>
                      <a:pt x="0" y="93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2" y="101"/>
                      <a:pt x="2" y="101"/>
                      <a:pt x="2" y="101"/>
                    </a:cubicBezTo>
                    <a:cubicBezTo>
                      <a:pt x="3" y="62"/>
                      <a:pt x="9" y="28"/>
                      <a:pt x="1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137"/>
              <p:cNvSpPr>
                <a:spLocks/>
              </p:cNvSpPr>
              <p:nvPr/>
            </p:nvSpPr>
            <p:spPr bwMode="auto">
              <a:xfrm>
                <a:off x="-3795" y="3070"/>
                <a:ext cx="5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138"/>
              <p:cNvSpPr>
                <a:spLocks/>
              </p:cNvSpPr>
              <p:nvPr/>
            </p:nvSpPr>
            <p:spPr bwMode="auto">
              <a:xfrm>
                <a:off x="-3798" y="2861"/>
                <a:ext cx="5" cy="3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4" y="2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Freeform 139"/>
              <p:cNvSpPr>
                <a:spLocks/>
              </p:cNvSpPr>
              <p:nvPr/>
            </p:nvSpPr>
            <p:spPr bwMode="auto">
              <a:xfrm>
                <a:off x="-3793" y="3278"/>
                <a:ext cx="15" cy="24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4" y="103"/>
                  </a:cxn>
                  <a:cxn ang="0">
                    <a:pos x="6" y="102"/>
                  </a:cxn>
                  <a:cxn ang="0">
                    <a:pos x="3" y="31"/>
                  </a:cxn>
                  <a:cxn ang="0">
                    <a:pos x="1" y="31"/>
                  </a:cxn>
                  <a:cxn ang="0">
                    <a:pos x="1" y="31"/>
                  </a:cxn>
                  <a:cxn ang="0">
                    <a:pos x="3" y="31"/>
                  </a:cxn>
                  <a:cxn ang="0">
                    <a:pos x="2" y="0"/>
                  </a:cxn>
                </a:cxnLst>
                <a:rect l="0" t="0" r="r" b="b"/>
                <a:pathLst>
                  <a:path w="6" h="103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35"/>
                      <a:pt x="2" y="73"/>
                      <a:pt x="4" y="103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5" y="82"/>
                      <a:pt x="3" y="57"/>
                      <a:pt x="3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2" y="20"/>
                      <a:pt x="2" y="1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Freeform 140"/>
              <p:cNvSpPr>
                <a:spLocks/>
              </p:cNvSpPr>
              <p:nvPr/>
            </p:nvSpPr>
            <p:spPr bwMode="auto">
              <a:xfrm>
                <a:off x="-3798" y="2810"/>
                <a:ext cx="5" cy="2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4" y="2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Freeform 141"/>
              <p:cNvSpPr>
                <a:spLocks/>
              </p:cNvSpPr>
              <p:nvPr/>
            </p:nvSpPr>
            <p:spPr bwMode="auto">
              <a:xfrm>
                <a:off x="-3793" y="3276"/>
                <a:ext cx="5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Freeform 142"/>
              <p:cNvSpPr>
                <a:spLocks/>
              </p:cNvSpPr>
              <p:nvPr/>
            </p:nvSpPr>
            <p:spPr bwMode="auto">
              <a:xfrm>
                <a:off x="-3790" y="3352"/>
                <a:ext cx="5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Freeform 143"/>
              <p:cNvSpPr>
                <a:spLocks/>
              </p:cNvSpPr>
              <p:nvPr/>
            </p:nvSpPr>
            <p:spPr bwMode="auto">
              <a:xfrm>
                <a:off x="-3801" y="2498"/>
                <a:ext cx="6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Freeform 144"/>
              <p:cNvSpPr>
                <a:spLocks/>
              </p:cNvSpPr>
              <p:nvPr/>
            </p:nvSpPr>
            <p:spPr bwMode="auto">
              <a:xfrm>
                <a:off x="-3769" y="2256"/>
                <a:ext cx="6" cy="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Freeform 145"/>
              <p:cNvSpPr>
                <a:spLocks noEditPoints="1"/>
              </p:cNvSpPr>
              <p:nvPr/>
            </p:nvSpPr>
            <p:spPr bwMode="auto">
              <a:xfrm>
                <a:off x="-3669" y="1987"/>
                <a:ext cx="168" cy="1289"/>
              </a:xfrm>
              <a:custGeom>
                <a:avLst/>
                <a:gdLst/>
                <a:ahLst/>
                <a:cxnLst>
                  <a:cxn ang="0">
                    <a:pos x="14" y="458"/>
                  </a:cxn>
                  <a:cxn ang="0">
                    <a:pos x="12" y="458"/>
                  </a:cxn>
                  <a:cxn ang="0">
                    <a:pos x="0" y="544"/>
                  </a:cxn>
                  <a:cxn ang="0">
                    <a:pos x="2" y="544"/>
                  </a:cxn>
                  <a:cxn ang="0">
                    <a:pos x="14" y="458"/>
                  </a:cxn>
                  <a:cxn ang="0">
                    <a:pos x="28" y="348"/>
                  </a:cxn>
                  <a:cxn ang="0">
                    <a:pos x="26" y="348"/>
                  </a:cxn>
                  <a:cxn ang="0">
                    <a:pos x="13" y="442"/>
                  </a:cxn>
                  <a:cxn ang="0">
                    <a:pos x="13" y="442"/>
                  </a:cxn>
                  <a:cxn ang="0">
                    <a:pos x="13" y="442"/>
                  </a:cxn>
                  <a:cxn ang="0">
                    <a:pos x="13" y="446"/>
                  </a:cxn>
                  <a:cxn ang="0">
                    <a:pos x="12" y="457"/>
                  </a:cxn>
                  <a:cxn ang="0">
                    <a:pos x="14" y="457"/>
                  </a:cxn>
                  <a:cxn ang="0">
                    <a:pos x="15" y="443"/>
                  </a:cxn>
                  <a:cxn ang="0">
                    <a:pos x="27" y="370"/>
                  </a:cxn>
                  <a:cxn ang="0">
                    <a:pos x="27" y="370"/>
                  </a:cxn>
                  <a:cxn ang="0">
                    <a:pos x="27" y="369"/>
                  </a:cxn>
                  <a:cxn ang="0">
                    <a:pos x="27" y="369"/>
                  </a:cxn>
                  <a:cxn ang="0">
                    <a:pos x="28" y="348"/>
                  </a:cxn>
                  <a:cxn ang="0">
                    <a:pos x="29" y="217"/>
                  </a:cxn>
                  <a:cxn ang="0">
                    <a:pos x="27" y="217"/>
                  </a:cxn>
                  <a:cxn ang="0">
                    <a:pos x="27" y="220"/>
                  </a:cxn>
                  <a:cxn ang="0">
                    <a:pos x="27" y="223"/>
                  </a:cxn>
                  <a:cxn ang="0">
                    <a:pos x="28" y="258"/>
                  </a:cxn>
                  <a:cxn ang="0">
                    <a:pos x="26" y="347"/>
                  </a:cxn>
                  <a:cxn ang="0">
                    <a:pos x="28" y="347"/>
                  </a:cxn>
                  <a:cxn ang="0">
                    <a:pos x="30" y="258"/>
                  </a:cxn>
                  <a:cxn ang="0">
                    <a:pos x="29" y="223"/>
                  </a:cxn>
                  <a:cxn ang="0">
                    <a:pos x="29" y="220"/>
                  </a:cxn>
                  <a:cxn ang="0">
                    <a:pos x="29" y="217"/>
                  </a:cxn>
                  <a:cxn ang="0">
                    <a:pos x="39" y="115"/>
                  </a:cxn>
                  <a:cxn ang="0">
                    <a:pos x="37" y="115"/>
                  </a:cxn>
                  <a:cxn ang="0">
                    <a:pos x="27" y="216"/>
                  </a:cxn>
                  <a:cxn ang="0">
                    <a:pos x="29" y="216"/>
                  </a:cxn>
                  <a:cxn ang="0">
                    <a:pos x="39" y="115"/>
                  </a:cxn>
                  <a:cxn ang="0">
                    <a:pos x="71" y="0"/>
                  </a:cxn>
                  <a:cxn ang="0">
                    <a:pos x="69" y="0"/>
                  </a:cxn>
                  <a:cxn ang="0">
                    <a:pos x="69" y="0"/>
                  </a:cxn>
                  <a:cxn ang="0">
                    <a:pos x="37" y="114"/>
                  </a:cxn>
                  <a:cxn ang="0">
                    <a:pos x="39" y="114"/>
                  </a:cxn>
                  <a:cxn ang="0">
                    <a:pos x="50" y="63"/>
                  </a:cxn>
                  <a:cxn ang="0">
                    <a:pos x="64" y="17"/>
                  </a:cxn>
                  <a:cxn ang="0">
                    <a:pos x="69" y="5"/>
                  </a:cxn>
                  <a:cxn ang="0">
                    <a:pos x="71" y="1"/>
                  </a:cxn>
                  <a:cxn ang="0">
                    <a:pos x="71" y="1"/>
                  </a:cxn>
                  <a:cxn ang="0">
                    <a:pos x="71" y="1"/>
                  </a:cxn>
                  <a:cxn ang="0">
                    <a:pos x="71" y="0"/>
                  </a:cxn>
                </a:cxnLst>
                <a:rect l="0" t="0" r="r" b="b"/>
                <a:pathLst>
                  <a:path w="71" h="544">
                    <a:moveTo>
                      <a:pt x="14" y="458"/>
                    </a:moveTo>
                    <a:cubicBezTo>
                      <a:pt x="12" y="458"/>
                      <a:pt x="12" y="458"/>
                      <a:pt x="12" y="458"/>
                    </a:cubicBezTo>
                    <a:cubicBezTo>
                      <a:pt x="11" y="476"/>
                      <a:pt x="8" y="508"/>
                      <a:pt x="0" y="544"/>
                    </a:cubicBezTo>
                    <a:cubicBezTo>
                      <a:pt x="2" y="544"/>
                      <a:pt x="2" y="544"/>
                      <a:pt x="2" y="544"/>
                    </a:cubicBezTo>
                    <a:cubicBezTo>
                      <a:pt x="10" y="507"/>
                      <a:pt x="13" y="476"/>
                      <a:pt x="14" y="458"/>
                    </a:cubicBezTo>
                    <a:moveTo>
                      <a:pt x="28" y="348"/>
                    </a:moveTo>
                    <a:cubicBezTo>
                      <a:pt x="26" y="348"/>
                      <a:pt x="26" y="348"/>
                      <a:pt x="26" y="348"/>
                    </a:cubicBezTo>
                    <a:cubicBezTo>
                      <a:pt x="24" y="387"/>
                      <a:pt x="20" y="411"/>
                      <a:pt x="13" y="442"/>
                    </a:cubicBezTo>
                    <a:cubicBezTo>
                      <a:pt x="13" y="442"/>
                      <a:pt x="13" y="442"/>
                      <a:pt x="13" y="442"/>
                    </a:cubicBezTo>
                    <a:cubicBezTo>
                      <a:pt x="13" y="442"/>
                      <a:pt x="13" y="442"/>
                      <a:pt x="13" y="442"/>
                    </a:cubicBezTo>
                    <a:cubicBezTo>
                      <a:pt x="13" y="442"/>
                      <a:pt x="13" y="444"/>
                      <a:pt x="13" y="446"/>
                    </a:cubicBezTo>
                    <a:cubicBezTo>
                      <a:pt x="13" y="449"/>
                      <a:pt x="13" y="452"/>
                      <a:pt x="12" y="457"/>
                    </a:cubicBezTo>
                    <a:cubicBezTo>
                      <a:pt x="14" y="457"/>
                      <a:pt x="14" y="457"/>
                      <a:pt x="14" y="457"/>
                    </a:cubicBezTo>
                    <a:cubicBezTo>
                      <a:pt x="15" y="448"/>
                      <a:pt x="15" y="443"/>
                      <a:pt x="15" y="443"/>
                    </a:cubicBezTo>
                    <a:cubicBezTo>
                      <a:pt x="21" y="418"/>
                      <a:pt x="24" y="397"/>
                      <a:pt x="27" y="370"/>
                    </a:cubicBezTo>
                    <a:cubicBezTo>
                      <a:pt x="27" y="370"/>
                      <a:pt x="27" y="370"/>
                      <a:pt x="27" y="370"/>
                    </a:cubicBezTo>
                    <a:cubicBezTo>
                      <a:pt x="27" y="369"/>
                      <a:pt x="27" y="369"/>
                      <a:pt x="27" y="369"/>
                    </a:cubicBezTo>
                    <a:cubicBezTo>
                      <a:pt x="27" y="369"/>
                      <a:pt x="27" y="369"/>
                      <a:pt x="27" y="369"/>
                    </a:cubicBezTo>
                    <a:cubicBezTo>
                      <a:pt x="27" y="363"/>
                      <a:pt x="28" y="356"/>
                      <a:pt x="28" y="348"/>
                    </a:cubicBezTo>
                    <a:moveTo>
                      <a:pt x="29" y="217"/>
                    </a:moveTo>
                    <a:cubicBezTo>
                      <a:pt x="27" y="217"/>
                      <a:pt x="27" y="217"/>
                      <a:pt x="27" y="217"/>
                    </a:cubicBezTo>
                    <a:cubicBezTo>
                      <a:pt x="27" y="218"/>
                      <a:pt x="27" y="219"/>
                      <a:pt x="27" y="220"/>
                    </a:cubicBezTo>
                    <a:cubicBezTo>
                      <a:pt x="27" y="221"/>
                      <a:pt x="27" y="222"/>
                      <a:pt x="27" y="223"/>
                    </a:cubicBezTo>
                    <a:cubicBezTo>
                      <a:pt x="28" y="235"/>
                      <a:pt x="28" y="247"/>
                      <a:pt x="28" y="258"/>
                    </a:cubicBezTo>
                    <a:cubicBezTo>
                      <a:pt x="28" y="295"/>
                      <a:pt x="27" y="324"/>
                      <a:pt x="26" y="347"/>
                    </a:cubicBezTo>
                    <a:cubicBezTo>
                      <a:pt x="28" y="347"/>
                      <a:pt x="28" y="347"/>
                      <a:pt x="28" y="347"/>
                    </a:cubicBezTo>
                    <a:cubicBezTo>
                      <a:pt x="29" y="324"/>
                      <a:pt x="30" y="295"/>
                      <a:pt x="30" y="258"/>
                    </a:cubicBezTo>
                    <a:cubicBezTo>
                      <a:pt x="30" y="247"/>
                      <a:pt x="30" y="235"/>
                      <a:pt x="29" y="223"/>
                    </a:cubicBezTo>
                    <a:cubicBezTo>
                      <a:pt x="29" y="222"/>
                      <a:pt x="29" y="221"/>
                      <a:pt x="29" y="220"/>
                    </a:cubicBezTo>
                    <a:cubicBezTo>
                      <a:pt x="29" y="219"/>
                      <a:pt x="29" y="218"/>
                      <a:pt x="29" y="217"/>
                    </a:cubicBezTo>
                    <a:moveTo>
                      <a:pt x="39" y="115"/>
                    </a:moveTo>
                    <a:cubicBezTo>
                      <a:pt x="37" y="115"/>
                      <a:pt x="37" y="115"/>
                      <a:pt x="37" y="115"/>
                    </a:cubicBezTo>
                    <a:cubicBezTo>
                      <a:pt x="31" y="144"/>
                      <a:pt x="28" y="179"/>
                      <a:pt x="27" y="216"/>
                    </a:cubicBezTo>
                    <a:cubicBezTo>
                      <a:pt x="29" y="216"/>
                      <a:pt x="29" y="216"/>
                      <a:pt x="29" y="216"/>
                    </a:cubicBezTo>
                    <a:cubicBezTo>
                      <a:pt x="30" y="179"/>
                      <a:pt x="33" y="144"/>
                      <a:pt x="39" y="115"/>
                    </a:cubicBezTo>
                    <a:moveTo>
                      <a:pt x="71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8" y="3"/>
                      <a:pt x="49" y="46"/>
                      <a:pt x="37" y="114"/>
                    </a:cubicBezTo>
                    <a:cubicBezTo>
                      <a:pt x="39" y="114"/>
                      <a:pt x="39" y="114"/>
                      <a:pt x="39" y="114"/>
                    </a:cubicBezTo>
                    <a:cubicBezTo>
                      <a:pt x="42" y="95"/>
                      <a:pt x="46" y="78"/>
                      <a:pt x="50" y="63"/>
                    </a:cubicBezTo>
                    <a:cubicBezTo>
                      <a:pt x="55" y="43"/>
                      <a:pt x="60" y="28"/>
                      <a:pt x="64" y="17"/>
                    </a:cubicBezTo>
                    <a:cubicBezTo>
                      <a:pt x="66" y="12"/>
                      <a:pt x="68" y="8"/>
                      <a:pt x="69" y="5"/>
                    </a:cubicBezTo>
                    <a:cubicBezTo>
                      <a:pt x="70" y="2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0"/>
                      <a:pt x="71" y="0"/>
                      <a:pt x="71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Freeform 146"/>
              <p:cNvSpPr>
                <a:spLocks/>
              </p:cNvSpPr>
              <p:nvPr/>
            </p:nvSpPr>
            <p:spPr bwMode="auto">
              <a:xfrm>
                <a:off x="-3642" y="3070"/>
                <a:ext cx="6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Freeform 147"/>
              <p:cNvSpPr>
                <a:spLocks/>
              </p:cNvSpPr>
              <p:nvPr/>
            </p:nvSpPr>
            <p:spPr bwMode="auto">
              <a:xfrm>
                <a:off x="-3607" y="2861"/>
                <a:ext cx="2" cy="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00" name="Freeform 148"/>
              <p:cNvSpPr>
                <a:spLocks noEditPoints="1"/>
              </p:cNvSpPr>
              <p:nvPr/>
            </p:nvSpPr>
            <p:spPr bwMode="auto">
              <a:xfrm>
                <a:off x="-3714" y="1522"/>
                <a:ext cx="435" cy="1912"/>
              </a:xfrm>
              <a:custGeom>
                <a:avLst/>
                <a:gdLst/>
                <a:ahLst/>
                <a:cxnLst>
                  <a:cxn ang="0">
                    <a:pos x="13" y="772"/>
                  </a:cxn>
                  <a:cxn ang="0">
                    <a:pos x="11" y="772"/>
                  </a:cxn>
                  <a:cxn ang="0">
                    <a:pos x="0" y="807"/>
                  </a:cxn>
                  <a:cxn ang="0">
                    <a:pos x="1" y="807"/>
                  </a:cxn>
                  <a:cxn ang="0">
                    <a:pos x="13" y="772"/>
                  </a:cxn>
                  <a:cxn ang="0">
                    <a:pos x="20" y="741"/>
                  </a:cxn>
                  <a:cxn ang="0">
                    <a:pos x="18" y="741"/>
                  </a:cxn>
                  <a:cxn ang="0">
                    <a:pos x="11" y="772"/>
                  </a:cxn>
                  <a:cxn ang="0">
                    <a:pos x="13" y="772"/>
                  </a:cxn>
                  <a:cxn ang="0">
                    <a:pos x="20" y="741"/>
                  </a:cxn>
                  <a:cxn ang="0">
                    <a:pos x="119" y="99"/>
                  </a:cxn>
                  <a:cxn ang="0">
                    <a:pos x="116" y="99"/>
                  </a:cxn>
                  <a:cxn ang="0">
                    <a:pos x="88" y="195"/>
                  </a:cxn>
                  <a:cxn ang="0">
                    <a:pos x="90" y="195"/>
                  </a:cxn>
                  <a:cxn ang="0">
                    <a:pos x="119" y="99"/>
                  </a:cxn>
                  <a:cxn ang="0">
                    <a:pos x="183" y="0"/>
                  </a:cxn>
                  <a:cxn ang="0">
                    <a:pos x="182" y="0"/>
                  </a:cxn>
                  <a:cxn ang="0">
                    <a:pos x="117" y="98"/>
                  </a:cxn>
                  <a:cxn ang="0">
                    <a:pos x="119" y="98"/>
                  </a:cxn>
                  <a:cxn ang="0">
                    <a:pos x="149" y="41"/>
                  </a:cxn>
                  <a:cxn ang="0">
                    <a:pos x="173" y="10"/>
                  </a:cxn>
                  <a:cxn ang="0">
                    <a:pos x="181" y="4"/>
                  </a:cxn>
                  <a:cxn ang="0">
                    <a:pos x="183" y="2"/>
                  </a:cxn>
                  <a:cxn ang="0">
                    <a:pos x="184" y="2"/>
                  </a:cxn>
                  <a:cxn ang="0">
                    <a:pos x="183" y="0"/>
                  </a:cxn>
                </a:cxnLst>
                <a:rect l="0" t="0" r="r" b="b"/>
                <a:pathLst>
                  <a:path w="184" h="807">
                    <a:moveTo>
                      <a:pt x="13" y="772"/>
                    </a:moveTo>
                    <a:cubicBezTo>
                      <a:pt x="11" y="772"/>
                      <a:pt x="11" y="772"/>
                      <a:pt x="11" y="772"/>
                    </a:cubicBezTo>
                    <a:cubicBezTo>
                      <a:pt x="7" y="784"/>
                      <a:pt x="4" y="795"/>
                      <a:pt x="0" y="807"/>
                    </a:cubicBezTo>
                    <a:cubicBezTo>
                      <a:pt x="1" y="807"/>
                      <a:pt x="1" y="807"/>
                      <a:pt x="1" y="807"/>
                    </a:cubicBezTo>
                    <a:cubicBezTo>
                      <a:pt x="6" y="796"/>
                      <a:pt x="9" y="784"/>
                      <a:pt x="13" y="772"/>
                    </a:cubicBezTo>
                    <a:moveTo>
                      <a:pt x="20" y="741"/>
                    </a:moveTo>
                    <a:cubicBezTo>
                      <a:pt x="18" y="741"/>
                      <a:pt x="18" y="741"/>
                      <a:pt x="18" y="741"/>
                    </a:cubicBezTo>
                    <a:cubicBezTo>
                      <a:pt x="16" y="751"/>
                      <a:pt x="14" y="761"/>
                      <a:pt x="11" y="772"/>
                    </a:cubicBezTo>
                    <a:cubicBezTo>
                      <a:pt x="13" y="772"/>
                      <a:pt x="13" y="772"/>
                      <a:pt x="13" y="772"/>
                    </a:cubicBezTo>
                    <a:cubicBezTo>
                      <a:pt x="16" y="761"/>
                      <a:pt x="18" y="751"/>
                      <a:pt x="20" y="741"/>
                    </a:cubicBezTo>
                    <a:moveTo>
                      <a:pt x="119" y="99"/>
                    </a:moveTo>
                    <a:cubicBezTo>
                      <a:pt x="116" y="99"/>
                      <a:pt x="116" y="99"/>
                      <a:pt x="116" y="99"/>
                    </a:cubicBezTo>
                    <a:cubicBezTo>
                      <a:pt x="106" y="124"/>
                      <a:pt x="96" y="156"/>
                      <a:pt x="88" y="195"/>
                    </a:cubicBezTo>
                    <a:cubicBezTo>
                      <a:pt x="90" y="195"/>
                      <a:pt x="90" y="195"/>
                      <a:pt x="90" y="195"/>
                    </a:cubicBezTo>
                    <a:cubicBezTo>
                      <a:pt x="98" y="156"/>
                      <a:pt x="108" y="124"/>
                      <a:pt x="119" y="99"/>
                    </a:cubicBezTo>
                    <a:moveTo>
                      <a:pt x="183" y="0"/>
                    </a:moveTo>
                    <a:cubicBezTo>
                      <a:pt x="182" y="0"/>
                      <a:pt x="182" y="0"/>
                      <a:pt x="182" y="0"/>
                    </a:cubicBezTo>
                    <a:cubicBezTo>
                      <a:pt x="179" y="2"/>
                      <a:pt x="146" y="26"/>
                      <a:pt x="117" y="98"/>
                    </a:cubicBezTo>
                    <a:cubicBezTo>
                      <a:pt x="119" y="98"/>
                      <a:pt x="119" y="98"/>
                      <a:pt x="119" y="98"/>
                    </a:cubicBezTo>
                    <a:cubicBezTo>
                      <a:pt x="129" y="74"/>
                      <a:pt x="139" y="55"/>
                      <a:pt x="149" y="41"/>
                    </a:cubicBezTo>
                    <a:cubicBezTo>
                      <a:pt x="158" y="26"/>
                      <a:pt x="167" y="16"/>
                      <a:pt x="173" y="10"/>
                    </a:cubicBezTo>
                    <a:cubicBezTo>
                      <a:pt x="177" y="7"/>
                      <a:pt x="179" y="5"/>
                      <a:pt x="181" y="4"/>
                    </a:cubicBezTo>
                    <a:cubicBezTo>
                      <a:pt x="182" y="3"/>
                      <a:pt x="182" y="3"/>
                      <a:pt x="183" y="2"/>
                    </a:cubicBezTo>
                    <a:cubicBezTo>
                      <a:pt x="184" y="2"/>
                      <a:pt x="184" y="2"/>
                      <a:pt x="184" y="2"/>
                    </a:cubicBezTo>
                    <a:cubicBezTo>
                      <a:pt x="183" y="0"/>
                      <a:pt x="183" y="0"/>
                      <a:pt x="18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01" name="Freeform 149"/>
              <p:cNvSpPr>
                <a:spLocks/>
              </p:cNvSpPr>
              <p:nvPr/>
            </p:nvSpPr>
            <p:spPr bwMode="auto">
              <a:xfrm>
                <a:off x="-3440" y="1754"/>
                <a:ext cx="6" cy="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02" name="Freeform 150"/>
              <p:cNvSpPr>
                <a:spLocks/>
              </p:cNvSpPr>
              <p:nvPr/>
            </p:nvSpPr>
            <p:spPr bwMode="auto">
              <a:xfrm>
                <a:off x="-3608" y="2810"/>
                <a:ext cx="5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03" name="Freeform 151"/>
              <p:cNvSpPr>
                <a:spLocks/>
              </p:cNvSpPr>
              <p:nvPr/>
            </p:nvSpPr>
            <p:spPr bwMode="auto">
              <a:xfrm>
                <a:off x="-3672" y="3276"/>
                <a:ext cx="6" cy="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04" name="Freeform 152"/>
              <p:cNvSpPr>
                <a:spLocks/>
              </p:cNvSpPr>
              <p:nvPr/>
            </p:nvSpPr>
            <p:spPr bwMode="auto">
              <a:xfrm>
                <a:off x="-3689" y="3352"/>
                <a:ext cx="5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05" name="Freeform 153"/>
              <p:cNvSpPr>
                <a:spLocks/>
              </p:cNvSpPr>
              <p:nvPr/>
            </p:nvSpPr>
            <p:spPr bwMode="auto">
              <a:xfrm>
                <a:off x="-3607" y="2498"/>
                <a:ext cx="6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06" name="Freeform 154"/>
              <p:cNvSpPr>
                <a:spLocks/>
              </p:cNvSpPr>
              <p:nvPr/>
            </p:nvSpPr>
            <p:spPr bwMode="auto">
              <a:xfrm>
                <a:off x="-3583" y="2256"/>
                <a:ext cx="5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07" name="Freeform 155"/>
              <p:cNvSpPr>
                <a:spLocks noEditPoints="1"/>
              </p:cNvSpPr>
              <p:nvPr/>
            </p:nvSpPr>
            <p:spPr bwMode="auto">
              <a:xfrm>
                <a:off x="-3395" y="1987"/>
                <a:ext cx="44" cy="270"/>
              </a:xfrm>
              <a:custGeom>
                <a:avLst/>
                <a:gdLst/>
                <a:ahLst/>
                <a:cxnLst>
                  <a:cxn ang="0">
                    <a:pos x="3" y="101"/>
                  </a:cxn>
                  <a:cxn ang="0">
                    <a:pos x="1" y="101"/>
                  </a:cxn>
                  <a:cxn ang="0">
                    <a:pos x="0" y="114"/>
                  </a:cxn>
                  <a:cxn ang="0">
                    <a:pos x="2" y="114"/>
                  </a:cxn>
                  <a:cxn ang="0">
                    <a:pos x="3" y="101"/>
                  </a:cxn>
                  <a:cxn ang="0">
                    <a:pos x="19" y="0"/>
                  </a:cxn>
                  <a:cxn ang="0">
                    <a:pos x="17" y="0"/>
                  </a:cxn>
                  <a:cxn ang="0">
                    <a:pos x="17" y="2"/>
                  </a:cxn>
                  <a:cxn ang="0">
                    <a:pos x="17" y="2"/>
                  </a:cxn>
                  <a:cxn ang="0">
                    <a:pos x="16" y="10"/>
                  </a:cxn>
                  <a:cxn ang="0">
                    <a:pos x="13" y="25"/>
                  </a:cxn>
                  <a:cxn ang="0">
                    <a:pos x="1" y="100"/>
                  </a:cxn>
                  <a:cxn ang="0">
                    <a:pos x="3" y="100"/>
                  </a:cxn>
                  <a:cxn ang="0">
                    <a:pos x="15" y="25"/>
                  </a:cxn>
                  <a:cxn ang="0">
                    <a:pos x="19" y="2"/>
                  </a:cxn>
                  <a:cxn ang="0">
                    <a:pos x="19" y="2"/>
                  </a:cxn>
                  <a:cxn ang="0">
                    <a:pos x="19" y="2"/>
                  </a:cxn>
                  <a:cxn ang="0">
                    <a:pos x="19" y="0"/>
                  </a:cxn>
                </a:cxnLst>
                <a:rect l="0" t="0" r="r" b="b"/>
                <a:pathLst>
                  <a:path w="19" h="114">
                    <a:moveTo>
                      <a:pt x="3" y="101"/>
                    </a:moveTo>
                    <a:cubicBezTo>
                      <a:pt x="1" y="101"/>
                      <a:pt x="1" y="101"/>
                      <a:pt x="1" y="101"/>
                    </a:cubicBezTo>
                    <a:cubicBezTo>
                      <a:pt x="0" y="105"/>
                      <a:pt x="0" y="109"/>
                      <a:pt x="0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2" y="109"/>
                      <a:pt x="2" y="105"/>
                      <a:pt x="3" y="101"/>
                    </a:cubicBezTo>
                    <a:moveTo>
                      <a:pt x="19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6" y="5"/>
                      <a:pt x="16" y="10"/>
                    </a:cubicBezTo>
                    <a:cubicBezTo>
                      <a:pt x="15" y="14"/>
                      <a:pt x="14" y="20"/>
                      <a:pt x="13" y="25"/>
                    </a:cubicBezTo>
                    <a:cubicBezTo>
                      <a:pt x="12" y="36"/>
                      <a:pt x="5" y="62"/>
                      <a:pt x="1" y="100"/>
                    </a:cubicBezTo>
                    <a:cubicBezTo>
                      <a:pt x="3" y="100"/>
                      <a:pt x="3" y="100"/>
                      <a:pt x="3" y="100"/>
                    </a:cubicBezTo>
                    <a:cubicBezTo>
                      <a:pt x="7" y="63"/>
                      <a:pt x="14" y="36"/>
                      <a:pt x="15" y="25"/>
                    </a:cubicBezTo>
                    <a:cubicBezTo>
                      <a:pt x="17" y="15"/>
                      <a:pt x="19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0"/>
                      <a:pt x="1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08" name="Freeform 156"/>
              <p:cNvSpPr>
                <a:spLocks/>
              </p:cNvSpPr>
              <p:nvPr/>
            </p:nvSpPr>
            <p:spPr bwMode="auto">
              <a:xfrm>
                <a:off x="-3393" y="2222"/>
                <a:ext cx="5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09" name="Freeform 157"/>
              <p:cNvSpPr>
                <a:spLocks noEditPoints="1"/>
              </p:cNvSpPr>
              <p:nvPr/>
            </p:nvSpPr>
            <p:spPr bwMode="auto">
              <a:xfrm>
                <a:off x="-3355" y="1522"/>
                <a:ext cx="118" cy="462"/>
              </a:xfrm>
              <a:custGeom>
                <a:avLst/>
                <a:gdLst/>
                <a:ahLst/>
                <a:cxnLst>
                  <a:cxn ang="0">
                    <a:pos x="12" y="99"/>
                  </a:cxn>
                  <a:cxn ang="0">
                    <a:pos x="9" y="99"/>
                  </a:cxn>
                  <a:cxn ang="0">
                    <a:pos x="0" y="195"/>
                  </a:cxn>
                  <a:cxn ang="0">
                    <a:pos x="2" y="195"/>
                  </a:cxn>
                  <a:cxn ang="0">
                    <a:pos x="12" y="99"/>
                  </a:cxn>
                  <a:cxn ang="0">
                    <a:pos x="19" y="68"/>
                  </a:cxn>
                  <a:cxn ang="0">
                    <a:pos x="17" y="68"/>
                  </a:cxn>
                  <a:cxn ang="0">
                    <a:pos x="10" y="98"/>
                  </a:cxn>
                  <a:cxn ang="0">
                    <a:pos x="12" y="98"/>
                  </a:cxn>
                  <a:cxn ang="0">
                    <a:pos x="19" y="68"/>
                  </a:cxn>
                  <a:cxn ang="0">
                    <a:pos x="48" y="0"/>
                  </a:cxn>
                  <a:cxn ang="0">
                    <a:pos x="48" y="0"/>
                  </a:cxn>
                  <a:cxn ang="0">
                    <a:pos x="17" y="67"/>
                  </a:cxn>
                  <a:cxn ang="0">
                    <a:pos x="19" y="67"/>
                  </a:cxn>
                  <a:cxn ang="0">
                    <a:pos x="26" y="47"/>
                  </a:cxn>
                  <a:cxn ang="0">
                    <a:pos x="42" y="12"/>
                  </a:cxn>
                  <a:cxn ang="0">
                    <a:pos x="48" y="4"/>
                  </a:cxn>
                  <a:cxn ang="0">
                    <a:pos x="49" y="2"/>
                  </a:cxn>
                  <a:cxn ang="0">
                    <a:pos x="50" y="2"/>
                  </a:cxn>
                  <a:cxn ang="0">
                    <a:pos x="48" y="0"/>
                  </a:cxn>
                </a:cxnLst>
                <a:rect l="0" t="0" r="r" b="b"/>
                <a:pathLst>
                  <a:path w="50" h="195">
                    <a:moveTo>
                      <a:pt x="12" y="99"/>
                    </a:moveTo>
                    <a:cubicBezTo>
                      <a:pt x="9" y="99"/>
                      <a:pt x="9" y="99"/>
                      <a:pt x="9" y="99"/>
                    </a:cubicBezTo>
                    <a:cubicBezTo>
                      <a:pt x="4" y="125"/>
                      <a:pt x="0" y="157"/>
                      <a:pt x="0" y="195"/>
                    </a:cubicBezTo>
                    <a:cubicBezTo>
                      <a:pt x="2" y="195"/>
                      <a:pt x="2" y="195"/>
                      <a:pt x="2" y="195"/>
                    </a:cubicBezTo>
                    <a:cubicBezTo>
                      <a:pt x="2" y="157"/>
                      <a:pt x="6" y="125"/>
                      <a:pt x="12" y="99"/>
                    </a:cubicBezTo>
                    <a:moveTo>
                      <a:pt x="19" y="68"/>
                    </a:moveTo>
                    <a:cubicBezTo>
                      <a:pt x="17" y="68"/>
                      <a:pt x="17" y="68"/>
                      <a:pt x="17" y="68"/>
                    </a:cubicBezTo>
                    <a:cubicBezTo>
                      <a:pt x="14" y="77"/>
                      <a:pt x="12" y="87"/>
                      <a:pt x="10" y="98"/>
                    </a:cubicBezTo>
                    <a:cubicBezTo>
                      <a:pt x="12" y="98"/>
                      <a:pt x="12" y="98"/>
                      <a:pt x="12" y="98"/>
                    </a:cubicBezTo>
                    <a:cubicBezTo>
                      <a:pt x="14" y="87"/>
                      <a:pt x="16" y="77"/>
                      <a:pt x="19" y="68"/>
                    </a:cubicBezTo>
                    <a:moveTo>
                      <a:pt x="48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31" y="21"/>
                      <a:pt x="17" y="67"/>
                    </a:cubicBezTo>
                    <a:cubicBezTo>
                      <a:pt x="19" y="67"/>
                      <a:pt x="19" y="67"/>
                      <a:pt x="19" y="67"/>
                    </a:cubicBezTo>
                    <a:cubicBezTo>
                      <a:pt x="22" y="60"/>
                      <a:pt x="24" y="53"/>
                      <a:pt x="26" y="47"/>
                    </a:cubicBezTo>
                    <a:cubicBezTo>
                      <a:pt x="32" y="31"/>
                      <a:pt x="38" y="20"/>
                      <a:pt x="42" y="12"/>
                    </a:cubicBezTo>
                    <a:cubicBezTo>
                      <a:pt x="45" y="9"/>
                      <a:pt x="46" y="6"/>
                      <a:pt x="48" y="4"/>
                    </a:cubicBezTo>
                    <a:cubicBezTo>
                      <a:pt x="48" y="3"/>
                      <a:pt x="49" y="3"/>
                      <a:pt x="49" y="2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8" y="0"/>
                      <a:pt x="48" y="0"/>
                      <a:pt x="48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10" name="Freeform 158"/>
              <p:cNvSpPr>
                <a:spLocks/>
              </p:cNvSpPr>
              <p:nvPr/>
            </p:nvSpPr>
            <p:spPr bwMode="auto">
              <a:xfrm>
                <a:off x="-3334" y="1754"/>
                <a:ext cx="8" cy="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11" name="Freeform 159"/>
              <p:cNvSpPr>
                <a:spLocks/>
              </p:cNvSpPr>
              <p:nvPr/>
            </p:nvSpPr>
            <p:spPr bwMode="auto">
              <a:xfrm>
                <a:off x="-3314" y="1682"/>
                <a:ext cx="5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12" name="Freeform 160"/>
              <p:cNvSpPr>
                <a:spLocks noEditPoints="1"/>
              </p:cNvSpPr>
              <p:nvPr/>
            </p:nvSpPr>
            <p:spPr bwMode="auto">
              <a:xfrm>
                <a:off x="-3557" y="2260"/>
                <a:ext cx="167" cy="1016"/>
              </a:xfrm>
              <a:custGeom>
                <a:avLst/>
                <a:gdLst/>
                <a:ahLst/>
                <a:cxnLst>
                  <a:cxn ang="0">
                    <a:pos x="28" y="343"/>
                  </a:cxn>
                  <a:cxn ang="0">
                    <a:pos x="26" y="343"/>
                  </a:cxn>
                  <a:cxn ang="0">
                    <a:pos x="0" y="429"/>
                  </a:cxn>
                  <a:cxn ang="0">
                    <a:pos x="2" y="429"/>
                  </a:cxn>
                  <a:cxn ang="0">
                    <a:pos x="28" y="343"/>
                  </a:cxn>
                  <a:cxn ang="0">
                    <a:pos x="54" y="255"/>
                  </a:cxn>
                  <a:cxn ang="0">
                    <a:pos x="52" y="255"/>
                  </a:cxn>
                  <a:cxn ang="0">
                    <a:pos x="48" y="267"/>
                  </a:cxn>
                  <a:cxn ang="0">
                    <a:pos x="35" y="312"/>
                  </a:cxn>
                  <a:cxn ang="0">
                    <a:pos x="30" y="324"/>
                  </a:cxn>
                  <a:cxn ang="0">
                    <a:pos x="29" y="329"/>
                  </a:cxn>
                  <a:cxn ang="0">
                    <a:pos x="29" y="329"/>
                  </a:cxn>
                  <a:cxn ang="0">
                    <a:pos x="29" y="329"/>
                  </a:cxn>
                  <a:cxn ang="0">
                    <a:pos x="26" y="342"/>
                  </a:cxn>
                  <a:cxn ang="0">
                    <a:pos x="28" y="342"/>
                  </a:cxn>
                  <a:cxn ang="0">
                    <a:pos x="31" y="329"/>
                  </a:cxn>
                  <a:cxn ang="0">
                    <a:pos x="31" y="329"/>
                  </a:cxn>
                  <a:cxn ang="0">
                    <a:pos x="54" y="255"/>
                  </a:cxn>
                  <a:cxn ang="0">
                    <a:pos x="59" y="233"/>
                  </a:cxn>
                  <a:cxn ang="0">
                    <a:pos x="57" y="233"/>
                  </a:cxn>
                  <a:cxn ang="0">
                    <a:pos x="52" y="254"/>
                  </a:cxn>
                  <a:cxn ang="0">
                    <a:pos x="54" y="254"/>
                  </a:cxn>
                  <a:cxn ang="0">
                    <a:pos x="59" y="233"/>
                  </a:cxn>
                  <a:cxn ang="0">
                    <a:pos x="68" y="102"/>
                  </a:cxn>
                  <a:cxn ang="0">
                    <a:pos x="66" y="102"/>
                  </a:cxn>
                  <a:cxn ang="0">
                    <a:pos x="67" y="110"/>
                  </a:cxn>
                  <a:cxn ang="0">
                    <a:pos x="68" y="136"/>
                  </a:cxn>
                  <a:cxn ang="0">
                    <a:pos x="57" y="232"/>
                  </a:cxn>
                  <a:cxn ang="0">
                    <a:pos x="59" y="232"/>
                  </a:cxn>
                  <a:cxn ang="0">
                    <a:pos x="70" y="136"/>
                  </a:cxn>
                  <a:cxn ang="0">
                    <a:pos x="69" y="110"/>
                  </a:cxn>
                  <a:cxn ang="0">
                    <a:pos x="68" y="102"/>
                  </a:cxn>
                  <a:cxn ang="0">
                    <a:pos x="70" y="0"/>
                  </a:cxn>
                  <a:cxn ang="0">
                    <a:pos x="68" y="0"/>
                  </a:cxn>
                  <a:cxn ang="0">
                    <a:pos x="65" y="58"/>
                  </a:cxn>
                  <a:cxn ang="0">
                    <a:pos x="66" y="101"/>
                  </a:cxn>
                  <a:cxn ang="0">
                    <a:pos x="68" y="101"/>
                  </a:cxn>
                  <a:cxn ang="0">
                    <a:pos x="67" y="58"/>
                  </a:cxn>
                  <a:cxn ang="0">
                    <a:pos x="70" y="0"/>
                  </a:cxn>
                </a:cxnLst>
                <a:rect l="0" t="0" r="r" b="b"/>
                <a:pathLst>
                  <a:path w="70" h="429">
                    <a:moveTo>
                      <a:pt x="28" y="343"/>
                    </a:moveTo>
                    <a:cubicBezTo>
                      <a:pt x="26" y="343"/>
                      <a:pt x="26" y="343"/>
                      <a:pt x="26" y="343"/>
                    </a:cubicBezTo>
                    <a:cubicBezTo>
                      <a:pt x="18" y="376"/>
                      <a:pt x="9" y="405"/>
                      <a:pt x="0" y="429"/>
                    </a:cubicBezTo>
                    <a:cubicBezTo>
                      <a:pt x="2" y="429"/>
                      <a:pt x="2" y="429"/>
                      <a:pt x="2" y="429"/>
                    </a:cubicBezTo>
                    <a:cubicBezTo>
                      <a:pt x="11" y="405"/>
                      <a:pt x="20" y="376"/>
                      <a:pt x="28" y="343"/>
                    </a:cubicBezTo>
                    <a:moveTo>
                      <a:pt x="54" y="255"/>
                    </a:moveTo>
                    <a:cubicBezTo>
                      <a:pt x="52" y="255"/>
                      <a:pt x="52" y="255"/>
                      <a:pt x="52" y="255"/>
                    </a:cubicBezTo>
                    <a:cubicBezTo>
                      <a:pt x="51" y="259"/>
                      <a:pt x="49" y="263"/>
                      <a:pt x="48" y="267"/>
                    </a:cubicBezTo>
                    <a:cubicBezTo>
                      <a:pt x="43" y="286"/>
                      <a:pt x="39" y="301"/>
                      <a:pt x="35" y="312"/>
                    </a:cubicBezTo>
                    <a:cubicBezTo>
                      <a:pt x="33" y="317"/>
                      <a:pt x="31" y="321"/>
                      <a:pt x="30" y="324"/>
                    </a:cubicBezTo>
                    <a:cubicBezTo>
                      <a:pt x="29" y="327"/>
                      <a:pt x="29" y="329"/>
                      <a:pt x="29" y="329"/>
                    </a:cubicBezTo>
                    <a:cubicBezTo>
                      <a:pt x="29" y="329"/>
                      <a:pt x="29" y="329"/>
                      <a:pt x="29" y="329"/>
                    </a:cubicBezTo>
                    <a:cubicBezTo>
                      <a:pt x="29" y="329"/>
                      <a:pt x="29" y="329"/>
                      <a:pt x="29" y="329"/>
                    </a:cubicBezTo>
                    <a:cubicBezTo>
                      <a:pt x="28" y="333"/>
                      <a:pt x="27" y="338"/>
                      <a:pt x="26" y="342"/>
                    </a:cubicBezTo>
                    <a:cubicBezTo>
                      <a:pt x="28" y="342"/>
                      <a:pt x="28" y="342"/>
                      <a:pt x="28" y="342"/>
                    </a:cubicBezTo>
                    <a:cubicBezTo>
                      <a:pt x="29" y="338"/>
                      <a:pt x="30" y="334"/>
                      <a:pt x="31" y="329"/>
                    </a:cubicBezTo>
                    <a:cubicBezTo>
                      <a:pt x="31" y="329"/>
                      <a:pt x="31" y="329"/>
                      <a:pt x="31" y="329"/>
                    </a:cubicBezTo>
                    <a:cubicBezTo>
                      <a:pt x="32" y="327"/>
                      <a:pt x="43" y="297"/>
                      <a:pt x="54" y="255"/>
                    </a:cubicBezTo>
                    <a:moveTo>
                      <a:pt x="59" y="233"/>
                    </a:moveTo>
                    <a:cubicBezTo>
                      <a:pt x="57" y="233"/>
                      <a:pt x="57" y="233"/>
                      <a:pt x="57" y="233"/>
                    </a:cubicBezTo>
                    <a:cubicBezTo>
                      <a:pt x="55" y="240"/>
                      <a:pt x="53" y="247"/>
                      <a:pt x="52" y="254"/>
                    </a:cubicBezTo>
                    <a:cubicBezTo>
                      <a:pt x="54" y="254"/>
                      <a:pt x="54" y="254"/>
                      <a:pt x="54" y="254"/>
                    </a:cubicBezTo>
                    <a:cubicBezTo>
                      <a:pt x="56" y="247"/>
                      <a:pt x="57" y="240"/>
                      <a:pt x="59" y="233"/>
                    </a:cubicBezTo>
                    <a:moveTo>
                      <a:pt x="68" y="102"/>
                    </a:moveTo>
                    <a:cubicBezTo>
                      <a:pt x="66" y="102"/>
                      <a:pt x="66" y="102"/>
                      <a:pt x="66" y="102"/>
                    </a:cubicBezTo>
                    <a:cubicBezTo>
                      <a:pt x="67" y="105"/>
                      <a:pt x="67" y="107"/>
                      <a:pt x="67" y="110"/>
                    </a:cubicBezTo>
                    <a:cubicBezTo>
                      <a:pt x="68" y="118"/>
                      <a:pt x="68" y="127"/>
                      <a:pt x="68" y="136"/>
                    </a:cubicBezTo>
                    <a:cubicBezTo>
                      <a:pt x="68" y="169"/>
                      <a:pt x="63" y="202"/>
                      <a:pt x="57" y="232"/>
                    </a:cubicBezTo>
                    <a:cubicBezTo>
                      <a:pt x="59" y="232"/>
                      <a:pt x="59" y="232"/>
                      <a:pt x="59" y="232"/>
                    </a:cubicBezTo>
                    <a:cubicBezTo>
                      <a:pt x="65" y="202"/>
                      <a:pt x="70" y="169"/>
                      <a:pt x="70" y="136"/>
                    </a:cubicBezTo>
                    <a:cubicBezTo>
                      <a:pt x="70" y="127"/>
                      <a:pt x="70" y="118"/>
                      <a:pt x="69" y="110"/>
                    </a:cubicBezTo>
                    <a:cubicBezTo>
                      <a:pt x="69" y="107"/>
                      <a:pt x="69" y="105"/>
                      <a:pt x="68" y="102"/>
                    </a:cubicBezTo>
                    <a:moveTo>
                      <a:pt x="70" y="0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66" y="17"/>
                      <a:pt x="65" y="37"/>
                      <a:pt x="65" y="58"/>
                    </a:cubicBezTo>
                    <a:cubicBezTo>
                      <a:pt x="65" y="72"/>
                      <a:pt x="65" y="86"/>
                      <a:pt x="66" y="101"/>
                    </a:cubicBezTo>
                    <a:cubicBezTo>
                      <a:pt x="68" y="101"/>
                      <a:pt x="68" y="101"/>
                      <a:pt x="68" y="101"/>
                    </a:cubicBezTo>
                    <a:cubicBezTo>
                      <a:pt x="67" y="86"/>
                      <a:pt x="67" y="72"/>
                      <a:pt x="67" y="58"/>
                    </a:cubicBezTo>
                    <a:cubicBezTo>
                      <a:pt x="67" y="37"/>
                      <a:pt x="68" y="17"/>
                      <a:pt x="7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13" name="Freeform 161"/>
              <p:cNvSpPr>
                <a:spLocks/>
              </p:cNvSpPr>
              <p:nvPr/>
            </p:nvSpPr>
            <p:spPr bwMode="auto">
              <a:xfrm>
                <a:off x="-3495" y="3070"/>
                <a:ext cx="5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14" name="Freeform 162"/>
              <p:cNvSpPr>
                <a:spLocks/>
              </p:cNvSpPr>
              <p:nvPr/>
            </p:nvSpPr>
            <p:spPr bwMode="auto">
              <a:xfrm>
                <a:off x="-3434" y="2861"/>
                <a:ext cx="6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15" name="Freeform 163"/>
              <p:cNvSpPr>
                <a:spLocks noEditPoints="1"/>
              </p:cNvSpPr>
              <p:nvPr/>
            </p:nvSpPr>
            <p:spPr bwMode="auto">
              <a:xfrm>
                <a:off x="-3630" y="3278"/>
                <a:ext cx="76" cy="155"/>
              </a:xfrm>
              <a:custGeom>
                <a:avLst/>
                <a:gdLst/>
                <a:ahLst/>
                <a:cxnLst>
                  <a:cxn ang="0">
                    <a:pos x="19" y="31"/>
                  </a:cxn>
                  <a:cxn ang="0">
                    <a:pos x="17" y="31"/>
                  </a:cxn>
                  <a:cxn ang="0">
                    <a:pos x="7" y="52"/>
                  </a:cxn>
                  <a:cxn ang="0">
                    <a:pos x="2" y="61"/>
                  </a:cxn>
                  <a:cxn ang="0">
                    <a:pos x="0" y="64"/>
                  </a:cxn>
                  <a:cxn ang="0">
                    <a:pos x="2" y="65"/>
                  </a:cxn>
                  <a:cxn ang="0">
                    <a:pos x="19" y="31"/>
                  </a:cxn>
                  <a:cxn ang="0">
                    <a:pos x="32" y="0"/>
                  </a:cxn>
                  <a:cxn ang="0">
                    <a:pos x="30" y="0"/>
                  </a:cxn>
                  <a:cxn ang="0">
                    <a:pos x="23" y="18"/>
                  </a:cxn>
                  <a:cxn ang="0">
                    <a:pos x="17" y="31"/>
                  </a:cxn>
                  <a:cxn ang="0">
                    <a:pos x="19" y="31"/>
                  </a:cxn>
                  <a:cxn ang="0">
                    <a:pos x="32" y="0"/>
                  </a:cxn>
                </a:cxnLst>
                <a:rect l="0" t="0" r="r" b="b"/>
                <a:pathLst>
                  <a:path w="32" h="65">
                    <a:moveTo>
                      <a:pt x="19" y="31"/>
                    </a:moveTo>
                    <a:cubicBezTo>
                      <a:pt x="17" y="31"/>
                      <a:pt x="17" y="31"/>
                      <a:pt x="17" y="31"/>
                    </a:cubicBezTo>
                    <a:cubicBezTo>
                      <a:pt x="13" y="40"/>
                      <a:pt x="9" y="47"/>
                      <a:pt x="7" y="52"/>
                    </a:cubicBezTo>
                    <a:cubicBezTo>
                      <a:pt x="5" y="56"/>
                      <a:pt x="3" y="59"/>
                      <a:pt x="2" y="61"/>
                    </a:cubicBezTo>
                    <a:cubicBezTo>
                      <a:pt x="1" y="63"/>
                      <a:pt x="0" y="64"/>
                      <a:pt x="0" y="64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2" y="65"/>
                      <a:pt x="9" y="53"/>
                      <a:pt x="19" y="31"/>
                    </a:cubicBezTo>
                    <a:moveTo>
                      <a:pt x="32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28" y="7"/>
                      <a:pt x="25" y="13"/>
                      <a:pt x="23" y="18"/>
                    </a:cubicBezTo>
                    <a:cubicBezTo>
                      <a:pt x="21" y="23"/>
                      <a:pt x="19" y="27"/>
                      <a:pt x="17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23" y="22"/>
                      <a:pt x="28" y="12"/>
                      <a:pt x="3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16" name="Freeform 164"/>
              <p:cNvSpPr>
                <a:spLocks/>
              </p:cNvSpPr>
              <p:nvPr/>
            </p:nvSpPr>
            <p:spPr bwMode="auto">
              <a:xfrm>
                <a:off x="-3422" y="2810"/>
                <a:ext cx="6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17" name="Freeform 165"/>
              <p:cNvSpPr>
                <a:spLocks/>
              </p:cNvSpPr>
              <p:nvPr/>
            </p:nvSpPr>
            <p:spPr bwMode="auto">
              <a:xfrm>
                <a:off x="-3558" y="3276"/>
                <a:ext cx="8" cy="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18" name="Freeform 166"/>
              <p:cNvSpPr>
                <a:spLocks/>
              </p:cNvSpPr>
              <p:nvPr/>
            </p:nvSpPr>
            <p:spPr bwMode="auto">
              <a:xfrm>
                <a:off x="-3589" y="3352"/>
                <a:ext cx="5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19" name="Freeform 167"/>
              <p:cNvSpPr>
                <a:spLocks/>
              </p:cNvSpPr>
              <p:nvPr/>
            </p:nvSpPr>
            <p:spPr bwMode="auto">
              <a:xfrm>
                <a:off x="-3401" y="2498"/>
                <a:ext cx="6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20" name="Freeform 168"/>
              <p:cNvSpPr>
                <a:spLocks/>
              </p:cNvSpPr>
              <p:nvPr/>
            </p:nvSpPr>
            <p:spPr bwMode="auto">
              <a:xfrm>
                <a:off x="-3395" y="2256"/>
                <a:ext cx="5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21" name="Freeform 169"/>
              <p:cNvSpPr>
                <a:spLocks/>
              </p:cNvSpPr>
              <p:nvPr/>
            </p:nvSpPr>
            <p:spPr bwMode="auto">
              <a:xfrm>
                <a:off x="-3200" y="1987"/>
                <a:ext cx="3" cy="27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0" y="270"/>
                  </a:cxn>
                  <a:cxn ang="0">
                    <a:pos x="3" y="270"/>
                  </a:cxn>
                  <a:cxn ang="0">
                    <a:pos x="3" y="240"/>
                  </a:cxn>
                  <a:cxn ang="0">
                    <a:pos x="0" y="240"/>
                  </a:cxn>
                  <a:cxn ang="0">
                    <a:pos x="0" y="237"/>
                  </a:cxn>
                  <a:cxn ang="0">
                    <a:pos x="3" y="237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270">
                    <a:moveTo>
                      <a:pt x="3" y="0"/>
                    </a:moveTo>
                    <a:lnTo>
                      <a:pt x="0" y="0"/>
                    </a:lnTo>
                    <a:lnTo>
                      <a:pt x="0" y="270"/>
                    </a:lnTo>
                    <a:lnTo>
                      <a:pt x="3" y="270"/>
                    </a:lnTo>
                    <a:lnTo>
                      <a:pt x="3" y="240"/>
                    </a:lnTo>
                    <a:lnTo>
                      <a:pt x="0" y="240"/>
                    </a:lnTo>
                    <a:lnTo>
                      <a:pt x="0" y="237"/>
                    </a:lnTo>
                    <a:lnTo>
                      <a:pt x="3" y="237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22" name="Freeform 170"/>
              <p:cNvSpPr>
                <a:spLocks/>
              </p:cNvSpPr>
              <p:nvPr/>
            </p:nvSpPr>
            <p:spPr bwMode="auto">
              <a:xfrm>
                <a:off x="-3200" y="2222"/>
                <a:ext cx="3" cy="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0" y="3"/>
                  </a:cxn>
                  <a:cxn ang="0">
                    <a:pos x="3" y="3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23" name="Freeform 171"/>
              <p:cNvSpPr>
                <a:spLocks noEditPoints="1"/>
              </p:cNvSpPr>
              <p:nvPr/>
            </p:nvSpPr>
            <p:spPr bwMode="auto">
              <a:xfrm>
                <a:off x="-3203" y="1524"/>
                <a:ext cx="8" cy="998"/>
              </a:xfrm>
              <a:custGeom>
                <a:avLst/>
                <a:gdLst/>
                <a:ahLst/>
                <a:cxnLst>
                  <a:cxn ang="0">
                    <a:pos x="7" y="977"/>
                  </a:cxn>
                  <a:cxn ang="0">
                    <a:pos x="5" y="977"/>
                  </a:cxn>
                  <a:cxn ang="0">
                    <a:pos x="5" y="998"/>
                  </a:cxn>
                  <a:cxn ang="0">
                    <a:pos x="7" y="998"/>
                  </a:cxn>
                  <a:cxn ang="0">
                    <a:pos x="7" y="977"/>
                  </a:cxn>
                  <a:cxn ang="0">
                    <a:pos x="7" y="977"/>
                  </a:cxn>
                  <a:cxn ang="0">
                    <a:pos x="5" y="735"/>
                  </a:cxn>
                  <a:cxn ang="0">
                    <a:pos x="2" y="735"/>
                  </a:cxn>
                  <a:cxn ang="0">
                    <a:pos x="5" y="974"/>
                  </a:cxn>
                  <a:cxn ang="0">
                    <a:pos x="7" y="974"/>
                  </a:cxn>
                  <a:cxn ang="0">
                    <a:pos x="5" y="735"/>
                  </a:cxn>
                  <a:cxn ang="0">
                    <a:pos x="5" y="735"/>
                  </a:cxn>
                  <a:cxn ang="0">
                    <a:pos x="2" y="232"/>
                  </a:cxn>
                  <a:cxn ang="0">
                    <a:pos x="0" y="232"/>
                  </a:cxn>
                  <a:cxn ang="0">
                    <a:pos x="2" y="460"/>
                  </a:cxn>
                  <a:cxn ang="0">
                    <a:pos x="2" y="460"/>
                  </a:cxn>
                  <a:cxn ang="0">
                    <a:pos x="2" y="232"/>
                  </a:cxn>
                  <a:cxn ang="0">
                    <a:pos x="2" y="232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230"/>
                  </a:cxn>
                  <a:cxn ang="0">
                    <a:pos x="2" y="23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7" h="998">
                    <a:moveTo>
                      <a:pt x="7" y="977"/>
                    </a:moveTo>
                    <a:lnTo>
                      <a:pt x="5" y="977"/>
                    </a:lnTo>
                    <a:lnTo>
                      <a:pt x="5" y="998"/>
                    </a:lnTo>
                    <a:lnTo>
                      <a:pt x="7" y="998"/>
                    </a:lnTo>
                    <a:lnTo>
                      <a:pt x="7" y="977"/>
                    </a:lnTo>
                    <a:lnTo>
                      <a:pt x="7" y="977"/>
                    </a:lnTo>
                    <a:close/>
                    <a:moveTo>
                      <a:pt x="5" y="735"/>
                    </a:moveTo>
                    <a:lnTo>
                      <a:pt x="2" y="735"/>
                    </a:lnTo>
                    <a:lnTo>
                      <a:pt x="5" y="974"/>
                    </a:lnTo>
                    <a:lnTo>
                      <a:pt x="7" y="974"/>
                    </a:lnTo>
                    <a:lnTo>
                      <a:pt x="5" y="735"/>
                    </a:lnTo>
                    <a:lnTo>
                      <a:pt x="5" y="735"/>
                    </a:lnTo>
                    <a:close/>
                    <a:moveTo>
                      <a:pt x="2" y="232"/>
                    </a:moveTo>
                    <a:lnTo>
                      <a:pt x="0" y="232"/>
                    </a:lnTo>
                    <a:lnTo>
                      <a:pt x="2" y="460"/>
                    </a:lnTo>
                    <a:lnTo>
                      <a:pt x="2" y="460"/>
                    </a:lnTo>
                    <a:lnTo>
                      <a:pt x="2" y="232"/>
                    </a:lnTo>
                    <a:lnTo>
                      <a:pt x="2" y="232"/>
                    </a:lnTo>
                    <a:close/>
                    <a:moveTo>
                      <a:pt x="2" y="0"/>
                    </a:moveTo>
                    <a:lnTo>
                      <a:pt x="0" y="0"/>
                    </a:lnTo>
                    <a:lnTo>
                      <a:pt x="0" y="230"/>
                    </a:lnTo>
                    <a:lnTo>
                      <a:pt x="2" y="23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24" name="Freeform 172"/>
              <p:cNvSpPr>
                <a:spLocks/>
              </p:cNvSpPr>
              <p:nvPr/>
            </p:nvSpPr>
            <p:spPr bwMode="auto">
              <a:xfrm>
                <a:off x="-3203" y="1754"/>
                <a:ext cx="3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25" name="Freeform 173"/>
              <p:cNvSpPr>
                <a:spLocks/>
              </p:cNvSpPr>
              <p:nvPr/>
            </p:nvSpPr>
            <p:spPr bwMode="auto">
              <a:xfrm>
                <a:off x="-3197" y="2498"/>
                <a:ext cx="2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26" name="Freeform 174"/>
              <p:cNvSpPr>
                <a:spLocks/>
              </p:cNvSpPr>
              <p:nvPr/>
            </p:nvSpPr>
            <p:spPr bwMode="auto">
              <a:xfrm>
                <a:off x="-3200" y="2256"/>
                <a:ext cx="3" cy="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0" y="3"/>
                  </a:cxn>
                  <a:cxn ang="0">
                    <a:pos x="3" y="3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27" name="Freeform 175"/>
              <p:cNvSpPr>
                <a:spLocks noEditPoints="1"/>
              </p:cNvSpPr>
              <p:nvPr/>
            </p:nvSpPr>
            <p:spPr bwMode="auto">
              <a:xfrm>
                <a:off x="-3161" y="1524"/>
                <a:ext cx="152" cy="733"/>
              </a:xfrm>
              <a:custGeom>
                <a:avLst/>
                <a:gdLst/>
                <a:ahLst/>
                <a:cxnLst>
                  <a:cxn ang="0">
                    <a:pos x="50" y="195"/>
                  </a:cxn>
                  <a:cxn ang="0">
                    <a:pos x="48" y="195"/>
                  </a:cxn>
                  <a:cxn ang="0">
                    <a:pos x="62" y="309"/>
                  </a:cxn>
                  <a:cxn ang="0">
                    <a:pos x="64" y="309"/>
                  </a:cxn>
                  <a:cxn ang="0">
                    <a:pos x="50" y="195"/>
                  </a:cxn>
                  <a:cxn ang="0">
                    <a:pos x="29" y="98"/>
                  </a:cxn>
                  <a:cxn ang="0">
                    <a:pos x="27" y="98"/>
                  </a:cxn>
                  <a:cxn ang="0">
                    <a:pos x="48" y="194"/>
                  </a:cxn>
                  <a:cxn ang="0">
                    <a:pos x="50" y="194"/>
                  </a:cxn>
                  <a:cxn ang="0">
                    <a:pos x="29" y="98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2" y="9"/>
                  </a:cxn>
                  <a:cxn ang="0">
                    <a:pos x="19" y="66"/>
                  </a:cxn>
                  <a:cxn ang="0">
                    <a:pos x="21" y="66"/>
                  </a:cxn>
                  <a:cxn ang="0">
                    <a:pos x="21" y="67"/>
                  </a:cxn>
                  <a:cxn ang="0">
                    <a:pos x="19" y="67"/>
                  </a:cxn>
                  <a:cxn ang="0">
                    <a:pos x="27" y="97"/>
                  </a:cxn>
                  <a:cxn ang="0">
                    <a:pos x="29" y="97"/>
                  </a:cxn>
                  <a:cxn ang="0">
                    <a:pos x="2" y="0"/>
                  </a:cxn>
                </a:cxnLst>
                <a:rect l="0" t="0" r="r" b="b"/>
                <a:pathLst>
                  <a:path w="64" h="309">
                    <a:moveTo>
                      <a:pt x="50" y="195"/>
                    </a:moveTo>
                    <a:cubicBezTo>
                      <a:pt x="48" y="195"/>
                      <a:pt x="48" y="195"/>
                      <a:pt x="48" y="195"/>
                    </a:cubicBezTo>
                    <a:cubicBezTo>
                      <a:pt x="55" y="233"/>
                      <a:pt x="61" y="273"/>
                      <a:pt x="62" y="309"/>
                    </a:cubicBezTo>
                    <a:cubicBezTo>
                      <a:pt x="64" y="309"/>
                      <a:pt x="64" y="309"/>
                      <a:pt x="64" y="309"/>
                    </a:cubicBezTo>
                    <a:cubicBezTo>
                      <a:pt x="63" y="273"/>
                      <a:pt x="57" y="233"/>
                      <a:pt x="50" y="195"/>
                    </a:cubicBezTo>
                    <a:moveTo>
                      <a:pt x="29" y="98"/>
                    </a:moveTo>
                    <a:cubicBezTo>
                      <a:pt x="27" y="98"/>
                      <a:pt x="27" y="98"/>
                      <a:pt x="27" y="98"/>
                    </a:cubicBezTo>
                    <a:cubicBezTo>
                      <a:pt x="34" y="127"/>
                      <a:pt x="42" y="160"/>
                      <a:pt x="48" y="194"/>
                    </a:cubicBezTo>
                    <a:cubicBezTo>
                      <a:pt x="50" y="194"/>
                      <a:pt x="50" y="194"/>
                      <a:pt x="50" y="194"/>
                    </a:cubicBezTo>
                    <a:cubicBezTo>
                      <a:pt x="44" y="160"/>
                      <a:pt x="36" y="127"/>
                      <a:pt x="29" y="98"/>
                    </a:cubicBezTo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3"/>
                      <a:pt x="2" y="9"/>
                    </a:cubicBezTo>
                    <a:cubicBezTo>
                      <a:pt x="5" y="19"/>
                      <a:pt x="12" y="40"/>
                      <a:pt x="19" y="66"/>
                    </a:cubicBezTo>
                    <a:cubicBezTo>
                      <a:pt x="21" y="66"/>
                      <a:pt x="21" y="66"/>
                      <a:pt x="21" y="66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9" y="67"/>
                      <a:pt x="19" y="67"/>
                      <a:pt x="19" y="67"/>
                    </a:cubicBezTo>
                    <a:cubicBezTo>
                      <a:pt x="21" y="77"/>
                      <a:pt x="24" y="87"/>
                      <a:pt x="27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15" y="41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28" name="Freeform 176"/>
              <p:cNvSpPr>
                <a:spLocks/>
              </p:cNvSpPr>
              <p:nvPr/>
            </p:nvSpPr>
            <p:spPr bwMode="auto">
              <a:xfrm>
                <a:off x="-3097" y="1754"/>
                <a:ext cx="5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29" name="Freeform 177"/>
              <p:cNvSpPr>
                <a:spLocks/>
              </p:cNvSpPr>
              <p:nvPr/>
            </p:nvSpPr>
            <p:spPr bwMode="auto">
              <a:xfrm>
                <a:off x="-3116" y="1682"/>
                <a:ext cx="5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30" name="Line 178"/>
              <p:cNvSpPr>
                <a:spLocks noChangeShapeType="1"/>
              </p:cNvSpPr>
              <p:nvPr/>
            </p:nvSpPr>
            <p:spPr bwMode="auto">
              <a:xfrm>
                <a:off x="-3111" y="1682"/>
                <a:ext cx="2" cy="0"/>
              </a:xfrm>
              <a:prstGeom prst="lin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31" name="Line 179"/>
              <p:cNvSpPr>
                <a:spLocks noChangeShapeType="1"/>
              </p:cNvSpPr>
              <p:nvPr/>
            </p:nvSpPr>
            <p:spPr bwMode="auto">
              <a:xfrm>
                <a:off x="-3111" y="1682"/>
                <a:ext cx="2" cy="0"/>
              </a:xfrm>
              <a:prstGeom prst="lin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32" name="Freeform 180"/>
              <p:cNvSpPr>
                <a:spLocks noEditPoints="1"/>
              </p:cNvSpPr>
              <p:nvPr/>
            </p:nvSpPr>
            <p:spPr bwMode="auto">
              <a:xfrm>
                <a:off x="-3014" y="2260"/>
                <a:ext cx="92" cy="1016"/>
              </a:xfrm>
              <a:custGeom>
                <a:avLst/>
                <a:gdLst/>
                <a:ahLst/>
                <a:cxnLst>
                  <a:cxn ang="0">
                    <a:pos x="26" y="343"/>
                  </a:cxn>
                  <a:cxn ang="0">
                    <a:pos x="24" y="343"/>
                  </a:cxn>
                  <a:cxn ang="0">
                    <a:pos x="37" y="429"/>
                  </a:cxn>
                  <a:cxn ang="0">
                    <a:pos x="39" y="429"/>
                  </a:cxn>
                  <a:cxn ang="0">
                    <a:pos x="30" y="378"/>
                  </a:cxn>
                  <a:cxn ang="0">
                    <a:pos x="26" y="345"/>
                  </a:cxn>
                  <a:cxn ang="0">
                    <a:pos x="26" y="343"/>
                  </a:cxn>
                  <a:cxn ang="0">
                    <a:pos x="13" y="255"/>
                  </a:cxn>
                  <a:cxn ang="0">
                    <a:pos x="11" y="255"/>
                  </a:cxn>
                  <a:cxn ang="0">
                    <a:pos x="23" y="333"/>
                  </a:cxn>
                  <a:cxn ang="0">
                    <a:pos x="23" y="333"/>
                  </a:cxn>
                  <a:cxn ang="0">
                    <a:pos x="24" y="342"/>
                  </a:cxn>
                  <a:cxn ang="0">
                    <a:pos x="26" y="342"/>
                  </a:cxn>
                  <a:cxn ang="0">
                    <a:pos x="25" y="333"/>
                  </a:cxn>
                  <a:cxn ang="0">
                    <a:pos x="25" y="333"/>
                  </a:cxn>
                  <a:cxn ang="0">
                    <a:pos x="25" y="333"/>
                  </a:cxn>
                  <a:cxn ang="0">
                    <a:pos x="13" y="255"/>
                  </a:cxn>
                  <a:cxn ang="0">
                    <a:pos x="10" y="233"/>
                  </a:cxn>
                  <a:cxn ang="0">
                    <a:pos x="8" y="233"/>
                  </a:cxn>
                  <a:cxn ang="0">
                    <a:pos x="11" y="254"/>
                  </a:cxn>
                  <a:cxn ang="0">
                    <a:pos x="13" y="254"/>
                  </a:cxn>
                  <a:cxn ang="0">
                    <a:pos x="10" y="233"/>
                  </a:cxn>
                  <a:cxn ang="0">
                    <a:pos x="4" y="102"/>
                  </a:cxn>
                  <a:cxn ang="0">
                    <a:pos x="2" y="102"/>
                  </a:cxn>
                  <a:cxn ang="0">
                    <a:pos x="2" y="113"/>
                  </a:cxn>
                  <a:cxn ang="0">
                    <a:pos x="2" y="132"/>
                  </a:cxn>
                  <a:cxn ang="0">
                    <a:pos x="8" y="232"/>
                  </a:cxn>
                  <a:cxn ang="0">
                    <a:pos x="10" y="232"/>
                  </a:cxn>
                  <a:cxn ang="0">
                    <a:pos x="4" y="132"/>
                  </a:cxn>
                  <a:cxn ang="0">
                    <a:pos x="4" y="118"/>
                  </a:cxn>
                  <a:cxn ang="0">
                    <a:pos x="4" y="113"/>
                  </a:cxn>
                  <a:cxn ang="0">
                    <a:pos x="4" y="113"/>
                  </a:cxn>
                  <a:cxn ang="0">
                    <a:pos x="4" y="113"/>
                  </a:cxn>
                  <a:cxn ang="0">
                    <a:pos x="4" y="102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2" y="101"/>
                  </a:cxn>
                  <a:cxn ang="0">
                    <a:pos x="4" y="101"/>
                  </a:cxn>
                  <a:cxn ang="0">
                    <a:pos x="2" y="5"/>
                  </a:cxn>
                  <a:cxn ang="0">
                    <a:pos x="2" y="5"/>
                  </a:cxn>
                  <a:cxn ang="0">
                    <a:pos x="2" y="0"/>
                  </a:cxn>
                </a:cxnLst>
                <a:rect l="0" t="0" r="r" b="b"/>
                <a:pathLst>
                  <a:path w="39" h="429">
                    <a:moveTo>
                      <a:pt x="26" y="343"/>
                    </a:moveTo>
                    <a:cubicBezTo>
                      <a:pt x="24" y="343"/>
                      <a:pt x="24" y="343"/>
                      <a:pt x="24" y="343"/>
                    </a:cubicBezTo>
                    <a:cubicBezTo>
                      <a:pt x="26" y="358"/>
                      <a:pt x="29" y="390"/>
                      <a:pt x="37" y="429"/>
                    </a:cubicBezTo>
                    <a:cubicBezTo>
                      <a:pt x="39" y="429"/>
                      <a:pt x="39" y="429"/>
                      <a:pt x="39" y="429"/>
                    </a:cubicBezTo>
                    <a:cubicBezTo>
                      <a:pt x="35" y="410"/>
                      <a:pt x="32" y="393"/>
                      <a:pt x="30" y="378"/>
                    </a:cubicBezTo>
                    <a:cubicBezTo>
                      <a:pt x="28" y="364"/>
                      <a:pt x="27" y="353"/>
                      <a:pt x="26" y="345"/>
                    </a:cubicBezTo>
                    <a:cubicBezTo>
                      <a:pt x="26" y="344"/>
                      <a:pt x="26" y="344"/>
                      <a:pt x="26" y="343"/>
                    </a:cubicBezTo>
                    <a:moveTo>
                      <a:pt x="13" y="255"/>
                    </a:moveTo>
                    <a:cubicBezTo>
                      <a:pt x="11" y="255"/>
                      <a:pt x="11" y="255"/>
                      <a:pt x="11" y="255"/>
                    </a:cubicBezTo>
                    <a:cubicBezTo>
                      <a:pt x="14" y="279"/>
                      <a:pt x="18" y="305"/>
                      <a:pt x="23" y="333"/>
                    </a:cubicBezTo>
                    <a:cubicBezTo>
                      <a:pt x="23" y="333"/>
                      <a:pt x="23" y="333"/>
                      <a:pt x="23" y="333"/>
                    </a:cubicBezTo>
                    <a:cubicBezTo>
                      <a:pt x="23" y="334"/>
                      <a:pt x="24" y="337"/>
                      <a:pt x="24" y="342"/>
                    </a:cubicBezTo>
                    <a:cubicBezTo>
                      <a:pt x="26" y="342"/>
                      <a:pt x="26" y="342"/>
                      <a:pt x="26" y="342"/>
                    </a:cubicBezTo>
                    <a:cubicBezTo>
                      <a:pt x="25" y="336"/>
                      <a:pt x="25" y="333"/>
                      <a:pt x="25" y="333"/>
                    </a:cubicBezTo>
                    <a:cubicBezTo>
                      <a:pt x="25" y="333"/>
                      <a:pt x="25" y="333"/>
                      <a:pt x="25" y="333"/>
                    </a:cubicBezTo>
                    <a:cubicBezTo>
                      <a:pt x="25" y="333"/>
                      <a:pt x="25" y="333"/>
                      <a:pt x="25" y="333"/>
                    </a:cubicBezTo>
                    <a:cubicBezTo>
                      <a:pt x="20" y="305"/>
                      <a:pt x="16" y="279"/>
                      <a:pt x="13" y="255"/>
                    </a:cubicBezTo>
                    <a:moveTo>
                      <a:pt x="10" y="233"/>
                    </a:moveTo>
                    <a:cubicBezTo>
                      <a:pt x="8" y="233"/>
                      <a:pt x="8" y="233"/>
                      <a:pt x="8" y="233"/>
                    </a:cubicBezTo>
                    <a:cubicBezTo>
                      <a:pt x="9" y="240"/>
                      <a:pt x="10" y="247"/>
                      <a:pt x="11" y="254"/>
                    </a:cubicBezTo>
                    <a:cubicBezTo>
                      <a:pt x="13" y="254"/>
                      <a:pt x="13" y="254"/>
                      <a:pt x="13" y="254"/>
                    </a:cubicBezTo>
                    <a:cubicBezTo>
                      <a:pt x="12" y="247"/>
                      <a:pt x="11" y="240"/>
                      <a:pt x="10" y="233"/>
                    </a:cubicBezTo>
                    <a:moveTo>
                      <a:pt x="4" y="102"/>
                    </a:moveTo>
                    <a:cubicBezTo>
                      <a:pt x="2" y="102"/>
                      <a:pt x="2" y="102"/>
                      <a:pt x="2" y="102"/>
                    </a:cubicBezTo>
                    <a:cubicBezTo>
                      <a:pt x="2" y="105"/>
                      <a:pt x="2" y="109"/>
                      <a:pt x="2" y="113"/>
                    </a:cubicBezTo>
                    <a:cubicBezTo>
                      <a:pt x="2" y="113"/>
                      <a:pt x="2" y="120"/>
                      <a:pt x="2" y="132"/>
                    </a:cubicBezTo>
                    <a:cubicBezTo>
                      <a:pt x="2" y="152"/>
                      <a:pt x="3" y="186"/>
                      <a:pt x="8" y="232"/>
                    </a:cubicBezTo>
                    <a:cubicBezTo>
                      <a:pt x="10" y="232"/>
                      <a:pt x="10" y="232"/>
                      <a:pt x="10" y="232"/>
                    </a:cubicBezTo>
                    <a:cubicBezTo>
                      <a:pt x="5" y="186"/>
                      <a:pt x="4" y="152"/>
                      <a:pt x="4" y="132"/>
                    </a:cubicBezTo>
                    <a:cubicBezTo>
                      <a:pt x="4" y="126"/>
                      <a:pt x="4" y="121"/>
                      <a:pt x="4" y="118"/>
                    </a:cubicBezTo>
                    <a:cubicBezTo>
                      <a:pt x="4" y="115"/>
                      <a:pt x="4" y="113"/>
                      <a:pt x="4" y="113"/>
                    </a:cubicBezTo>
                    <a:cubicBezTo>
                      <a:pt x="4" y="113"/>
                      <a:pt x="4" y="113"/>
                      <a:pt x="4" y="113"/>
                    </a:cubicBezTo>
                    <a:cubicBezTo>
                      <a:pt x="4" y="113"/>
                      <a:pt x="4" y="113"/>
                      <a:pt x="4" y="113"/>
                    </a:cubicBezTo>
                    <a:cubicBezTo>
                      <a:pt x="4" y="109"/>
                      <a:pt x="4" y="106"/>
                      <a:pt x="4" y="102"/>
                    </a:cubicBezTo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1" y="19"/>
                      <a:pt x="2" y="101"/>
                    </a:cubicBezTo>
                    <a:cubicBezTo>
                      <a:pt x="4" y="101"/>
                      <a:pt x="4" y="101"/>
                      <a:pt x="4" y="101"/>
                    </a:cubicBezTo>
                    <a:cubicBezTo>
                      <a:pt x="3" y="13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2" y="1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33" name="Freeform 181"/>
              <p:cNvSpPr>
                <a:spLocks/>
              </p:cNvSpPr>
              <p:nvPr/>
            </p:nvSpPr>
            <p:spPr bwMode="auto">
              <a:xfrm>
                <a:off x="-2958" y="3070"/>
                <a:ext cx="6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34" name="Freeform 182"/>
              <p:cNvSpPr>
                <a:spLocks/>
              </p:cNvSpPr>
              <p:nvPr/>
            </p:nvSpPr>
            <p:spPr bwMode="auto">
              <a:xfrm>
                <a:off x="-2988" y="2861"/>
                <a:ext cx="5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35" name="Freeform 183"/>
              <p:cNvSpPr>
                <a:spLocks/>
              </p:cNvSpPr>
              <p:nvPr/>
            </p:nvSpPr>
            <p:spPr bwMode="auto">
              <a:xfrm>
                <a:off x="-2926" y="3278"/>
                <a:ext cx="23" cy="77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8" y="32"/>
                  </a:cxn>
                  <a:cxn ang="0">
                    <a:pos x="10" y="32"/>
                  </a:cxn>
                  <a:cxn ang="0">
                    <a:pos x="2" y="0"/>
                  </a:cxn>
                </a:cxnLst>
                <a:rect l="0" t="0" r="r" b="b"/>
                <a:pathLst>
                  <a:path w="10" h="32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0"/>
                      <a:pt x="5" y="21"/>
                      <a:pt x="8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7" y="21"/>
                      <a:pt x="5" y="1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36" name="Freeform 184"/>
              <p:cNvSpPr>
                <a:spLocks/>
              </p:cNvSpPr>
              <p:nvPr/>
            </p:nvSpPr>
            <p:spPr bwMode="auto">
              <a:xfrm>
                <a:off x="-2996" y="2810"/>
                <a:ext cx="6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37" name="Freeform 185"/>
              <p:cNvSpPr>
                <a:spLocks/>
              </p:cNvSpPr>
              <p:nvPr/>
            </p:nvSpPr>
            <p:spPr bwMode="auto">
              <a:xfrm>
                <a:off x="-2926" y="3276"/>
                <a:ext cx="5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38" name="Freeform 186"/>
              <p:cNvSpPr>
                <a:spLocks/>
              </p:cNvSpPr>
              <p:nvPr/>
            </p:nvSpPr>
            <p:spPr bwMode="auto">
              <a:xfrm>
                <a:off x="-2908" y="3357"/>
                <a:ext cx="20" cy="57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6" y="24"/>
                  </a:cxn>
                  <a:cxn ang="0">
                    <a:pos x="8" y="24"/>
                  </a:cxn>
                  <a:cxn ang="0">
                    <a:pos x="2" y="0"/>
                  </a:cxn>
                </a:cxnLst>
                <a:rect l="0" t="0" r="r" b="b"/>
                <a:pathLst>
                  <a:path w="8" h="24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8"/>
                      <a:pt x="4" y="16"/>
                      <a:pt x="6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6" y="16"/>
                      <a:pt x="4" y="8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39" name="Freeform 187"/>
              <p:cNvSpPr>
                <a:spLocks/>
              </p:cNvSpPr>
              <p:nvPr/>
            </p:nvSpPr>
            <p:spPr bwMode="auto">
              <a:xfrm>
                <a:off x="-2908" y="3355"/>
                <a:ext cx="5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40" name="Freeform 188"/>
              <p:cNvSpPr>
                <a:spLocks/>
              </p:cNvSpPr>
              <p:nvPr/>
            </p:nvSpPr>
            <p:spPr bwMode="auto">
              <a:xfrm>
                <a:off x="-3009" y="2498"/>
                <a:ext cx="5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41" name="Freeform 189"/>
              <p:cNvSpPr>
                <a:spLocks/>
              </p:cNvSpPr>
              <p:nvPr/>
            </p:nvSpPr>
            <p:spPr bwMode="auto">
              <a:xfrm>
                <a:off x="-3014" y="2256"/>
                <a:ext cx="5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42" name="Freeform 190"/>
              <p:cNvSpPr>
                <a:spLocks/>
              </p:cNvSpPr>
              <p:nvPr/>
            </p:nvSpPr>
            <p:spPr bwMode="auto">
              <a:xfrm>
                <a:off x="-2903" y="1987"/>
                <a:ext cx="83" cy="27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1" y="5"/>
                  </a:cxn>
                  <a:cxn ang="0">
                    <a:pos x="1" y="5"/>
                  </a:cxn>
                  <a:cxn ang="0">
                    <a:pos x="2" y="8"/>
                  </a:cxn>
                  <a:cxn ang="0">
                    <a:pos x="33" y="114"/>
                  </a:cxn>
                  <a:cxn ang="0">
                    <a:pos x="35" y="114"/>
                  </a:cxn>
                  <a:cxn ang="0">
                    <a:pos x="32" y="101"/>
                  </a:cxn>
                  <a:cxn ang="0">
                    <a:pos x="30" y="101"/>
                  </a:cxn>
                  <a:cxn ang="0">
                    <a:pos x="30" y="100"/>
                  </a:cxn>
                  <a:cxn ang="0">
                    <a:pos x="32" y="100"/>
                  </a:cxn>
                  <a:cxn ang="0">
                    <a:pos x="2" y="4"/>
                  </a:cxn>
                  <a:cxn ang="0">
                    <a:pos x="2" y="0"/>
                  </a:cxn>
                </a:cxnLst>
                <a:rect l="0" t="0" r="r" b="b"/>
                <a:pathLst>
                  <a:path w="35" h="114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2" y="8"/>
                    </a:cubicBezTo>
                    <a:cubicBezTo>
                      <a:pt x="7" y="20"/>
                      <a:pt x="23" y="60"/>
                      <a:pt x="33" y="114"/>
                    </a:cubicBezTo>
                    <a:cubicBezTo>
                      <a:pt x="35" y="114"/>
                      <a:pt x="35" y="114"/>
                      <a:pt x="35" y="114"/>
                    </a:cubicBezTo>
                    <a:cubicBezTo>
                      <a:pt x="34" y="109"/>
                      <a:pt x="33" y="105"/>
                      <a:pt x="32" y="101"/>
                    </a:cubicBezTo>
                    <a:cubicBezTo>
                      <a:pt x="30" y="101"/>
                      <a:pt x="30" y="101"/>
                      <a:pt x="30" y="101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32" y="100"/>
                      <a:pt x="32" y="100"/>
                      <a:pt x="32" y="100"/>
                    </a:cubicBezTo>
                    <a:cubicBezTo>
                      <a:pt x="20" y="45"/>
                      <a:pt x="3" y="7"/>
                      <a:pt x="2" y="4"/>
                    </a:cubicBezTo>
                    <a:cubicBezTo>
                      <a:pt x="2" y="3"/>
                      <a:pt x="2" y="1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43" name="Freeform 191"/>
              <p:cNvSpPr>
                <a:spLocks/>
              </p:cNvSpPr>
              <p:nvPr/>
            </p:nvSpPr>
            <p:spPr bwMode="auto">
              <a:xfrm>
                <a:off x="-2832" y="2222"/>
                <a:ext cx="5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44" name="Freeform 192"/>
              <p:cNvSpPr>
                <a:spLocks noEditPoints="1"/>
              </p:cNvSpPr>
              <p:nvPr/>
            </p:nvSpPr>
            <p:spPr bwMode="auto">
              <a:xfrm>
                <a:off x="-3112" y="1522"/>
                <a:ext cx="214" cy="462"/>
              </a:xfrm>
              <a:custGeom>
                <a:avLst/>
                <a:gdLst/>
                <a:ahLst/>
                <a:cxnLst>
                  <a:cxn ang="0">
                    <a:pos x="67" y="99"/>
                  </a:cxn>
                  <a:cxn ang="0">
                    <a:pos x="65" y="99"/>
                  </a:cxn>
                  <a:cxn ang="0">
                    <a:pos x="89" y="195"/>
                  </a:cxn>
                  <a:cxn ang="0">
                    <a:pos x="91" y="195"/>
                  </a:cxn>
                  <a:cxn ang="0">
                    <a:pos x="67" y="99"/>
                  </a:cxn>
                  <a:cxn ang="0">
                    <a:pos x="53" y="68"/>
                  </a:cxn>
                  <a:cxn ang="0">
                    <a:pos x="53" y="68"/>
                  </a:cxn>
                  <a:cxn ang="0">
                    <a:pos x="51" y="68"/>
                  </a:cxn>
                  <a:cxn ang="0">
                    <a:pos x="64" y="98"/>
                  </a:cxn>
                  <a:cxn ang="0">
                    <a:pos x="66" y="98"/>
                  </a:cxn>
                  <a:cxn ang="0">
                    <a:pos x="53" y="68"/>
                  </a:cxn>
                  <a:cxn ang="0">
                    <a:pos x="2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50" y="67"/>
                  </a:cxn>
                  <a:cxn ang="0">
                    <a:pos x="52" y="67"/>
                  </a:cxn>
                  <a:cxn ang="0">
                    <a:pos x="2" y="0"/>
                  </a:cxn>
                </a:cxnLst>
                <a:rect l="0" t="0" r="r" b="b"/>
                <a:pathLst>
                  <a:path w="91" h="195">
                    <a:moveTo>
                      <a:pt x="67" y="99"/>
                    </a:moveTo>
                    <a:cubicBezTo>
                      <a:pt x="65" y="99"/>
                      <a:pt x="65" y="99"/>
                      <a:pt x="65" y="99"/>
                    </a:cubicBezTo>
                    <a:cubicBezTo>
                      <a:pt x="75" y="125"/>
                      <a:pt x="84" y="157"/>
                      <a:pt x="89" y="195"/>
                    </a:cubicBezTo>
                    <a:cubicBezTo>
                      <a:pt x="91" y="195"/>
                      <a:pt x="91" y="195"/>
                      <a:pt x="91" y="195"/>
                    </a:cubicBezTo>
                    <a:cubicBezTo>
                      <a:pt x="86" y="157"/>
                      <a:pt x="77" y="125"/>
                      <a:pt x="67" y="99"/>
                    </a:cubicBezTo>
                    <a:moveTo>
                      <a:pt x="53" y="68"/>
                    </a:moveTo>
                    <a:cubicBezTo>
                      <a:pt x="53" y="68"/>
                      <a:pt x="53" y="68"/>
                      <a:pt x="53" y="68"/>
                    </a:cubicBezTo>
                    <a:cubicBezTo>
                      <a:pt x="51" y="68"/>
                      <a:pt x="51" y="68"/>
                      <a:pt x="51" y="68"/>
                    </a:cubicBezTo>
                    <a:cubicBezTo>
                      <a:pt x="55" y="77"/>
                      <a:pt x="60" y="87"/>
                      <a:pt x="64" y="98"/>
                    </a:cubicBezTo>
                    <a:cubicBezTo>
                      <a:pt x="66" y="98"/>
                      <a:pt x="66" y="98"/>
                      <a:pt x="66" y="98"/>
                    </a:cubicBezTo>
                    <a:cubicBezTo>
                      <a:pt x="62" y="87"/>
                      <a:pt x="57" y="77"/>
                      <a:pt x="53" y="68"/>
                    </a:cubicBezTo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6" y="6"/>
                      <a:pt x="28" y="26"/>
                      <a:pt x="50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30" y="24"/>
                      <a:pt x="6" y="3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45" name="Freeform 193"/>
              <p:cNvSpPr>
                <a:spLocks/>
              </p:cNvSpPr>
              <p:nvPr/>
            </p:nvSpPr>
            <p:spPr bwMode="auto">
              <a:xfrm>
                <a:off x="-2962" y="1754"/>
                <a:ext cx="8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3" y="1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46" name="Freeform 194"/>
              <p:cNvSpPr>
                <a:spLocks/>
              </p:cNvSpPr>
              <p:nvPr/>
            </p:nvSpPr>
            <p:spPr bwMode="auto">
              <a:xfrm>
                <a:off x="-2990" y="1682"/>
                <a:ext cx="2" cy="2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1"/>
                      <a:pt x="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47" name="Freeform 195"/>
              <p:cNvSpPr>
                <a:spLocks/>
              </p:cNvSpPr>
              <p:nvPr/>
            </p:nvSpPr>
            <p:spPr bwMode="auto">
              <a:xfrm>
                <a:off x="-2996" y="1682"/>
                <a:ext cx="6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1" y="1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48" name="Freeform 196"/>
              <p:cNvSpPr>
                <a:spLocks noEditPoints="1"/>
              </p:cNvSpPr>
              <p:nvPr/>
            </p:nvSpPr>
            <p:spPr bwMode="auto">
              <a:xfrm>
                <a:off x="-2824" y="2260"/>
                <a:ext cx="26" cy="1016"/>
              </a:xfrm>
              <a:custGeom>
                <a:avLst/>
                <a:gdLst/>
                <a:ahLst/>
                <a:cxnLst>
                  <a:cxn ang="0">
                    <a:pos x="8" y="343"/>
                  </a:cxn>
                  <a:cxn ang="0">
                    <a:pos x="6" y="343"/>
                  </a:cxn>
                  <a:cxn ang="0">
                    <a:pos x="6" y="429"/>
                  </a:cxn>
                  <a:cxn ang="0">
                    <a:pos x="8" y="429"/>
                  </a:cxn>
                  <a:cxn ang="0">
                    <a:pos x="8" y="343"/>
                  </a:cxn>
                  <a:cxn ang="0">
                    <a:pos x="11" y="233"/>
                  </a:cxn>
                  <a:cxn ang="0">
                    <a:pos x="9" y="233"/>
                  </a:cxn>
                  <a:cxn ang="0">
                    <a:pos x="5" y="333"/>
                  </a:cxn>
                  <a:cxn ang="0">
                    <a:pos x="6" y="342"/>
                  </a:cxn>
                  <a:cxn ang="0">
                    <a:pos x="8" y="342"/>
                  </a:cxn>
                  <a:cxn ang="0">
                    <a:pos x="8" y="333"/>
                  </a:cxn>
                  <a:cxn ang="0">
                    <a:pos x="11" y="233"/>
                  </a:cxn>
                  <a:cxn ang="0">
                    <a:pos x="10" y="102"/>
                  </a:cxn>
                  <a:cxn ang="0">
                    <a:pos x="8" y="102"/>
                  </a:cxn>
                  <a:cxn ang="0">
                    <a:pos x="9" y="178"/>
                  </a:cxn>
                  <a:cxn ang="0">
                    <a:pos x="9" y="232"/>
                  </a:cxn>
                  <a:cxn ang="0">
                    <a:pos x="11" y="232"/>
                  </a:cxn>
                  <a:cxn ang="0">
                    <a:pos x="11" y="178"/>
                  </a:cxn>
                  <a:cxn ang="0">
                    <a:pos x="10" y="102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7" y="60"/>
                  </a:cxn>
                  <a:cxn ang="0">
                    <a:pos x="7" y="69"/>
                  </a:cxn>
                  <a:cxn ang="0">
                    <a:pos x="8" y="101"/>
                  </a:cxn>
                  <a:cxn ang="0">
                    <a:pos x="10" y="101"/>
                  </a:cxn>
                  <a:cxn ang="0">
                    <a:pos x="9" y="60"/>
                  </a:cxn>
                  <a:cxn ang="0">
                    <a:pos x="2" y="0"/>
                  </a:cxn>
                </a:cxnLst>
                <a:rect l="0" t="0" r="r" b="b"/>
                <a:pathLst>
                  <a:path w="11" h="429">
                    <a:moveTo>
                      <a:pt x="8" y="343"/>
                    </a:moveTo>
                    <a:cubicBezTo>
                      <a:pt x="6" y="343"/>
                      <a:pt x="6" y="343"/>
                      <a:pt x="6" y="343"/>
                    </a:cubicBezTo>
                    <a:cubicBezTo>
                      <a:pt x="6" y="429"/>
                      <a:pt x="6" y="429"/>
                      <a:pt x="6" y="429"/>
                    </a:cubicBezTo>
                    <a:cubicBezTo>
                      <a:pt x="8" y="429"/>
                      <a:pt x="8" y="429"/>
                      <a:pt x="8" y="429"/>
                    </a:cubicBezTo>
                    <a:cubicBezTo>
                      <a:pt x="8" y="343"/>
                      <a:pt x="8" y="343"/>
                      <a:pt x="8" y="343"/>
                    </a:cubicBezTo>
                    <a:moveTo>
                      <a:pt x="11" y="233"/>
                    </a:moveTo>
                    <a:cubicBezTo>
                      <a:pt x="9" y="233"/>
                      <a:pt x="9" y="233"/>
                      <a:pt x="9" y="233"/>
                    </a:cubicBezTo>
                    <a:cubicBezTo>
                      <a:pt x="8" y="264"/>
                      <a:pt x="7" y="298"/>
                      <a:pt x="5" y="333"/>
                    </a:cubicBezTo>
                    <a:cubicBezTo>
                      <a:pt x="6" y="342"/>
                      <a:pt x="6" y="342"/>
                      <a:pt x="6" y="342"/>
                    </a:cubicBezTo>
                    <a:cubicBezTo>
                      <a:pt x="8" y="342"/>
                      <a:pt x="8" y="342"/>
                      <a:pt x="8" y="342"/>
                    </a:cubicBezTo>
                    <a:cubicBezTo>
                      <a:pt x="8" y="333"/>
                      <a:pt x="8" y="333"/>
                      <a:pt x="8" y="333"/>
                    </a:cubicBezTo>
                    <a:cubicBezTo>
                      <a:pt x="9" y="298"/>
                      <a:pt x="10" y="264"/>
                      <a:pt x="11" y="233"/>
                    </a:cubicBezTo>
                    <a:moveTo>
                      <a:pt x="10" y="102"/>
                    </a:moveTo>
                    <a:cubicBezTo>
                      <a:pt x="8" y="102"/>
                      <a:pt x="8" y="102"/>
                      <a:pt x="8" y="102"/>
                    </a:cubicBezTo>
                    <a:cubicBezTo>
                      <a:pt x="9" y="122"/>
                      <a:pt x="9" y="147"/>
                      <a:pt x="9" y="178"/>
                    </a:cubicBezTo>
                    <a:cubicBezTo>
                      <a:pt x="9" y="195"/>
                      <a:pt x="9" y="213"/>
                      <a:pt x="9" y="232"/>
                    </a:cubicBezTo>
                    <a:cubicBezTo>
                      <a:pt x="11" y="232"/>
                      <a:pt x="11" y="232"/>
                      <a:pt x="11" y="232"/>
                    </a:cubicBezTo>
                    <a:cubicBezTo>
                      <a:pt x="11" y="213"/>
                      <a:pt x="11" y="195"/>
                      <a:pt x="11" y="178"/>
                    </a:cubicBezTo>
                    <a:cubicBezTo>
                      <a:pt x="11" y="147"/>
                      <a:pt x="11" y="122"/>
                      <a:pt x="10" y="102"/>
                    </a:cubicBezTo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18"/>
                      <a:pt x="6" y="39"/>
                      <a:pt x="7" y="60"/>
                    </a:cubicBezTo>
                    <a:cubicBezTo>
                      <a:pt x="7" y="60"/>
                      <a:pt x="7" y="63"/>
                      <a:pt x="7" y="69"/>
                    </a:cubicBezTo>
                    <a:cubicBezTo>
                      <a:pt x="8" y="76"/>
                      <a:pt x="8" y="87"/>
                      <a:pt x="8" y="101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75"/>
                      <a:pt x="9" y="60"/>
                      <a:pt x="9" y="60"/>
                    </a:cubicBezTo>
                    <a:cubicBezTo>
                      <a:pt x="8" y="39"/>
                      <a:pt x="5" y="18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49" name="Freeform 197"/>
              <p:cNvSpPr>
                <a:spLocks/>
              </p:cNvSpPr>
              <p:nvPr/>
            </p:nvSpPr>
            <p:spPr bwMode="auto">
              <a:xfrm>
                <a:off x="-2811" y="3070"/>
                <a:ext cx="5" cy="2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0"/>
                  </a:cxn>
                  <a:cxn ang="0">
                    <a:pos x="0" y="3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50" name="Freeform 198"/>
              <p:cNvSpPr>
                <a:spLocks/>
              </p:cNvSpPr>
              <p:nvPr/>
            </p:nvSpPr>
            <p:spPr bwMode="auto">
              <a:xfrm>
                <a:off x="-2811" y="3278"/>
                <a:ext cx="5" cy="77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0"/>
                  </a:cxn>
                  <a:cxn ang="0">
                    <a:pos x="0" y="76"/>
                  </a:cxn>
                  <a:cxn ang="0">
                    <a:pos x="4" y="76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4" h="76">
                    <a:moveTo>
                      <a:pt x="4" y="0"/>
                    </a:moveTo>
                    <a:lnTo>
                      <a:pt x="0" y="0"/>
                    </a:lnTo>
                    <a:lnTo>
                      <a:pt x="0" y="76"/>
                    </a:lnTo>
                    <a:lnTo>
                      <a:pt x="4" y="76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51" name="Freeform 199"/>
              <p:cNvSpPr>
                <a:spLocks/>
              </p:cNvSpPr>
              <p:nvPr/>
            </p:nvSpPr>
            <p:spPr bwMode="auto">
              <a:xfrm>
                <a:off x="-2803" y="2810"/>
                <a:ext cx="5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52" name="Freeform 200"/>
              <p:cNvSpPr>
                <a:spLocks/>
              </p:cNvSpPr>
              <p:nvPr/>
            </p:nvSpPr>
            <p:spPr bwMode="auto">
              <a:xfrm>
                <a:off x="-2811" y="3276"/>
                <a:ext cx="5" cy="2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4" y="2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53" name="Freeform 201"/>
              <p:cNvSpPr>
                <a:spLocks/>
              </p:cNvSpPr>
              <p:nvPr/>
            </p:nvSpPr>
            <p:spPr bwMode="auto">
              <a:xfrm>
                <a:off x="-2811" y="3357"/>
                <a:ext cx="5" cy="71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0"/>
                  </a:cxn>
                  <a:cxn ang="0">
                    <a:pos x="0" y="71"/>
                  </a:cxn>
                  <a:cxn ang="0">
                    <a:pos x="4" y="71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4" h="71">
                    <a:moveTo>
                      <a:pt x="4" y="0"/>
                    </a:moveTo>
                    <a:lnTo>
                      <a:pt x="0" y="0"/>
                    </a:lnTo>
                    <a:lnTo>
                      <a:pt x="0" y="71"/>
                    </a:lnTo>
                    <a:lnTo>
                      <a:pt x="4" y="7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54" name="Freeform 202"/>
              <p:cNvSpPr>
                <a:spLocks/>
              </p:cNvSpPr>
              <p:nvPr/>
            </p:nvSpPr>
            <p:spPr bwMode="auto">
              <a:xfrm>
                <a:off x="-2811" y="3355"/>
                <a:ext cx="5" cy="2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4" y="2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55" name="Freeform 203"/>
              <p:cNvSpPr>
                <a:spLocks/>
              </p:cNvSpPr>
              <p:nvPr/>
            </p:nvSpPr>
            <p:spPr bwMode="auto">
              <a:xfrm>
                <a:off x="-2806" y="2498"/>
                <a:ext cx="5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  <p:sp>
            <p:nvSpPr>
              <p:cNvPr id="356" name="Freeform 204"/>
              <p:cNvSpPr>
                <a:spLocks/>
              </p:cNvSpPr>
              <p:nvPr/>
            </p:nvSpPr>
            <p:spPr bwMode="auto">
              <a:xfrm>
                <a:off x="-2824" y="2256"/>
                <a:ext cx="5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baseline="-25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3" name="Freeform 206"/>
            <p:cNvSpPr>
              <a:spLocks/>
            </p:cNvSpPr>
            <p:nvPr/>
          </p:nvSpPr>
          <p:spPr bwMode="auto">
            <a:xfrm>
              <a:off x="-4871258" y="2416156"/>
              <a:ext cx="349031" cy="3689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91" y="98"/>
                </a:cxn>
                <a:cxn ang="0">
                  <a:pos x="93" y="98"/>
                </a:cxn>
                <a:cxn ang="0">
                  <a:pos x="71" y="68"/>
                </a:cxn>
                <a:cxn ang="0">
                  <a:pos x="70" y="68"/>
                </a:cxn>
                <a:cxn ang="0">
                  <a:pos x="70" y="68"/>
                </a:cxn>
                <a:cxn ang="0">
                  <a:pos x="0" y="0"/>
                </a:cxn>
              </a:cxnLst>
              <a:rect l="0" t="0" r="r" b="b"/>
              <a:pathLst>
                <a:path w="93" h="98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9" y="6"/>
                    <a:pt x="41" y="26"/>
                    <a:pt x="91" y="98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85" y="87"/>
                    <a:pt x="77" y="77"/>
                    <a:pt x="71" y="68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26" y="11"/>
                    <a:pt x="0" y="1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64" name="Freeform 207"/>
            <p:cNvSpPr>
              <a:spLocks/>
            </p:cNvSpPr>
            <p:nvPr/>
          </p:nvSpPr>
          <p:spPr bwMode="auto">
            <a:xfrm>
              <a:off x="-4608883" y="2671974"/>
              <a:ext cx="4814" cy="24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65" name="Freeform 208"/>
            <p:cNvSpPr>
              <a:spLocks/>
            </p:cNvSpPr>
            <p:nvPr/>
          </p:nvSpPr>
          <p:spPr bwMode="auto">
            <a:xfrm>
              <a:off x="-4818302" y="2418615"/>
              <a:ext cx="481423" cy="36651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"/>
                </a:cxn>
                <a:cxn ang="0">
                  <a:pos x="3" y="1"/>
                </a:cxn>
                <a:cxn ang="0">
                  <a:pos x="102" y="66"/>
                </a:cxn>
                <a:cxn ang="0">
                  <a:pos x="103" y="66"/>
                </a:cxn>
                <a:cxn ang="0">
                  <a:pos x="103" y="67"/>
                </a:cxn>
                <a:cxn ang="0">
                  <a:pos x="103" y="67"/>
                </a:cxn>
                <a:cxn ang="0">
                  <a:pos x="127" y="97"/>
                </a:cxn>
                <a:cxn ang="0">
                  <a:pos x="128" y="97"/>
                </a:cxn>
                <a:cxn ang="0">
                  <a:pos x="1" y="0"/>
                </a:cxn>
              </a:cxnLst>
              <a:rect l="0" t="0" r="r" b="b"/>
              <a:pathLst>
                <a:path w="128" h="97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3" y="1"/>
                  </a:cubicBezTo>
                  <a:cubicBezTo>
                    <a:pt x="15" y="4"/>
                    <a:pt x="57" y="19"/>
                    <a:pt x="102" y="66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03" y="67"/>
                    <a:pt x="103" y="67"/>
                    <a:pt x="103" y="67"/>
                  </a:cubicBezTo>
                  <a:cubicBezTo>
                    <a:pt x="103" y="67"/>
                    <a:pt x="103" y="67"/>
                    <a:pt x="103" y="67"/>
                  </a:cubicBezTo>
                  <a:cubicBezTo>
                    <a:pt x="111" y="76"/>
                    <a:pt x="119" y="86"/>
                    <a:pt x="127" y="97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68" y="13"/>
                    <a:pt x="1" y="0"/>
                    <a:pt x="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66" name="Freeform 209"/>
            <p:cNvSpPr>
              <a:spLocks/>
            </p:cNvSpPr>
            <p:nvPr/>
          </p:nvSpPr>
          <p:spPr bwMode="auto">
            <a:xfrm>
              <a:off x="-4435571" y="2669513"/>
              <a:ext cx="4814" cy="2461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0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67" name="Freeform 210"/>
            <p:cNvSpPr>
              <a:spLocks noEditPoints="1"/>
            </p:cNvSpPr>
            <p:nvPr/>
          </p:nvSpPr>
          <p:spPr bwMode="auto">
            <a:xfrm>
              <a:off x="-2680782" y="3151632"/>
              <a:ext cx="72214" cy="430464"/>
            </a:xfrm>
            <a:custGeom>
              <a:avLst/>
              <a:gdLst/>
              <a:ahLst/>
              <a:cxnLst>
                <a:cxn ang="0">
                  <a:pos x="17" y="101"/>
                </a:cxn>
                <a:cxn ang="0">
                  <a:pos x="15" y="101"/>
                </a:cxn>
                <a:cxn ang="0">
                  <a:pos x="16" y="110"/>
                </a:cxn>
                <a:cxn ang="0">
                  <a:pos x="16" y="110"/>
                </a:cxn>
                <a:cxn ang="0">
                  <a:pos x="16" y="110"/>
                </a:cxn>
                <a:cxn ang="0">
                  <a:pos x="17" y="114"/>
                </a:cxn>
                <a:cxn ang="0">
                  <a:pos x="19" y="114"/>
                </a:cxn>
                <a:cxn ang="0">
                  <a:pos x="18" y="109"/>
                </a:cxn>
                <a:cxn ang="0">
                  <a:pos x="18" y="109"/>
                </a:cxn>
                <a:cxn ang="0">
                  <a:pos x="17" y="101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15" y="100"/>
                </a:cxn>
                <a:cxn ang="0">
                  <a:pos x="17" y="100"/>
                </a:cxn>
                <a:cxn ang="0">
                  <a:pos x="2" y="0"/>
                </a:cxn>
              </a:cxnLst>
              <a:rect l="0" t="0" r="r" b="b"/>
              <a:pathLst>
                <a:path w="19" h="114">
                  <a:moveTo>
                    <a:pt x="17" y="101"/>
                  </a:moveTo>
                  <a:cubicBezTo>
                    <a:pt x="15" y="101"/>
                    <a:pt x="15" y="101"/>
                    <a:pt x="15" y="101"/>
                  </a:cubicBezTo>
                  <a:cubicBezTo>
                    <a:pt x="16" y="104"/>
                    <a:pt x="16" y="107"/>
                    <a:pt x="16" y="110"/>
                  </a:cubicBezTo>
                  <a:cubicBezTo>
                    <a:pt x="16" y="110"/>
                    <a:pt x="16" y="110"/>
                    <a:pt x="16" y="110"/>
                  </a:cubicBezTo>
                  <a:cubicBezTo>
                    <a:pt x="16" y="110"/>
                    <a:pt x="16" y="110"/>
                    <a:pt x="16" y="110"/>
                  </a:cubicBezTo>
                  <a:cubicBezTo>
                    <a:pt x="16" y="110"/>
                    <a:pt x="16" y="111"/>
                    <a:pt x="17" y="114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18" y="111"/>
                    <a:pt x="18" y="109"/>
                    <a:pt x="18" y="109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18" y="106"/>
                    <a:pt x="18" y="104"/>
                    <a:pt x="17" y="101"/>
                  </a:cubicBezTo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29"/>
                    <a:pt x="11" y="62"/>
                    <a:pt x="15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3" y="62"/>
                    <a:pt x="8" y="29"/>
                    <a:pt x="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68" name="Freeform 211"/>
            <p:cNvSpPr>
              <a:spLocks/>
            </p:cNvSpPr>
            <p:nvPr/>
          </p:nvSpPr>
          <p:spPr bwMode="auto">
            <a:xfrm>
              <a:off x="-2623011" y="3527981"/>
              <a:ext cx="7221" cy="492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69" name="Freeform 212"/>
            <p:cNvSpPr>
              <a:spLocks noEditPoints="1"/>
            </p:cNvSpPr>
            <p:nvPr/>
          </p:nvSpPr>
          <p:spPr bwMode="auto">
            <a:xfrm>
              <a:off x="-2810766" y="3587016"/>
              <a:ext cx="233490" cy="1613622"/>
            </a:xfrm>
            <a:custGeom>
              <a:avLst/>
              <a:gdLst/>
              <a:ahLst/>
              <a:cxnLst>
                <a:cxn ang="0">
                  <a:pos x="31" y="343"/>
                </a:cxn>
                <a:cxn ang="0">
                  <a:pos x="29" y="343"/>
                </a:cxn>
                <a:cxn ang="0">
                  <a:pos x="0" y="429"/>
                </a:cxn>
                <a:cxn ang="0">
                  <a:pos x="2" y="429"/>
                </a:cxn>
                <a:cxn ang="0">
                  <a:pos x="31" y="343"/>
                </a:cxn>
                <a:cxn ang="0">
                  <a:pos x="55" y="233"/>
                </a:cxn>
                <a:cxn ang="0">
                  <a:pos x="53" y="233"/>
                </a:cxn>
                <a:cxn ang="0">
                  <a:pos x="52" y="239"/>
                </a:cxn>
                <a:cxn ang="0">
                  <a:pos x="29" y="342"/>
                </a:cxn>
                <a:cxn ang="0">
                  <a:pos x="29" y="342"/>
                </a:cxn>
                <a:cxn ang="0">
                  <a:pos x="31" y="342"/>
                </a:cxn>
                <a:cxn ang="0">
                  <a:pos x="55" y="233"/>
                </a:cxn>
                <a:cxn ang="0">
                  <a:pos x="61" y="102"/>
                </a:cxn>
                <a:cxn ang="0">
                  <a:pos x="59" y="102"/>
                </a:cxn>
                <a:cxn ang="0">
                  <a:pos x="60" y="129"/>
                </a:cxn>
                <a:cxn ang="0">
                  <a:pos x="54" y="231"/>
                </a:cxn>
                <a:cxn ang="0">
                  <a:pos x="54" y="231"/>
                </a:cxn>
                <a:cxn ang="0">
                  <a:pos x="54" y="232"/>
                </a:cxn>
                <a:cxn ang="0">
                  <a:pos x="56" y="232"/>
                </a:cxn>
                <a:cxn ang="0">
                  <a:pos x="56" y="231"/>
                </a:cxn>
                <a:cxn ang="0">
                  <a:pos x="56" y="231"/>
                </a:cxn>
                <a:cxn ang="0">
                  <a:pos x="62" y="129"/>
                </a:cxn>
                <a:cxn ang="0">
                  <a:pos x="61" y="102"/>
                </a:cxn>
                <a:cxn ang="0">
                  <a:pos x="54" y="0"/>
                </a:cxn>
                <a:cxn ang="0">
                  <a:pos x="52" y="0"/>
                </a:cxn>
                <a:cxn ang="0">
                  <a:pos x="53" y="5"/>
                </a:cxn>
                <a:cxn ang="0">
                  <a:pos x="59" y="101"/>
                </a:cxn>
                <a:cxn ang="0">
                  <a:pos x="61" y="101"/>
                </a:cxn>
                <a:cxn ang="0">
                  <a:pos x="54" y="0"/>
                </a:cxn>
              </a:cxnLst>
              <a:rect l="0" t="0" r="r" b="b"/>
              <a:pathLst>
                <a:path w="62" h="429">
                  <a:moveTo>
                    <a:pt x="31" y="343"/>
                  </a:moveTo>
                  <a:cubicBezTo>
                    <a:pt x="29" y="343"/>
                    <a:pt x="29" y="343"/>
                    <a:pt x="29" y="343"/>
                  </a:cubicBezTo>
                  <a:cubicBezTo>
                    <a:pt x="18" y="386"/>
                    <a:pt x="8" y="411"/>
                    <a:pt x="0" y="429"/>
                  </a:cubicBezTo>
                  <a:cubicBezTo>
                    <a:pt x="2" y="429"/>
                    <a:pt x="2" y="429"/>
                    <a:pt x="2" y="429"/>
                  </a:cubicBezTo>
                  <a:cubicBezTo>
                    <a:pt x="10" y="411"/>
                    <a:pt x="20" y="385"/>
                    <a:pt x="31" y="343"/>
                  </a:cubicBezTo>
                  <a:moveTo>
                    <a:pt x="55" y="233"/>
                  </a:moveTo>
                  <a:cubicBezTo>
                    <a:pt x="53" y="233"/>
                    <a:pt x="53" y="233"/>
                    <a:pt x="53" y="233"/>
                  </a:cubicBezTo>
                  <a:cubicBezTo>
                    <a:pt x="53" y="234"/>
                    <a:pt x="53" y="236"/>
                    <a:pt x="52" y="239"/>
                  </a:cubicBezTo>
                  <a:cubicBezTo>
                    <a:pt x="50" y="254"/>
                    <a:pt x="42" y="290"/>
                    <a:pt x="29" y="342"/>
                  </a:cubicBezTo>
                  <a:cubicBezTo>
                    <a:pt x="29" y="342"/>
                    <a:pt x="29" y="342"/>
                    <a:pt x="29" y="342"/>
                  </a:cubicBezTo>
                  <a:cubicBezTo>
                    <a:pt x="31" y="342"/>
                    <a:pt x="31" y="342"/>
                    <a:pt x="31" y="342"/>
                  </a:cubicBezTo>
                  <a:cubicBezTo>
                    <a:pt x="46" y="282"/>
                    <a:pt x="54" y="242"/>
                    <a:pt x="55" y="233"/>
                  </a:cubicBezTo>
                  <a:moveTo>
                    <a:pt x="61" y="102"/>
                  </a:moveTo>
                  <a:cubicBezTo>
                    <a:pt x="59" y="102"/>
                    <a:pt x="59" y="102"/>
                    <a:pt x="59" y="102"/>
                  </a:cubicBezTo>
                  <a:cubicBezTo>
                    <a:pt x="60" y="111"/>
                    <a:pt x="60" y="119"/>
                    <a:pt x="60" y="129"/>
                  </a:cubicBezTo>
                  <a:cubicBezTo>
                    <a:pt x="60" y="161"/>
                    <a:pt x="58" y="196"/>
                    <a:pt x="54" y="231"/>
                  </a:cubicBezTo>
                  <a:cubicBezTo>
                    <a:pt x="54" y="231"/>
                    <a:pt x="54" y="231"/>
                    <a:pt x="54" y="231"/>
                  </a:cubicBezTo>
                  <a:cubicBezTo>
                    <a:pt x="54" y="231"/>
                    <a:pt x="54" y="231"/>
                    <a:pt x="54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6" y="231"/>
                    <a:pt x="56" y="231"/>
                    <a:pt x="56" y="231"/>
                  </a:cubicBezTo>
                  <a:cubicBezTo>
                    <a:pt x="56" y="231"/>
                    <a:pt x="56" y="231"/>
                    <a:pt x="56" y="231"/>
                  </a:cubicBezTo>
                  <a:cubicBezTo>
                    <a:pt x="60" y="196"/>
                    <a:pt x="62" y="161"/>
                    <a:pt x="62" y="129"/>
                  </a:cubicBezTo>
                  <a:cubicBezTo>
                    <a:pt x="62" y="119"/>
                    <a:pt x="62" y="111"/>
                    <a:pt x="61" y="102"/>
                  </a:cubicBezTo>
                  <a:moveTo>
                    <a:pt x="54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2" y="3"/>
                    <a:pt x="53" y="5"/>
                  </a:cubicBezTo>
                  <a:cubicBezTo>
                    <a:pt x="55" y="22"/>
                    <a:pt x="58" y="57"/>
                    <a:pt x="59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0" y="51"/>
                    <a:pt x="56" y="13"/>
                    <a:pt x="5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70" name="Freeform 213"/>
            <p:cNvSpPr>
              <a:spLocks/>
            </p:cNvSpPr>
            <p:nvPr/>
          </p:nvSpPr>
          <p:spPr bwMode="auto">
            <a:xfrm>
              <a:off x="-2702447" y="4871026"/>
              <a:ext cx="7222" cy="492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71" name="Freeform 214"/>
            <p:cNvSpPr>
              <a:spLocks noEditPoints="1"/>
            </p:cNvSpPr>
            <p:nvPr/>
          </p:nvSpPr>
          <p:spPr bwMode="auto">
            <a:xfrm>
              <a:off x="-2955193" y="2418615"/>
              <a:ext cx="281632" cy="2954209"/>
            </a:xfrm>
            <a:custGeom>
              <a:avLst/>
              <a:gdLst/>
              <a:ahLst/>
              <a:cxnLst>
                <a:cxn ang="0">
                  <a:pos x="39" y="740"/>
                </a:cxn>
                <a:cxn ang="0">
                  <a:pos x="37" y="740"/>
                </a:cxn>
                <a:cxn ang="0">
                  <a:pos x="19" y="774"/>
                </a:cxn>
                <a:cxn ang="0">
                  <a:pos x="19" y="774"/>
                </a:cxn>
                <a:cxn ang="0">
                  <a:pos x="15" y="784"/>
                </a:cxn>
                <a:cxn ang="0">
                  <a:pos x="16" y="785"/>
                </a:cxn>
                <a:cxn ang="0">
                  <a:pos x="21" y="775"/>
                </a:cxn>
                <a:cxn ang="0">
                  <a:pos x="21" y="775"/>
                </a:cxn>
                <a:cxn ang="0">
                  <a:pos x="22" y="773"/>
                </a:cxn>
                <a:cxn ang="0">
                  <a:pos x="21" y="773"/>
                </a:cxn>
                <a:cxn ang="0">
                  <a:pos x="21" y="772"/>
                </a:cxn>
                <a:cxn ang="0">
                  <a:pos x="22" y="772"/>
                </a:cxn>
                <a:cxn ang="0">
                  <a:pos x="39" y="740"/>
                </a:cxn>
                <a:cxn ang="0">
                  <a:pos x="49" y="98"/>
                </a:cxn>
                <a:cxn ang="0">
                  <a:pos x="47" y="98"/>
                </a:cxn>
                <a:cxn ang="0">
                  <a:pos x="73" y="194"/>
                </a:cxn>
                <a:cxn ang="0">
                  <a:pos x="75" y="194"/>
                </a:cxn>
                <a:cxn ang="0">
                  <a:pos x="49" y="98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47" y="97"/>
                </a:cxn>
                <a:cxn ang="0">
                  <a:pos x="49" y="97"/>
                </a:cxn>
                <a:cxn ang="0">
                  <a:pos x="1" y="0"/>
                </a:cxn>
              </a:cxnLst>
              <a:rect l="0" t="0" r="r" b="b"/>
              <a:pathLst>
                <a:path w="75" h="785">
                  <a:moveTo>
                    <a:pt x="39" y="740"/>
                  </a:moveTo>
                  <a:cubicBezTo>
                    <a:pt x="37" y="740"/>
                    <a:pt x="37" y="740"/>
                    <a:pt x="37" y="740"/>
                  </a:cubicBezTo>
                  <a:cubicBezTo>
                    <a:pt x="30" y="755"/>
                    <a:pt x="24" y="764"/>
                    <a:pt x="19" y="774"/>
                  </a:cubicBezTo>
                  <a:cubicBezTo>
                    <a:pt x="19" y="774"/>
                    <a:pt x="19" y="774"/>
                    <a:pt x="19" y="774"/>
                  </a:cubicBezTo>
                  <a:cubicBezTo>
                    <a:pt x="15" y="784"/>
                    <a:pt x="15" y="784"/>
                    <a:pt x="15" y="784"/>
                  </a:cubicBezTo>
                  <a:cubicBezTo>
                    <a:pt x="16" y="785"/>
                    <a:pt x="16" y="785"/>
                    <a:pt x="16" y="785"/>
                  </a:cubicBezTo>
                  <a:cubicBezTo>
                    <a:pt x="21" y="775"/>
                    <a:pt x="21" y="775"/>
                    <a:pt x="21" y="775"/>
                  </a:cubicBezTo>
                  <a:cubicBezTo>
                    <a:pt x="21" y="775"/>
                    <a:pt x="21" y="775"/>
                    <a:pt x="21" y="775"/>
                  </a:cubicBezTo>
                  <a:cubicBezTo>
                    <a:pt x="21" y="774"/>
                    <a:pt x="21" y="774"/>
                    <a:pt x="22" y="773"/>
                  </a:cubicBezTo>
                  <a:cubicBezTo>
                    <a:pt x="21" y="773"/>
                    <a:pt x="21" y="773"/>
                    <a:pt x="21" y="773"/>
                  </a:cubicBezTo>
                  <a:cubicBezTo>
                    <a:pt x="21" y="772"/>
                    <a:pt x="21" y="772"/>
                    <a:pt x="21" y="772"/>
                  </a:cubicBezTo>
                  <a:cubicBezTo>
                    <a:pt x="22" y="772"/>
                    <a:pt x="22" y="772"/>
                    <a:pt x="22" y="772"/>
                  </a:cubicBezTo>
                  <a:cubicBezTo>
                    <a:pt x="27" y="763"/>
                    <a:pt x="33" y="754"/>
                    <a:pt x="39" y="740"/>
                  </a:cubicBezTo>
                  <a:moveTo>
                    <a:pt x="49" y="98"/>
                  </a:moveTo>
                  <a:cubicBezTo>
                    <a:pt x="47" y="98"/>
                    <a:pt x="47" y="98"/>
                    <a:pt x="47" y="98"/>
                  </a:cubicBezTo>
                  <a:cubicBezTo>
                    <a:pt x="56" y="124"/>
                    <a:pt x="65" y="156"/>
                    <a:pt x="73" y="194"/>
                  </a:cubicBezTo>
                  <a:cubicBezTo>
                    <a:pt x="75" y="194"/>
                    <a:pt x="75" y="194"/>
                    <a:pt x="75" y="194"/>
                  </a:cubicBezTo>
                  <a:cubicBezTo>
                    <a:pt x="67" y="156"/>
                    <a:pt x="58" y="124"/>
                    <a:pt x="49" y="98"/>
                  </a:cubicBezTo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5" y="7"/>
                    <a:pt x="26" y="36"/>
                    <a:pt x="47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25" y="28"/>
                    <a:pt x="1" y="0"/>
                    <a:pt x="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72" name="Freeform 215"/>
            <p:cNvSpPr>
              <a:spLocks/>
            </p:cNvSpPr>
            <p:nvPr/>
          </p:nvSpPr>
          <p:spPr bwMode="auto">
            <a:xfrm>
              <a:off x="-2777067" y="2785124"/>
              <a:ext cx="7221" cy="245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73" name="Freeform 216"/>
            <p:cNvSpPr>
              <a:spLocks/>
            </p:cNvSpPr>
            <p:nvPr/>
          </p:nvSpPr>
          <p:spPr bwMode="auto">
            <a:xfrm>
              <a:off x="-2613383" y="4460241"/>
              <a:ext cx="12035" cy="2461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3" y="0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0"/>
                    <a:pt x="3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74" name="Freeform 217"/>
            <p:cNvSpPr>
              <a:spLocks/>
            </p:cNvSpPr>
            <p:nvPr/>
          </p:nvSpPr>
          <p:spPr bwMode="auto">
            <a:xfrm>
              <a:off x="-2815581" y="5200638"/>
              <a:ext cx="12035" cy="245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3" y="0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0"/>
                    <a:pt x="3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75" name="Freeform 218"/>
            <p:cNvSpPr>
              <a:spLocks/>
            </p:cNvSpPr>
            <p:nvPr/>
          </p:nvSpPr>
          <p:spPr bwMode="auto">
            <a:xfrm>
              <a:off x="-2875759" y="5323628"/>
              <a:ext cx="4814" cy="492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0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76" name="Freeform 219"/>
            <p:cNvSpPr>
              <a:spLocks/>
            </p:cNvSpPr>
            <p:nvPr/>
          </p:nvSpPr>
          <p:spPr bwMode="auto">
            <a:xfrm>
              <a:off x="-2591719" y="3965824"/>
              <a:ext cx="9628" cy="492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77" name="Freeform 220"/>
            <p:cNvSpPr>
              <a:spLocks/>
            </p:cNvSpPr>
            <p:nvPr/>
          </p:nvSpPr>
          <p:spPr bwMode="auto">
            <a:xfrm>
              <a:off x="-2615791" y="3582096"/>
              <a:ext cx="7222" cy="492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78" name="Freeform 221"/>
            <p:cNvSpPr>
              <a:spLocks/>
            </p:cNvSpPr>
            <p:nvPr/>
          </p:nvSpPr>
          <p:spPr bwMode="auto">
            <a:xfrm>
              <a:off x="-5802814" y="3149173"/>
              <a:ext cx="12036" cy="245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3" y="0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79" name="Freeform 222"/>
            <p:cNvSpPr>
              <a:spLocks/>
            </p:cNvSpPr>
            <p:nvPr/>
          </p:nvSpPr>
          <p:spPr bwMode="auto">
            <a:xfrm>
              <a:off x="-5566916" y="3149173"/>
              <a:ext cx="9628" cy="245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80" name="Freeform 223"/>
            <p:cNvSpPr>
              <a:spLocks/>
            </p:cNvSpPr>
            <p:nvPr/>
          </p:nvSpPr>
          <p:spPr bwMode="auto">
            <a:xfrm>
              <a:off x="-5326204" y="3149173"/>
              <a:ext cx="7222" cy="245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81" name="Freeform 224"/>
            <p:cNvSpPr>
              <a:spLocks/>
            </p:cNvSpPr>
            <p:nvPr/>
          </p:nvSpPr>
          <p:spPr bwMode="auto">
            <a:xfrm>
              <a:off x="-5080678" y="3149173"/>
              <a:ext cx="4814" cy="24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3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82" name="Freeform 225"/>
            <p:cNvSpPr>
              <a:spLocks/>
            </p:cNvSpPr>
            <p:nvPr/>
          </p:nvSpPr>
          <p:spPr bwMode="auto">
            <a:xfrm>
              <a:off x="-4837559" y="3149173"/>
              <a:ext cx="7221" cy="245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83" name="Freeform 226"/>
            <p:cNvSpPr>
              <a:spLocks/>
            </p:cNvSpPr>
            <p:nvPr/>
          </p:nvSpPr>
          <p:spPr bwMode="auto">
            <a:xfrm>
              <a:off x="-4608883" y="3149173"/>
              <a:ext cx="7222" cy="245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84" name="Freeform 227"/>
            <p:cNvSpPr>
              <a:spLocks/>
            </p:cNvSpPr>
            <p:nvPr/>
          </p:nvSpPr>
          <p:spPr bwMode="auto">
            <a:xfrm>
              <a:off x="-1956240" y="3149173"/>
              <a:ext cx="7222" cy="245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85" name="Freeform 228"/>
            <p:cNvSpPr>
              <a:spLocks/>
            </p:cNvSpPr>
            <p:nvPr/>
          </p:nvSpPr>
          <p:spPr bwMode="auto">
            <a:xfrm>
              <a:off x="-3641222" y="3149173"/>
              <a:ext cx="4814" cy="245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86" name="Freeform 229"/>
            <p:cNvSpPr>
              <a:spLocks/>
            </p:cNvSpPr>
            <p:nvPr/>
          </p:nvSpPr>
          <p:spPr bwMode="auto">
            <a:xfrm>
              <a:off x="-3422174" y="3149173"/>
              <a:ext cx="12035" cy="245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3" y="1"/>
                </a:cxn>
                <a:cxn ang="0">
                  <a:pos x="3" y="0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87" name="Freeform 230"/>
            <p:cNvSpPr>
              <a:spLocks/>
            </p:cNvSpPr>
            <p:nvPr/>
          </p:nvSpPr>
          <p:spPr bwMode="auto">
            <a:xfrm>
              <a:off x="-3171834" y="3149173"/>
              <a:ext cx="7221" cy="245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88" name="Freeform 231"/>
            <p:cNvSpPr>
              <a:spLocks/>
            </p:cNvSpPr>
            <p:nvPr/>
          </p:nvSpPr>
          <p:spPr bwMode="auto">
            <a:xfrm>
              <a:off x="-2921494" y="3149173"/>
              <a:ext cx="9628" cy="245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89" name="Freeform 232"/>
            <p:cNvSpPr>
              <a:spLocks/>
            </p:cNvSpPr>
            <p:nvPr/>
          </p:nvSpPr>
          <p:spPr bwMode="auto">
            <a:xfrm>
              <a:off x="-2399150" y="3149173"/>
              <a:ext cx="4814" cy="245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0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90" name="Freeform 233"/>
            <p:cNvSpPr>
              <a:spLocks/>
            </p:cNvSpPr>
            <p:nvPr/>
          </p:nvSpPr>
          <p:spPr bwMode="auto">
            <a:xfrm>
              <a:off x="-2187324" y="3149173"/>
              <a:ext cx="12036" cy="245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3" y="1"/>
                </a:cxn>
                <a:cxn ang="0">
                  <a:pos x="3" y="0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91" name="Freeform 234"/>
            <p:cNvSpPr>
              <a:spLocks/>
            </p:cNvSpPr>
            <p:nvPr/>
          </p:nvSpPr>
          <p:spPr bwMode="auto">
            <a:xfrm>
              <a:off x="-1515737" y="3149173"/>
              <a:ext cx="9628" cy="245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3" y="1"/>
                </a:cxn>
                <a:cxn ang="0">
                  <a:pos x="2" y="0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92" name="Freeform 235"/>
            <p:cNvSpPr>
              <a:spLocks/>
            </p:cNvSpPr>
            <p:nvPr/>
          </p:nvSpPr>
          <p:spPr bwMode="auto">
            <a:xfrm>
              <a:off x="-1746821" y="3149173"/>
              <a:ext cx="9628" cy="245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3" y="1"/>
                </a:cxn>
                <a:cxn ang="0">
                  <a:pos x="3" y="0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93" name="Freeform 236"/>
            <p:cNvSpPr>
              <a:spLocks/>
            </p:cNvSpPr>
            <p:nvPr/>
          </p:nvSpPr>
          <p:spPr bwMode="auto">
            <a:xfrm>
              <a:off x="-2680782" y="3149173"/>
              <a:ext cx="7221" cy="245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94" name="Freeform 237"/>
            <p:cNvSpPr>
              <a:spLocks noEditPoints="1"/>
            </p:cNvSpPr>
            <p:nvPr/>
          </p:nvSpPr>
          <p:spPr bwMode="auto">
            <a:xfrm>
              <a:off x="-6346822" y="2366960"/>
              <a:ext cx="5613397" cy="3281360"/>
            </a:xfrm>
            <a:custGeom>
              <a:avLst/>
              <a:gdLst/>
              <a:ahLst/>
              <a:cxnLst>
                <a:cxn ang="0">
                  <a:pos x="215" y="38"/>
                </a:cxn>
                <a:cxn ang="0">
                  <a:pos x="535" y="111"/>
                </a:cxn>
                <a:cxn ang="0">
                  <a:pos x="485" y="112"/>
                </a:cxn>
                <a:cxn ang="0">
                  <a:pos x="527" y="211"/>
                </a:cxn>
                <a:cxn ang="0">
                  <a:pos x="575" y="331"/>
                </a:cxn>
                <a:cxn ang="0">
                  <a:pos x="605" y="324"/>
                </a:cxn>
                <a:cxn ang="0">
                  <a:pos x="651" y="221"/>
                </a:cxn>
                <a:cxn ang="0">
                  <a:pos x="704" y="118"/>
                </a:cxn>
                <a:cxn ang="0">
                  <a:pos x="688" y="109"/>
                </a:cxn>
                <a:cxn ang="0">
                  <a:pos x="894" y="6"/>
                </a:cxn>
                <a:cxn ang="0">
                  <a:pos x="1266" y="104"/>
                </a:cxn>
                <a:cxn ang="0">
                  <a:pos x="1344" y="208"/>
                </a:cxn>
                <a:cxn ang="0">
                  <a:pos x="1450" y="323"/>
                </a:cxn>
                <a:cxn ang="0">
                  <a:pos x="1492" y="475"/>
                </a:cxn>
                <a:cxn ang="0">
                  <a:pos x="1467" y="667"/>
                </a:cxn>
                <a:cxn ang="0">
                  <a:pos x="1428" y="807"/>
                </a:cxn>
                <a:cxn ang="0">
                  <a:pos x="1219" y="787"/>
                </a:cxn>
                <a:cxn ang="0">
                  <a:pos x="1138" y="666"/>
                </a:cxn>
                <a:cxn ang="0">
                  <a:pos x="1104" y="556"/>
                </a:cxn>
                <a:cxn ang="0">
                  <a:pos x="1085" y="446"/>
                </a:cxn>
                <a:cxn ang="0">
                  <a:pos x="1057" y="579"/>
                </a:cxn>
                <a:cxn ang="0">
                  <a:pos x="1023" y="667"/>
                </a:cxn>
                <a:cxn ang="0">
                  <a:pos x="958" y="787"/>
                </a:cxn>
                <a:cxn ang="0">
                  <a:pos x="749" y="787"/>
                </a:cxn>
                <a:cxn ang="0">
                  <a:pos x="712" y="667"/>
                </a:cxn>
                <a:cxn ang="0">
                  <a:pos x="679" y="557"/>
                </a:cxn>
                <a:cxn ang="0">
                  <a:pos x="669" y="459"/>
                </a:cxn>
                <a:cxn ang="0">
                  <a:pos x="625" y="668"/>
                </a:cxn>
                <a:cxn ang="0">
                  <a:pos x="584" y="786"/>
                </a:cxn>
                <a:cxn ang="0">
                  <a:pos x="502" y="863"/>
                </a:cxn>
                <a:cxn ang="0">
                  <a:pos x="417" y="787"/>
                </a:cxn>
                <a:cxn ang="0">
                  <a:pos x="403" y="753"/>
                </a:cxn>
                <a:cxn ang="0">
                  <a:pos x="353" y="578"/>
                </a:cxn>
                <a:cxn ang="0">
                  <a:pos x="339" y="435"/>
                </a:cxn>
                <a:cxn ang="0">
                  <a:pos x="319" y="557"/>
                </a:cxn>
                <a:cxn ang="0">
                  <a:pos x="270" y="668"/>
                </a:cxn>
                <a:cxn ang="0">
                  <a:pos x="214" y="785"/>
                </a:cxn>
                <a:cxn ang="0">
                  <a:pos x="46" y="785"/>
                </a:cxn>
                <a:cxn ang="0">
                  <a:pos x="28" y="667"/>
                </a:cxn>
                <a:cxn ang="0">
                  <a:pos x="10" y="574"/>
                </a:cxn>
                <a:cxn ang="0">
                  <a:pos x="1" y="452"/>
                </a:cxn>
                <a:cxn ang="0">
                  <a:pos x="23" y="324"/>
                </a:cxn>
                <a:cxn ang="0">
                  <a:pos x="29" y="309"/>
                </a:cxn>
                <a:cxn ang="0">
                  <a:pos x="84" y="209"/>
                </a:cxn>
                <a:cxn ang="0">
                  <a:pos x="162" y="81"/>
                </a:cxn>
                <a:cxn ang="0">
                  <a:pos x="214" y="36"/>
                </a:cxn>
                <a:cxn ang="0">
                  <a:pos x="23" y="318"/>
                </a:cxn>
                <a:cxn ang="0">
                  <a:pos x="38" y="769"/>
                </a:cxn>
                <a:cxn ang="0">
                  <a:pos x="273" y="667"/>
                </a:cxn>
                <a:cxn ang="0">
                  <a:pos x="464" y="848"/>
                </a:cxn>
                <a:cxn ang="0">
                  <a:pos x="590" y="776"/>
                </a:cxn>
                <a:cxn ang="0">
                  <a:pos x="899" y="852"/>
                </a:cxn>
                <a:cxn ang="0">
                  <a:pos x="1345" y="872"/>
                </a:cxn>
                <a:cxn ang="0">
                  <a:pos x="1474" y="366"/>
                </a:cxn>
                <a:cxn ang="0">
                  <a:pos x="1236" y="87"/>
                </a:cxn>
                <a:cxn ang="0">
                  <a:pos x="742" y="53"/>
                </a:cxn>
                <a:cxn ang="0">
                  <a:pos x="577" y="331"/>
                </a:cxn>
              </a:cxnLst>
              <a:rect l="0" t="0" r="r" b="b"/>
              <a:pathLst>
                <a:path w="1494" h="872">
                  <a:moveTo>
                    <a:pt x="484" y="111"/>
                  </a:moveTo>
                  <a:cubicBezTo>
                    <a:pt x="484" y="111"/>
                    <a:pt x="484" y="111"/>
                    <a:pt x="484" y="111"/>
                  </a:cubicBezTo>
                  <a:cubicBezTo>
                    <a:pt x="485" y="111"/>
                    <a:pt x="485" y="111"/>
                    <a:pt x="485" y="111"/>
                  </a:cubicBezTo>
                  <a:cubicBezTo>
                    <a:pt x="485" y="111"/>
                    <a:pt x="485" y="111"/>
                    <a:pt x="484" y="111"/>
                  </a:cubicBezTo>
                  <a:cubicBezTo>
                    <a:pt x="484" y="111"/>
                    <a:pt x="484" y="111"/>
                    <a:pt x="484" y="111"/>
                  </a:cubicBezTo>
                  <a:moveTo>
                    <a:pt x="165" y="78"/>
                  </a:moveTo>
                  <a:cubicBezTo>
                    <a:pt x="166" y="78"/>
                    <a:pt x="169" y="75"/>
                    <a:pt x="173" y="71"/>
                  </a:cubicBezTo>
                  <a:cubicBezTo>
                    <a:pt x="175" y="69"/>
                    <a:pt x="178" y="67"/>
                    <a:pt x="180" y="65"/>
                  </a:cubicBezTo>
                  <a:cubicBezTo>
                    <a:pt x="191" y="56"/>
                    <a:pt x="205" y="44"/>
                    <a:pt x="215" y="38"/>
                  </a:cubicBezTo>
                  <a:cubicBezTo>
                    <a:pt x="224" y="33"/>
                    <a:pt x="240" y="25"/>
                    <a:pt x="255" y="18"/>
                  </a:cubicBezTo>
                  <a:cubicBezTo>
                    <a:pt x="271" y="12"/>
                    <a:pt x="286" y="6"/>
                    <a:pt x="292" y="5"/>
                  </a:cubicBezTo>
                  <a:cubicBezTo>
                    <a:pt x="299" y="4"/>
                    <a:pt x="312" y="1"/>
                    <a:pt x="331" y="1"/>
                  </a:cubicBezTo>
                  <a:cubicBezTo>
                    <a:pt x="347" y="1"/>
                    <a:pt x="367" y="3"/>
                    <a:pt x="390" y="8"/>
                  </a:cubicBezTo>
                  <a:cubicBezTo>
                    <a:pt x="429" y="17"/>
                    <a:pt x="474" y="38"/>
                    <a:pt x="501" y="55"/>
                  </a:cubicBezTo>
                  <a:cubicBezTo>
                    <a:pt x="509" y="60"/>
                    <a:pt x="525" y="74"/>
                    <a:pt x="539" y="88"/>
                  </a:cubicBezTo>
                  <a:cubicBezTo>
                    <a:pt x="546" y="94"/>
                    <a:pt x="553" y="100"/>
                    <a:pt x="558" y="105"/>
                  </a:cubicBezTo>
                  <a:cubicBezTo>
                    <a:pt x="561" y="107"/>
                    <a:pt x="563" y="109"/>
                    <a:pt x="564" y="111"/>
                  </a:cubicBezTo>
                  <a:cubicBezTo>
                    <a:pt x="535" y="111"/>
                    <a:pt x="535" y="111"/>
                    <a:pt x="535" y="111"/>
                  </a:cubicBezTo>
                  <a:cubicBezTo>
                    <a:pt x="535" y="111"/>
                    <a:pt x="535" y="111"/>
                    <a:pt x="535" y="111"/>
                  </a:cubicBezTo>
                  <a:cubicBezTo>
                    <a:pt x="534" y="112"/>
                    <a:pt x="534" y="112"/>
                    <a:pt x="534" y="112"/>
                  </a:cubicBezTo>
                  <a:cubicBezTo>
                    <a:pt x="534" y="111"/>
                    <a:pt x="534" y="111"/>
                    <a:pt x="534" y="111"/>
                  </a:cubicBezTo>
                  <a:cubicBezTo>
                    <a:pt x="486" y="111"/>
                    <a:pt x="486" y="111"/>
                    <a:pt x="486" y="111"/>
                  </a:cubicBezTo>
                  <a:cubicBezTo>
                    <a:pt x="486" y="111"/>
                    <a:pt x="486" y="111"/>
                    <a:pt x="486" y="111"/>
                  </a:cubicBezTo>
                  <a:cubicBezTo>
                    <a:pt x="486" y="112"/>
                    <a:pt x="486" y="112"/>
                    <a:pt x="486" y="112"/>
                  </a:cubicBezTo>
                  <a:cubicBezTo>
                    <a:pt x="486" y="112"/>
                    <a:pt x="486" y="112"/>
                    <a:pt x="486" y="112"/>
                  </a:cubicBezTo>
                  <a:cubicBezTo>
                    <a:pt x="485" y="112"/>
                    <a:pt x="485" y="112"/>
                    <a:pt x="485" y="112"/>
                  </a:cubicBezTo>
                  <a:cubicBezTo>
                    <a:pt x="485" y="112"/>
                    <a:pt x="485" y="112"/>
                    <a:pt x="485" y="112"/>
                  </a:cubicBezTo>
                  <a:cubicBezTo>
                    <a:pt x="485" y="112"/>
                    <a:pt x="487" y="116"/>
                    <a:pt x="490" y="122"/>
                  </a:cubicBezTo>
                  <a:cubicBezTo>
                    <a:pt x="499" y="140"/>
                    <a:pt x="517" y="179"/>
                    <a:pt x="525" y="208"/>
                  </a:cubicBezTo>
                  <a:cubicBezTo>
                    <a:pt x="525" y="208"/>
                    <a:pt x="525" y="208"/>
                    <a:pt x="525" y="208"/>
                  </a:cubicBezTo>
                  <a:cubicBezTo>
                    <a:pt x="525" y="209"/>
                    <a:pt x="525" y="209"/>
                    <a:pt x="525" y="209"/>
                  </a:cubicBezTo>
                  <a:cubicBezTo>
                    <a:pt x="525" y="209"/>
                    <a:pt x="525" y="209"/>
                    <a:pt x="525" y="209"/>
                  </a:cubicBezTo>
                  <a:cubicBezTo>
                    <a:pt x="525" y="209"/>
                    <a:pt x="525" y="209"/>
                    <a:pt x="525" y="209"/>
                  </a:cubicBezTo>
                  <a:cubicBezTo>
                    <a:pt x="525" y="209"/>
                    <a:pt x="525" y="209"/>
                    <a:pt x="525" y="209"/>
                  </a:cubicBezTo>
                  <a:cubicBezTo>
                    <a:pt x="525" y="209"/>
                    <a:pt x="525" y="209"/>
                    <a:pt x="525" y="209"/>
                  </a:cubicBezTo>
                  <a:cubicBezTo>
                    <a:pt x="525" y="209"/>
                    <a:pt x="526" y="210"/>
                    <a:pt x="527" y="211"/>
                  </a:cubicBezTo>
                  <a:cubicBezTo>
                    <a:pt x="533" y="220"/>
                    <a:pt x="556" y="254"/>
                    <a:pt x="570" y="309"/>
                  </a:cubicBezTo>
                  <a:cubicBezTo>
                    <a:pt x="571" y="309"/>
                    <a:pt x="571" y="309"/>
                    <a:pt x="571" y="309"/>
                  </a:cubicBezTo>
                  <a:cubicBezTo>
                    <a:pt x="571" y="310"/>
                    <a:pt x="571" y="310"/>
                    <a:pt x="571" y="310"/>
                  </a:cubicBezTo>
                  <a:cubicBezTo>
                    <a:pt x="570" y="310"/>
                    <a:pt x="570" y="310"/>
                    <a:pt x="570" y="310"/>
                  </a:cubicBezTo>
                  <a:cubicBezTo>
                    <a:pt x="571" y="314"/>
                    <a:pt x="572" y="318"/>
                    <a:pt x="573" y="323"/>
                  </a:cubicBezTo>
                  <a:cubicBezTo>
                    <a:pt x="574" y="323"/>
                    <a:pt x="574" y="323"/>
                    <a:pt x="574" y="323"/>
                  </a:cubicBezTo>
                  <a:cubicBezTo>
                    <a:pt x="574" y="324"/>
                    <a:pt x="574" y="324"/>
                    <a:pt x="574" y="324"/>
                  </a:cubicBezTo>
                  <a:cubicBezTo>
                    <a:pt x="573" y="324"/>
                    <a:pt x="573" y="324"/>
                    <a:pt x="573" y="324"/>
                  </a:cubicBezTo>
                  <a:cubicBezTo>
                    <a:pt x="574" y="326"/>
                    <a:pt x="574" y="329"/>
                    <a:pt x="575" y="331"/>
                  </a:cubicBezTo>
                  <a:cubicBezTo>
                    <a:pt x="575" y="331"/>
                    <a:pt x="575" y="333"/>
                    <a:pt x="576" y="337"/>
                  </a:cubicBezTo>
                  <a:cubicBezTo>
                    <a:pt x="579" y="349"/>
                    <a:pt x="584" y="376"/>
                    <a:pt x="587" y="402"/>
                  </a:cubicBezTo>
                  <a:cubicBezTo>
                    <a:pt x="587" y="402"/>
                    <a:pt x="587" y="402"/>
                    <a:pt x="587" y="402"/>
                  </a:cubicBezTo>
                  <a:cubicBezTo>
                    <a:pt x="588" y="406"/>
                    <a:pt x="588" y="406"/>
                    <a:pt x="588" y="406"/>
                  </a:cubicBezTo>
                  <a:cubicBezTo>
                    <a:pt x="588" y="406"/>
                    <a:pt x="588" y="406"/>
                    <a:pt x="588" y="406"/>
                  </a:cubicBezTo>
                  <a:cubicBezTo>
                    <a:pt x="590" y="405"/>
                    <a:pt x="590" y="405"/>
                    <a:pt x="590" y="405"/>
                  </a:cubicBezTo>
                  <a:cubicBezTo>
                    <a:pt x="590" y="405"/>
                    <a:pt x="590" y="405"/>
                    <a:pt x="590" y="405"/>
                  </a:cubicBezTo>
                  <a:cubicBezTo>
                    <a:pt x="592" y="385"/>
                    <a:pt x="592" y="385"/>
                    <a:pt x="592" y="385"/>
                  </a:cubicBezTo>
                  <a:cubicBezTo>
                    <a:pt x="595" y="363"/>
                    <a:pt x="600" y="342"/>
                    <a:pt x="605" y="324"/>
                  </a:cubicBezTo>
                  <a:cubicBezTo>
                    <a:pt x="604" y="324"/>
                    <a:pt x="604" y="324"/>
                    <a:pt x="604" y="324"/>
                  </a:cubicBezTo>
                  <a:cubicBezTo>
                    <a:pt x="604" y="323"/>
                    <a:pt x="604" y="323"/>
                    <a:pt x="604" y="323"/>
                  </a:cubicBezTo>
                  <a:cubicBezTo>
                    <a:pt x="605" y="323"/>
                    <a:pt x="605" y="323"/>
                    <a:pt x="605" y="323"/>
                  </a:cubicBezTo>
                  <a:cubicBezTo>
                    <a:pt x="606" y="318"/>
                    <a:pt x="608" y="314"/>
                    <a:pt x="609" y="310"/>
                  </a:cubicBezTo>
                  <a:cubicBezTo>
                    <a:pt x="608" y="310"/>
                    <a:pt x="608" y="310"/>
                    <a:pt x="608" y="310"/>
                  </a:cubicBezTo>
                  <a:cubicBezTo>
                    <a:pt x="608" y="309"/>
                    <a:pt x="608" y="309"/>
                    <a:pt x="608" y="309"/>
                  </a:cubicBezTo>
                  <a:cubicBezTo>
                    <a:pt x="609" y="309"/>
                    <a:pt x="609" y="309"/>
                    <a:pt x="609" y="309"/>
                  </a:cubicBezTo>
                  <a:cubicBezTo>
                    <a:pt x="616" y="288"/>
                    <a:pt x="624" y="271"/>
                    <a:pt x="631" y="256"/>
                  </a:cubicBezTo>
                  <a:cubicBezTo>
                    <a:pt x="639" y="241"/>
                    <a:pt x="646" y="229"/>
                    <a:pt x="651" y="221"/>
                  </a:cubicBezTo>
                  <a:cubicBezTo>
                    <a:pt x="654" y="217"/>
                    <a:pt x="656" y="214"/>
                    <a:pt x="657" y="212"/>
                  </a:cubicBezTo>
                  <a:cubicBezTo>
                    <a:pt x="659" y="210"/>
                    <a:pt x="660" y="209"/>
                    <a:pt x="660" y="209"/>
                  </a:cubicBezTo>
                  <a:cubicBezTo>
                    <a:pt x="660" y="209"/>
                    <a:pt x="660" y="209"/>
                    <a:pt x="660" y="209"/>
                  </a:cubicBezTo>
                  <a:cubicBezTo>
                    <a:pt x="660" y="209"/>
                    <a:pt x="660" y="209"/>
                    <a:pt x="660" y="209"/>
                  </a:cubicBezTo>
                  <a:cubicBezTo>
                    <a:pt x="659" y="209"/>
                    <a:pt x="659" y="209"/>
                    <a:pt x="659" y="209"/>
                  </a:cubicBezTo>
                  <a:cubicBezTo>
                    <a:pt x="659" y="208"/>
                    <a:pt x="659" y="208"/>
                    <a:pt x="659" y="208"/>
                  </a:cubicBezTo>
                  <a:cubicBezTo>
                    <a:pt x="660" y="208"/>
                    <a:pt x="660" y="208"/>
                    <a:pt x="660" y="208"/>
                  </a:cubicBezTo>
                  <a:cubicBezTo>
                    <a:pt x="670" y="174"/>
                    <a:pt x="682" y="151"/>
                    <a:pt x="692" y="135"/>
                  </a:cubicBezTo>
                  <a:cubicBezTo>
                    <a:pt x="696" y="127"/>
                    <a:pt x="701" y="121"/>
                    <a:pt x="704" y="118"/>
                  </a:cubicBezTo>
                  <a:cubicBezTo>
                    <a:pt x="705" y="116"/>
                    <a:pt x="706" y="114"/>
                    <a:pt x="707" y="114"/>
                  </a:cubicBezTo>
                  <a:cubicBezTo>
                    <a:pt x="708" y="113"/>
                    <a:pt x="708" y="112"/>
                    <a:pt x="708" y="112"/>
                  </a:cubicBezTo>
                  <a:cubicBezTo>
                    <a:pt x="708" y="112"/>
                    <a:pt x="708" y="112"/>
                    <a:pt x="708" y="112"/>
                  </a:cubicBezTo>
                  <a:cubicBezTo>
                    <a:pt x="707" y="112"/>
                    <a:pt x="707" y="112"/>
                    <a:pt x="707" y="112"/>
                  </a:cubicBezTo>
                  <a:cubicBezTo>
                    <a:pt x="707" y="111"/>
                    <a:pt x="707" y="111"/>
                    <a:pt x="707" y="111"/>
                  </a:cubicBezTo>
                  <a:cubicBezTo>
                    <a:pt x="709" y="111"/>
                    <a:pt x="709" y="111"/>
                    <a:pt x="709" y="111"/>
                  </a:cubicBezTo>
                  <a:cubicBezTo>
                    <a:pt x="710" y="111"/>
                    <a:pt x="710" y="111"/>
                    <a:pt x="710" y="111"/>
                  </a:cubicBezTo>
                  <a:cubicBezTo>
                    <a:pt x="687" y="110"/>
                    <a:pt x="687" y="110"/>
                    <a:pt x="687" y="110"/>
                  </a:cubicBezTo>
                  <a:cubicBezTo>
                    <a:pt x="687" y="110"/>
                    <a:pt x="687" y="110"/>
                    <a:pt x="688" y="109"/>
                  </a:cubicBezTo>
                  <a:cubicBezTo>
                    <a:pt x="689" y="107"/>
                    <a:pt x="691" y="105"/>
                    <a:pt x="694" y="102"/>
                  </a:cubicBezTo>
                  <a:cubicBezTo>
                    <a:pt x="698" y="96"/>
                    <a:pt x="704" y="89"/>
                    <a:pt x="712" y="81"/>
                  </a:cubicBezTo>
                  <a:cubicBezTo>
                    <a:pt x="712" y="81"/>
                    <a:pt x="712" y="81"/>
                    <a:pt x="712" y="81"/>
                  </a:cubicBezTo>
                  <a:cubicBezTo>
                    <a:pt x="712" y="80"/>
                    <a:pt x="712" y="80"/>
                    <a:pt x="712" y="80"/>
                  </a:cubicBezTo>
                  <a:cubicBezTo>
                    <a:pt x="713" y="80"/>
                    <a:pt x="713" y="80"/>
                    <a:pt x="713" y="80"/>
                  </a:cubicBezTo>
                  <a:cubicBezTo>
                    <a:pt x="721" y="72"/>
                    <a:pt x="731" y="63"/>
                    <a:pt x="743" y="55"/>
                  </a:cubicBezTo>
                  <a:cubicBezTo>
                    <a:pt x="758" y="43"/>
                    <a:pt x="775" y="33"/>
                    <a:pt x="795" y="24"/>
                  </a:cubicBezTo>
                  <a:cubicBezTo>
                    <a:pt x="820" y="13"/>
                    <a:pt x="849" y="5"/>
                    <a:pt x="881" y="5"/>
                  </a:cubicBezTo>
                  <a:cubicBezTo>
                    <a:pt x="885" y="5"/>
                    <a:pt x="890" y="6"/>
                    <a:pt x="894" y="6"/>
                  </a:cubicBezTo>
                  <a:cubicBezTo>
                    <a:pt x="894" y="6"/>
                    <a:pt x="894" y="6"/>
                    <a:pt x="894" y="6"/>
                  </a:cubicBezTo>
                  <a:cubicBezTo>
                    <a:pt x="894" y="6"/>
                    <a:pt x="894" y="6"/>
                    <a:pt x="894" y="6"/>
                  </a:cubicBezTo>
                  <a:cubicBezTo>
                    <a:pt x="894" y="6"/>
                    <a:pt x="896" y="6"/>
                    <a:pt x="900" y="6"/>
                  </a:cubicBezTo>
                  <a:cubicBezTo>
                    <a:pt x="918" y="6"/>
                    <a:pt x="971" y="7"/>
                    <a:pt x="1029" y="19"/>
                  </a:cubicBezTo>
                  <a:cubicBezTo>
                    <a:pt x="1083" y="31"/>
                    <a:pt x="1129" y="40"/>
                    <a:pt x="1203" y="73"/>
                  </a:cubicBezTo>
                  <a:cubicBezTo>
                    <a:pt x="1207" y="75"/>
                    <a:pt x="1210" y="76"/>
                    <a:pt x="1214" y="78"/>
                  </a:cubicBezTo>
                  <a:cubicBezTo>
                    <a:pt x="1217" y="80"/>
                    <a:pt x="1221" y="81"/>
                    <a:pt x="1225" y="83"/>
                  </a:cubicBezTo>
                  <a:cubicBezTo>
                    <a:pt x="1228" y="85"/>
                    <a:pt x="1232" y="87"/>
                    <a:pt x="1235" y="88"/>
                  </a:cubicBezTo>
                  <a:cubicBezTo>
                    <a:pt x="1245" y="93"/>
                    <a:pt x="1255" y="98"/>
                    <a:pt x="1266" y="104"/>
                  </a:cubicBezTo>
                  <a:cubicBezTo>
                    <a:pt x="1274" y="109"/>
                    <a:pt x="1283" y="113"/>
                    <a:pt x="1292" y="118"/>
                  </a:cubicBezTo>
                  <a:cubicBezTo>
                    <a:pt x="1292" y="118"/>
                    <a:pt x="1294" y="120"/>
                    <a:pt x="1299" y="122"/>
                  </a:cubicBezTo>
                  <a:cubicBezTo>
                    <a:pt x="1303" y="125"/>
                    <a:pt x="1309" y="129"/>
                    <a:pt x="1317" y="134"/>
                  </a:cubicBezTo>
                  <a:cubicBezTo>
                    <a:pt x="1318" y="135"/>
                    <a:pt x="1319" y="136"/>
                    <a:pt x="1321" y="137"/>
                  </a:cubicBezTo>
                  <a:cubicBezTo>
                    <a:pt x="1322" y="138"/>
                    <a:pt x="1324" y="139"/>
                    <a:pt x="1325" y="140"/>
                  </a:cubicBezTo>
                  <a:cubicBezTo>
                    <a:pt x="1349" y="156"/>
                    <a:pt x="1380" y="179"/>
                    <a:pt x="1404" y="207"/>
                  </a:cubicBezTo>
                  <a:cubicBezTo>
                    <a:pt x="1344" y="207"/>
                    <a:pt x="1344" y="207"/>
                    <a:pt x="1344" y="207"/>
                  </a:cubicBezTo>
                  <a:cubicBezTo>
                    <a:pt x="1344" y="207"/>
                    <a:pt x="1344" y="208"/>
                    <a:pt x="1345" y="208"/>
                  </a:cubicBezTo>
                  <a:cubicBezTo>
                    <a:pt x="1344" y="208"/>
                    <a:pt x="1344" y="208"/>
                    <a:pt x="1344" y="208"/>
                  </a:cubicBezTo>
                  <a:cubicBezTo>
                    <a:pt x="1344" y="209"/>
                    <a:pt x="1344" y="209"/>
                    <a:pt x="1344" y="209"/>
                  </a:cubicBezTo>
                  <a:cubicBezTo>
                    <a:pt x="1343" y="209"/>
                    <a:pt x="1343" y="209"/>
                    <a:pt x="1343" y="209"/>
                  </a:cubicBezTo>
                  <a:cubicBezTo>
                    <a:pt x="1344" y="209"/>
                    <a:pt x="1344" y="209"/>
                    <a:pt x="1344" y="209"/>
                  </a:cubicBezTo>
                  <a:cubicBezTo>
                    <a:pt x="1344" y="209"/>
                    <a:pt x="1345" y="210"/>
                    <a:pt x="1348" y="212"/>
                  </a:cubicBezTo>
                  <a:cubicBezTo>
                    <a:pt x="1362" y="224"/>
                    <a:pt x="1407" y="263"/>
                    <a:pt x="1440" y="309"/>
                  </a:cubicBezTo>
                  <a:cubicBezTo>
                    <a:pt x="1442" y="309"/>
                    <a:pt x="1442" y="309"/>
                    <a:pt x="1442" y="309"/>
                  </a:cubicBezTo>
                  <a:cubicBezTo>
                    <a:pt x="1442" y="310"/>
                    <a:pt x="1442" y="310"/>
                    <a:pt x="1442" y="310"/>
                  </a:cubicBezTo>
                  <a:cubicBezTo>
                    <a:pt x="1441" y="310"/>
                    <a:pt x="1441" y="310"/>
                    <a:pt x="1441" y="310"/>
                  </a:cubicBezTo>
                  <a:cubicBezTo>
                    <a:pt x="1444" y="314"/>
                    <a:pt x="1447" y="318"/>
                    <a:pt x="1450" y="323"/>
                  </a:cubicBezTo>
                  <a:cubicBezTo>
                    <a:pt x="1451" y="323"/>
                    <a:pt x="1451" y="323"/>
                    <a:pt x="1451" y="323"/>
                  </a:cubicBezTo>
                  <a:cubicBezTo>
                    <a:pt x="1451" y="324"/>
                    <a:pt x="1451" y="324"/>
                    <a:pt x="1451" y="324"/>
                  </a:cubicBezTo>
                  <a:cubicBezTo>
                    <a:pt x="1450" y="324"/>
                    <a:pt x="1450" y="324"/>
                    <a:pt x="1450" y="324"/>
                  </a:cubicBezTo>
                  <a:cubicBezTo>
                    <a:pt x="1459" y="338"/>
                    <a:pt x="1467" y="352"/>
                    <a:pt x="1472" y="367"/>
                  </a:cubicBezTo>
                  <a:cubicBezTo>
                    <a:pt x="1480" y="388"/>
                    <a:pt x="1485" y="407"/>
                    <a:pt x="1488" y="425"/>
                  </a:cubicBezTo>
                  <a:cubicBezTo>
                    <a:pt x="1489" y="425"/>
                    <a:pt x="1489" y="425"/>
                    <a:pt x="1489" y="425"/>
                  </a:cubicBezTo>
                  <a:cubicBezTo>
                    <a:pt x="1489" y="426"/>
                    <a:pt x="1489" y="426"/>
                    <a:pt x="1489" y="426"/>
                  </a:cubicBezTo>
                  <a:cubicBezTo>
                    <a:pt x="1488" y="426"/>
                    <a:pt x="1488" y="426"/>
                    <a:pt x="1488" y="426"/>
                  </a:cubicBezTo>
                  <a:cubicBezTo>
                    <a:pt x="1491" y="442"/>
                    <a:pt x="1492" y="458"/>
                    <a:pt x="1492" y="475"/>
                  </a:cubicBezTo>
                  <a:cubicBezTo>
                    <a:pt x="1492" y="498"/>
                    <a:pt x="1490" y="524"/>
                    <a:pt x="1485" y="556"/>
                  </a:cubicBezTo>
                  <a:cubicBezTo>
                    <a:pt x="1486" y="556"/>
                    <a:pt x="1486" y="556"/>
                    <a:pt x="1486" y="556"/>
                  </a:cubicBezTo>
                  <a:cubicBezTo>
                    <a:pt x="1486" y="557"/>
                    <a:pt x="1486" y="557"/>
                    <a:pt x="1486" y="557"/>
                  </a:cubicBezTo>
                  <a:cubicBezTo>
                    <a:pt x="1485" y="557"/>
                    <a:pt x="1485" y="557"/>
                    <a:pt x="1485" y="557"/>
                  </a:cubicBezTo>
                  <a:cubicBezTo>
                    <a:pt x="1483" y="574"/>
                    <a:pt x="1480" y="593"/>
                    <a:pt x="1477" y="614"/>
                  </a:cubicBezTo>
                  <a:cubicBezTo>
                    <a:pt x="1474" y="632"/>
                    <a:pt x="1470" y="650"/>
                    <a:pt x="1467" y="666"/>
                  </a:cubicBezTo>
                  <a:cubicBezTo>
                    <a:pt x="1468" y="666"/>
                    <a:pt x="1468" y="666"/>
                    <a:pt x="1468" y="666"/>
                  </a:cubicBezTo>
                  <a:cubicBezTo>
                    <a:pt x="1468" y="667"/>
                    <a:pt x="1468" y="667"/>
                    <a:pt x="1468" y="667"/>
                  </a:cubicBezTo>
                  <a:cubicBezTo>
                    <a:pt x="1467" y="667"/>
                    <a:pt x="1467" y="667"/>
                    <a:pt x="1467" y="667"/>
                  </a:cubicBezTo>
                  <a:cubicBezTo>
                    <a:pt x="1460" y="703"/>
                    <a:pt x="1453" y="732"/>
                    <a:pt x="1447" y="753"/>
                  </a:cubicBezTo>
                  <a:cubicBezTo>
                    <a:pt x="1447" y="753"/>
                    <a:pt x="1447" y="753"/>
                    <a:pt x="1447" y="753"/>
                  </a:cubicBezTo>
                  <a:cubicBezTo>
                    <a:pt x="1447" y="754"/>
                    <a:pt x="1447" y="754"/>
                    <a:pt x="1447" y="754"/>
                  </a:cubicBezTo>
                  <a:cubicBezTo>
                    <a:pt x="1446" y="754"/>
                    <a:pt x="1446" y="754"/>
                    <a:pt x="1446" y="754"/>
                  </a:cubicBezTo>
                  <a:cubicBezTo>
                    <a:pt x="1446" y="756"/>
                    <a:pt x="1445" y="759"/>
                    <a:pt x="1444" y="761"/>
                  </a:cubicBezTo>
                  <a:cubicBezTo>
                    <a:pt x="1440" y="777"/>
                    <a:pt x="1436" y="788"/>
                    <a:pt x="1433" y="796"/>
                  </a:cubicBezTo>
                  <a:cubicBezTo>
                    <a:pt x="1431" y="799"/>
                    <a:pt x="1430" y="802"/>
                    <a:pt x="1429" y="804"/>
                  </a:cubicBezTo>
                  <a:cubicBezTo>
                    <a:pt x="1429" y="806"/>
                    <a:pt x="1428" y="807"/>
                    <a:pt x="1428" y="807"/>
                  </a:cubicBezTo>
                  <a:cubicBezTo>
                    <a:pt x="1428" y="807"/>
                    <a:pt x="1428" y="807"/>
                    <a:pt x="1428" y="807"/>
                  </a:cubicBezTo>
                  <a:cubicBezTo>
                    <a:pt x="1428" y="807"/>
                    <a:pt x="1428" y="807"/>
                    <a:pt x="1428" y="807"/>
                  </a:cubicBezTo>
                  <a:cubicBezTo>
                    <a:pt x="1428" y="807"/>
                    <a:pt x="1428" y="808"/>
                    <a:pt x="1427" y="809"/>
                  </a:cubicBezTo>
                  <a:cubicBezTo>
                    <a:pt x="1425" y="814"/>
                    <a:pt x="1419" y="828"/>
                    <a:pt x="1411" y="840"/>
                  </a:cubicBezTo>
                  <a:cubicBezTo>
                    <a:pt x="1403" y="853"/>
                    <a:pt x="1392" y="864"/>
                    <a:pt x="1381" y="867"/>
                  </a:cubicBezTo>
                  <a:cubicBezTo>
                    <a:pt x="1374" y="869"/>
                    <a:pt x="1365" y="870"/>
                    <a:pt x="1355" y="870"/>
                  </a:cubicBezTo>
                  <a:cubicBezTo>
                    <a:pt x="1330" y="870"/>
                    <a:pt x="1296" y="860"/>
                    <a:pt x="1250" y="816"/>
                  </a:cubicBezTo>
                  <a:cubicBezTo>
                    <a:pt x="1243" y="809"/>
                    <a:pt x="1236" y="803"/>
                    <a:pt x="1230" y="797"/>
                  </a:cubicBezTo>
                  <a:cubicBezTo>
                    <a:pt x="1227" y="793"/>
                    <a:pt x="1224" y="790"/>
                    <a:pt x="1221" y="787"/>
                  </a:cubicBezTo>
                  <a:cubicBezTo>
                    <a:pt x="1219" y="787"/>
                    <a:pt x="1219" y="787"/>
                    <a:pt x="1219" y="787"/>
                  </a:cubicBezTo>
                  <a:cubicBezTo>
                    <a:pt x="1219" y="786"/>
                    <a:pt x="1219" y="786"/>
                    <a:pt x="1219" y="786"/>
                  </a:cubicBezTo>
                  <a:cubicBezTo>
                    <a:pt x="1220" y="786"/>
                    <a:pt x="1220" y="786"/>
                    <a:pt x="1220" y="786"/>
                  </a:cubicBezTo>
                  <a:cubicBezTo>
                    <a:pt x="1209" y="775"/>
                    <a:pt x="1199" y="765"/>
                    <a:pt x="1191" y="754"/>
                  </a:cubicBezTo>
                  <a:cubicBezTo>
                    <a:pt x="1189" y="754"/>
                    <a:pt x="1189" y="754"/>
                    <a:pt x="1189" y="754"/>
                  </a:cubicBezTo>
                  <a:cubicBezTo>
                    <a:pt x="1189" y="753"/>
                    <a:pt x="1189" y="753"/>
                    <a:pt x="1189" y="753"/>
                  </a:cubicBezTo>
                  <a:cubicBezTo>
                    <a:pt x="1190" y="753"/>
                    <a:pt x="1190" y="753"/>
                    <a:pt x="1190" y="753"/>
                  </a:cubicBezTo>
                  <a:cubicBezTo>
                    <a:pt x="1169" y="726"/>
                    <a:pt x="1154" y="700"/>
                    <a:pt x="1139" y="667"/>
                  </a:cubicBezTo>
                  <a:cubicBezTo>
                    <a:pt x="1138" y="667"/>
                    <a:pt x="1138" y="667"/>
                    <a:pt x="1138" y="667"/>
                  </a:cubicBezTo>
                  <a:cubicBezTo>
                    <a:pt x="1138" y="666"/>
                    <a:pt x="1138" y="666"/>
                    <a:pt x="1138" y="666"/>
                  </a:cubicBezTo>
                  <a:cubicBezTo>
                    <a:pt x="1139" y="666"/>
                    <a:pt x="1139" y="666"/>
                    <a:pt x="1139" y="666"/>
                  </a:cubicBezTo>
                  <a:cubicBezTo>
                    <a:pt x="1137" y="662"/>
                    <a:pt x="1135" y="658"/>
                    <a:pt x="1133" y="654"/>
                  </a:cubicBezTo>
                  <a:cubicBezTo>
                    <a:pt x="1124" y="632"/>
                    <a:pt x="1116" y="606"/>
                    <a:pt x="1110" y="579"/>
                  </a:cubicBezTo>
                  <a:cubicBezTo>
                    <a:pt x="1110" y="579"/>
                    <a:pt x="1110" y="579"/>
                    <a:pt x="1110" y="579"/>
                  </a:cubicBezTo>
                  <a:cubicBezTo>
                    <a:pt x="1110" y="578"/>
                    <a:pt x="1110" y="578"/>
                    <a:pt x="1110" y="578"/>
                  </a:cubicBezTo>
                  <a:cubicBezTo>
                    <a:pt x="1110" y="578"/>
                    <a:pt x="1110" y="578"/>
                    <a:pt x="1110" y="578"/>
                  </a:cubicBezTo>
                  <a:cubicBezTo>
                    <a:pt x="1108" y="571"/>
                    <a:pt x="1107" y="564"/>
                    <a:pt x="1105" y="557"/>
                  </a:cubicBezTo>
                  <a:cubicBezTo>
                    <a:pt x="1104" y="557"/>
                    <a:pt x="1104" y="557"/>
                    <a:pt x="1104" y="557"/>
                  </a:cubicBezTo>
                  <a:cubicBezTo>
                    <a:pt x="1104" y="556"/>
                    <a:pt x="1104" y="556"/>
                    <a:pt x="1104" y="556"/>
                  </a:cubicBezTo>
                  <a:cubicBezTo>
                    <a:pt x="1105" y="556"/>
                    <a:pt x="1105" y="556"/>
                    <a:pt x="1105" y="556"/>
                  </a:cubicBezTo>
                  <a:cubicBezTo>
                    <a:pt x="1102" y="544"/>
                    <a:pt x="1100" y="532"/>
                    <a:pt x="1098" y="521"/>
                  </a:cubicBezTo>
                  <a:cubicBezTo>
                    <a:pt x="1094" y="500"/>
                    <a:pt x="1091" y="481"/>
                    <a:pt x="1090" y="467"/>
                  </a:cubicBezTo>
                  <a:cubicBezTo>
                    <a:pt x="1089" y="461"/>
                    <a:pt x="1088" y="455"/>
                    <a:pt x="1087" y="452"/>
                  </a:cubicBezTo>
                  <a:cubicBezTo>
                    <a:pt x="1087" y="448"/>
                    <a:pt x="1087" y="446"/>
                    <a:pt x="1087" y="446"/>
                  </a:cubicBezTo>
                  <a:cubicBezTo>
                    <a:pt x="1086" y="446"/>
                    <a:pt x="1086" y="446"/>
                    <a:pt x="1086" y="446"/>
                  </a:cubicBezTo>
                  <a:cubicBezTo>
                    <a:pt x="1086" y="446"/>
                    <a:pt x="1086" y="446"/>
                    <a:pt x="1086" y="446"/>
                  </a:cubicBezTo>
                  <a:cubicBezTo>
                    <a:pt x="1085" y="446"/>
                    <a:pt x="1085" y="446"/>
                    <a:pt x="1085" y="446"/>
                  </a:cubicBezTo>
                  <a:cubicBezTo>
                    <a:pt x="1085" y="446"/>
                    <a:pt x="1085" y="446"/>
                    <a:pt x="1085" y="446"/>
                  </a:cubicBezTo>
                  <a:cubicBezTo>
                    <a:pt x="1085" y="446"/>
                    <a:pt x="1085" y="446"/>
                    <a:pt x="1085" y="446"/>
                  </a:cubicBezTo>
                  <a:cubicBezTo>
                    <a:pt x="1085" y="446"/>
                    <a:pt x="1085" y="447"/>
                    <a:pt x="1085" y="450"/>
                  </a:cubicBezTo>
                  <a:cubicBezTo>
                    <a:pt x="1083" y="463"/>
                    <a:pt x="1078" y="509"/>
                    <a:pt x="1065" y="556"/>
                  </a:cubicBezTo>
                  <a:cubicBezTo>
                    <a:pt x="1065" y="557"/>
                    <a:pt x="1065" y="557"/>
                    <a:pt x="1065" y="557"/>
                  </a:cubicBezTo>
                  <a:cubicBezTo>
                    <a:pt x="1064" y="557"/>
                    <a:pt x="1064" y="557"/>
                    <a:pt x="1064" y="557"/>
                  </a:cubicBezTo>
                  <a:cubicBezTo>
                    <a:pt x="1062" y="564"/>
                    <a:pt x="1060" y="571"/>
                    <a:pt x="1058" y="578"/>
                  </a:cubicBezTo>
                  <a:cubicBezTo>
                    <a:pt x="1058" y="578"/>
                    <a:pt x="1058" y="578"/>
                    <a:pt x="1058" y="578"/>
                  </a:cubicBezTo>
                  <a:cubicBezTo>
                    <a:pt x="1058" y="579"/>
                    <a:pt x="1058" y="579"/>
                    <a:pt x="1058" y="579"/>
                  </a:cubicBezTo>
                  <a:cubicBezTo>
                    <a:pt x="1057" y="579"/>
                    <a:pt x="1057" y="579"/>
                    <a:pt x="1057" y="579"/>
                  </a:cubicBezTo>
                  <a:cubicBezTo>
                    <a:pt x="1057" y="579"/>
                    <a:pt x="1057" y="579"/>
                    <a:pt x="1057" y="579"/>
                  </a:cubicBezTo>
                  <a:cubicBezTo>
                    <a:pt x="1055" y="585"/>
                    <a:pt x="1053" y="591"/>
                    <a:pt x="1050" y="597"/>
                  </a:cubicBezTo>
                  <a:cubicBezTo>
                    <a:pt x="1050" y="597"/>
                    <a:pt x="1050" y="597"/>
                    <a:pt x="1050" y="597"/>
                  </a:cubicBezTo>
                  <a:cubicBezTo>
                    <a:pt x="1050" y="597"/>
                    <a:pt x="1050" y="597"/>
                    <a:pt x="1050" y="597"/>
                  </a:cubicBezTo>
                  <a:cubicBezTo>
                    <a:pt x="1050" y="597"/>
                    <a:pt x="1050" y="599"/>
                    <a:pt x="1049" y="601"/>
                  </a:cubicBezTo>
                  <a:cubicBezTo>
                    <a:pt x="1045" y="611"/>
                    <a:pt x="1036" y="636"/>
                    <a:pt x="1023" y="666"/>
                  </a:cubicBezTo>
                  <a:cubicBezTo>
                    <a:pt x="1024" y="666"/>
                    <a:pt x="1024" y="666"/>
                    <a:pt x="1024" y="666"/>
                  </a:cubicBezTo>
                  <a:cubicBezTo>
                    <a:pt x="1024" y="667"/>
                    <a:pt x="1024" y="667"/>
                    <a:pt x="1024" y="667"/>
                  </a:cubicBezTo>
                  <a:cubicBezTo>
                    <a:pt x="1023" y="667"/>
                    <a:pt x="1023" y="667"/>
                    <a:pt x="1023" y="667"/>
                  </a:cubicBezTo>
                  <a:cubicBezTo>
                    <a:pt x="1011" y="694"/>
                    <a:pt x="996" y="725"/>
                    <a:pt x="981" y="751"/>
                  </a:cubicBezTo>
                  <a:cubicBezTo>
                    <a:pt x="980" y="751"/>
                    <a:pt x="980" y="752"/>
                    <a:pt x="979" y="753"/>
                  </a:cubicBezTo>
                  <a:cubicBezTo>
                    <a:pt x="980" y="753"/>
                    <a:pt x="980" y="753"/>
                    <a:pt x="980" y="753"/>
                  </a:cubicBezTo>
                  <a:cubicBezTo>
                    <a:pt x="980" y="754"/>
                    <a:pt x="980" y="754"/>
                    <a:pt x="980" y="754"/>
                  </a:cubicBezTo>
                  <a:cubicBezTo>
                    <a:pt x="979" y="754"/>
                    <a:pt x="979" y="754"/>
                    <a:pt x="979" y="754"/>
                  </a:cubicBezTo>
                  <a:cubicBezTo>
                    <a:pt x="971" y="766"/>
                    <a:pt x="965" y="777"/>
                    <a:pt x="958" y="786"/>
                  </a:cubicBezTo>
                  <a:cubicBezTo>
                    <a:pt x="959" y="786"/>
                    <a:pt x="959" y="786"/>
                    <a:pt x="959" y="786"/>
                  </a:cubicBezTo>
                  <a:cubicBezTo>
                    <a:pt x="959" y="787"/>
                    <a:pt x="959" y="787"/>
                    <a:pt x="959" y="787"/>
                  </a:cubicBezTo>
                  <a:cubicBezTo>
                    <a:pt x="958" y="787"/>
                    <a:pt x="958" y="787"/>
                    <a:pt x="958" y="787"/>
                  </a:cubicBezTo>
                  <a:cubicBezTo>
                    <a:pt x="953" y="795"/>
                    <a:pt x="948" y="802"/>
                    <a:pt x="944" y="808"/>
                  </a:cubicBezTo>
                  <a:cubicBezTo>
                    <a:pt x="932" y="824"/>
                    <a:pt x="920" y="837"/>
                    <a:pt x="898" y="850"/>
                  </a:cubicBezTo>
                  <a:cubicBezTo>
                    <a:pt x="886" y="858"/>
                    <a:pt x="878" y="862"/>
                    <a:pt x="871" y="865"/>
                  </a:cubicBezTo>
                  <a:cubicBezTo>
                    <a:pt x="864" y="868"/>
                    <a:pt x="859" y="869"/>
                    <a:pt x="854" y="869"/>
                  </a:cubicBezTo>
                  <a:cubicBezTo>
                    <a:pt x="854" y="869"/>
                    <a:pt x="854" y="869"/>
                    <a:pt x="854" y="869"/>
                  </a:cubicBezTo>
                  <a:cubicBezTo>
                    <a:pt x="848" y="869"/>
                    <a:pt x="841" y="867"/>
                    <a:pt x="829" y="865"/>
                  </a:cubicBezTo>
                  <a:cubicBezTo>
                    <a:pt x="804" y="860"/>
                    <a:pt x="786" y="846"/>
                    <a:pt x="769" y="821"/>
                  </a:cubicBezTo>
                  <a:cubicBezTo>
                    <a:pt x="767" y="818"/>
                    <a:pt x="765" y="815"/>
                    <a:pt x="763" y="813"/>
                  </a:cubicBezTo>
                  <a:cubicBezTo>
                    <a:pt x="759" y="805"/>
                    <a:pt x="754" y="797"/>
                    <a:pt x="749" y="787"/>
                  </a:cubicBezTo>
                  <a:cubicBezTo>
                    <a:pt x="748" y="787"/>
                    <a:pt x="748" y="787"/>
                    <a:pt x="748" y="787"/>
                  </a:cubicBezTo>
                  <a:cubicBezTo>
                    <a:pt x="748" y="786"/>
                    <a:pt x="748" y="786"/>
                    <a:pt x="748" y="786"/>
                  </a:cubicBezTo>
                  <a:cubicBezTo>
                    <a:pt x="748" y="786"/>
                    <a:pt x="748" y="786"/>
                    <a:pt x="748" y="786"/>
                  </a:cubicBezTo>
                  <a:cubicBezTo>
                    <a:pt x="743" y="777"/>
                    <a:pt x="739" y="766"/>
                    <a:pt x="734" y="754"/>
                  </a:cubicBezTo>
                  <a:cubicBezTo>
                    <a:pt x="733" y="754"/>
                    <a:pt x="733" y="754"/>
                    <a:pt x="733" y="754"/>
                  </a:cubicBezTo>
                  <a:cubicBezTo>
                    <a:pt x="733" y="753"/>
                    <a:pt x="733" y="753"/>
                    <a:pt x="733" y="753"/>
                  </a:cubicBezTo>
                  <a:cubicBezTo>
                    <a:pt x="734" y="753"/>
                    <a:pt x="734" y="753"/>
                    <a:pt x="734" y="753"/>
                  </a:cubicBezTo>
                  <a:cubicBezTo>
                    <a:pt x="724" y="728"/>
                    <a:pt x="716" y="699"/>
                    <a:pt x="713" y="667"/>
                  </a:cubicBezTo>
                  <a:cubicBezTo>
                    <a:pt x="712" y="667"/>
                    <a:pt x="712" y="667"/>
                    <a:pt x="712" y="667"/>
                  </a:cubicBezTo>
                  <a:cubicBezTo>
                    <a:pt x="712" y="666"/>
                    <a:pt x="712" y="666"/>
                    <a:pt x="712" y="666"/>
                  </a:cubicBezTo>
                  <a:cubicBezTo>
                    <a:pt x="713" y="666"/>
                    <a:pt x="713" y="666"/>
                    <a:pt x="713" y="666"/>
                  </a:cubicBezTo>
                  <a:cubicBezTo>
                    <a:pt x="713" y="666"/>
                    <a:pt x="712" y="666"/>
                    <a:pt x="712" y="665"/>
                  </a:cubicBezTo>
                  <a:cubicBezTo>
                    <a:pt x="710" y="662"/>
                    <a:pt x="695" y="638"/>
                    <a:pt x="684" y="579"/>
                  </a:cubicBezTo>
                  <a:cubicBezTo>
                    <a:pt x="683" y="579"/>
                    <a:pt x="683" y="579"/>
                    <a:pt x="683" y="579"/>
                  </a:cubicBezTo>
                  <a:cubicBezTo>
                    <a:pt x="683" y="578"/>
                    <a:pt x="683" y="578"/>
                    <a:pt x="683" y="578"/>
                  </a:cubicBezTo>
                  <a:cubicBezTo>
                    <a:pt x="684" y="578"/>
                    <a:pt x="684" y="578"/>
                    <a:pt x="684" y="578"/>
                  </a:cubicBezTo>
                  <a:cubicBezTo>
                    <a:pt x="682" y="571"/>
                    <a:pt x="681" y="565"/>
                    <a:pt x="680" y="557"/>
                  </a:cubicBezTo>
                  <a:cubicBezTo>
                    <a:pt x="679" y="557"/>
                    <a:pt x="679" y="557"/>
                    <a:pt x="679" y="557"/>
                  </a:cubicBezTo>
                  <a:cubicBezTo>
                    <a:pt x="679" y="556"/>
                    <a:pt x="679" y="556"/>
                    <a:pt x="679" y="556"/>
                  </a:cubicBezTo>
                  <a:cubicBezTo>
                    <a:pt x="680" y="556"/>
                    <a:pt x="680" y="556"/>
                    <a:pt x="680" y="556"/>
                  </a:cubicBezTo>
                  <a:cubicBezTo>
                    <a:pt x="676" y="530"/>
                    <a:pt x="673" y="497"/>
                    <a:pt x="671" y="459"/>
                  </a:cubicBezTo>
                  <a:cubicBezTo>
                    <a:pt x="671" y="458"/>
                    <a:pt x="671" y="458"/>
                    <a:pt x="671" y="458"/>
                  </a:cubicBezTo>
                  <a:cubicBezTo>
                    <a:pt x="671" y="458"/>
                    <a:pt x="671" y="458"/>
                    <a:pt x="671" y="458"/>
                  </a:cubicBezTo>
                  <a:cubicBezTo>
                    <a:pt x="671" y="458"/>
                    <a:pt x="671" y="458"/>
                    <a:pt x="671" y="458"/>
                  </a:cubicBezTo>
                  <a:cubicBezTo>
                    <a:pt x="670" y="458"/>
                    <a:pt x="670" y="458"/>
                    <a:pt x="670" y="458"/>
                  </a:cubicBezTo>
                  <a:cubicBezTo>
                    <a:pt x="669" y="458"/>
                    <a:pt x="669" y="458"/>
                    <a:pt x="669" y="458"/>
                  </a:cubicBezTo>
                  <a:cubicBezTo>
                    <a:pt x="669" y="459"/>
                    <a:pt x="669" y="459"/>
                    <a:pt x="669" y="459"/>
                  </a:cubicBezTo>
                  <a:cubicBezTo>
                    <a:pt x="669" y="467"/>
                    <a:pt x="668" y="505"/>
                    <a:pt x="658" y="556"/>
                  </a:cubicBezTo>
                  <a:cubicBezTo>
                    <a:pt x="659" y="556"/>
                    <a:pt x="659" y="556"/>
                    <a:pt x="659" y="556"/>
                  </a:cubicBezTo>
                  <a:cubicBezTo>
                    <a:pt x="659" y="557"/>
                    <a:pt x="659" y="557"/>
                    <a:pt x="659" y="557"/>
                  </a:cubicBezTo>
                  <a:cubicBezTo>
                    <a:pt x="658" y="557"/>
                    <a:pt x="658" y="557"/>
                    <a:pt x="658" y="557"/>
                  </a:cubicBezTo>
                  <a:cubicBezTo>
                    <a:pt x="652" y="590"/>
                    <a:pt x="642" y="627"/>
                    <a:pt x="625" y="666"/>
                  </a:cubicBezTo>
                  <a:cubicBezTo>
                    <a:pt x="626" y="666"/>
                    <a:pt x="626" y="666"/>
                    <a:pt x="626" y="666"/>
                  </a:cubicBezTo>
                  <a:cubicBezTo>
                    <a:pt x="626" y="667"/>
                    <a:pt x="626" y="667"/>
                    <a:pt x="626" y="667"/>
                  </a:cubicBezTo>
                  <a:cubicBezTo>
                    <a:pt x="625" y="667"/>
                    <a:pt x="625" y="667"/>
                    <a:pt x="625" y="667"/>
                  </a:cubicBezTo>
                  <a:cubicBezTo>
                    <a:pt x="625" y="668"/>
                    <a:pt x="625" y="668"/>
                    <a:pt x="625" y="668"/>
                  </a:cubicBezTo>
                  <a:cubicBezTo>
                    <a:pt x="624" y="676"/>
                    <a:pt x="619" y="708"/>
                    <a:pt x="598" y="753"/>
                  </a:cubicBezTo>
                  <a:cubicBezTo>
                    <a:pt x="599" y="753"/>
                    <a:pt x="599" y="753"/>
                    <a:pt x="599" y="753"/>
                  </a:cubicBezTo>
                  <a:cubicBezTo>
                    <a:pt x="599" y="754"/>
                    <a:pt x="599" y="754"/>
                    <a:pt x="599" y="754"/>
                  </a:cubicBezTo>
                  <a:cubicBezTo>
                    <a:pt x="598" y="754"/>
                    <a:pt x="598" y="754"/>
                    <a:pt x="598" y="754"/>
                  </a:cubicBezTo>
                  <a:cubicBezTo>
                    <a:pt x="595" y="761"/>
                    <a:pt x="592" y="768"/>
                    <a:pt x="588" y="776"/>
                  </a:cubicBezTo>
                  <a:cubicBezTo>
                    <a:pt x="588" y="776"/>
                    <a:pt x="588" y="776"/>
                    <a:pt x="588" y="776"/>
                  </a:cubicBezTo>
                  <a:cubicBezTo>
                    <a:pt x="584" y="786"/>
                    <a:pt x="584" y="786"/>
                    <a:pt x="584" y="786"/>
                  </a:cubicBezTo>
                  <a:cubicBezTo>
                    <a:pt x="584" y="786"/>
                    <a:pt x="584" y="786"/>
                    <a:pt x="584" y="786"/>
                  </a:cubicBezTo>
                  <a:cubicBezTo>
                    <a:pt x="584" y="786"/>
                    <a:pt x="584" y="786"/>
                    <a:pt x="584" y="786"/>
                  </a:cubicBezTo>
                  <a:cubicBezTo>
                    <a:pt x="584" y="786"/>
                    <a:pt x="584" y="786"/>
                    <a:pt x="584" y="786"/>
                  </a:cubicBezTo>
                  <a:cubicBezTo>
                    <a:pt x="584" y="787"/>
                    <a:pt x="584" y="787"/>
                    <a:pt x="584" y="787"/>
                  </a:cubicBezTo>
                  <a:cubicBezTo>
                    <a:pt x="583" y="787"/>
                    <a:pt x="583" y="787"/>
                    <a:pt x="583" y="787"/>
                  </a:cubicBezTo>
                  <a:cubicBezTo>
                    <a:pt x="580" y="798"/>
                    <a:pt x="576" y="804"/>
                    <a:pt x="570" y="815"/>
                  </a:cubicBezTo>
                  <a:cubicBezTo>
                    <a:pt x="562" y="826"/>
                    <a:pt x="554" y="837"/>
                    <a:pt x="549" y="843"/>
                  </a:cubicBezTo>
                  <a:cubicBezTo>
                    <a:pt x="546" y="847"/>
                    <a:pt x="541" y="851"/>
                    <a:pt x="536" y="854"/>
                  </a:cubicBezTo>
                  <a:cubicBezTo>
                    <a:pt x="528" y="859"/>
                    <a:pt x="518" y="863"/>
                    <a:pt x="506" y="863"/>
                  </a:cubicBezTo>
                  <a:cubicBezTo>
                    <a:pt x="505" y="863"/>
                    <a:pt x="504" y="863"/>
                    <a:pt x="503" y="863"/>
                  </a:cubicBezTo>
                  <a:cubicBezTo>
                    <a:pt x="502" y="863"/>
                    <a:pt x="502" y="863"/>
                    <a:pt x="502" y="863"/>
                  </a:cubicBezTo>
                  <a:cubicBezTo>
                    <a:pt x="491" y="863"/>
                    <a:pt x="481" y="859"/>
                    <a:pt x="475" y="854"/>
                  </a:cubicBezTo>
                  <a:cubicBezTo>
                    <a:pt x="472" y="852"/>
                    <a:pt x="469" y="850"/>
                    <a:pt x="468" y="849"/>
                  </a:cubicBezTo>
                  <a:cubicBezTo>
                    <a:pt x="467" y="848"/>
                    <a:pt x="466" y="847"/>
                    <a:pt x="466" y="847"/>
                  </a:cubicBezTo>
                  <a:cubicBezTo>
                    <a:pt x="465" y="846"/>
                    <a:pt x="465" y="846"/>
                    <a:pt x="465" y="846"/>
                  </a:cubicBezTo>
                  <a:cubicBezTo>
                    <a:pt x="465" y="846"/>
                    <a:pt x="465" y="846"/>
                    <a:pt x="465" y="846"/>
                  </a:cubicBezTo>
                  <a:cubicBezTo>
                    <a:pt x="465" y="846"/>
                    <a:pt x="465" y="846"/>
                    <a:pt x="465" y="846"/>
                  </a:cubicBezTo>
                  <a:cubicBezTo>
                    <a:pt x="450" y="834"/>
                    <a:pt x="437" y="818"/>
                    <a:pt x="427" y="803"/>
                  </a:cubicBezTo>
                  <a:cubicBezTo>
                    <a:pt x="424" y="798"/>
                    <a:pt x="421" y="792"/>
                    <a:pt x="418" y="787"/>
                  </a:cubicBezTo>
                  <a:cubicBezTo>
                    <a:pt x="417" y="787"/>
                    <a:pt x="417" y="787"/>
                    <a:pt x="417" y="787"/>
                  </a:cubicBezTo>
                  <a:cubicBezTo>
                    <a:pt x="417" y="786"/>
                    <a:pt x="417" y="786"/>
                    <a:pt x="417" y="786"/>
                  </a:cubicBezTo>
                  <a:cubicBezTo>
                    <a:pt x="417" y="786"/>
                    <a:pt x="417" y="786"/>
                    <a:pt x="417" y="786"/>
                  </a:cubicBezTo>
                  <a:cubicBezTo>
                    <a:pt x="414" y="781"/>
                    <a:pt x="412" y="776"/>
                    <a:pt x="410" y="772"/>
                  </a:cubicBezTo>
                  <a:cubicBezTo>
                    <a:pt x="408" y="768"/>
                    <a:pt x="407" y="764"/>
                    <a:pt x="406" y="762"/>
                  </a:cubicBezTo>
                  <a:cubicBezTo>
                    <a:pt x="405" y="759"/>
                    <a:pt x="404" y="758"/>
                    <a:pt x="404" y="758"/>
                  </a:cubicBezTo>
                  <a:cubicBezTo>
                    <a:pt x="404" y="758"/>
                    <a:pt x="404" y="757"/>
                    <a:pt x="403" y="754"/>
                  </a:cubicBezTo>
                  <a:cubicBezTo>
                    <a:pt x="402" y="754"/>
                    <a:pt x="402" y="754"/>
                    <a:pt x="402" y="754"/>
                  </a:cubicBezTo>
                  <a:cubicBezTo>
                    <a:pt x="402" y="753"/>
                    <a:pt x="402" y="753"/>
                    <a:pt x="402" y="753"/>
                  </a:cubicBezTo>
                  <a:cubicBezTo>
                    <a:pt x="403" y="753"/>
                    <a:pt x="403" y="753"/>
                    <a:pt x="403" y="753"/>
                  </a:cubicBezTo>
                  <a:cubicBezTo>
                    <a:pt x="402" y="752"/>
                    <a:pt x="402" y="752"/>
                    <a:pt x="402" y="751"/>
                  </a:cubicBezTo>
                  <a:cubicBezTo>
                    <a:pt x="397" y="737"/>
                    <a:pt x="387" y="704"/>
                    <a:pt x="383" y="667"/>
                  </a:cubicBezTo>
                  <a:cubicBezTo>
                    <a:pt x="382" y="667"/>
                    <a:pt x="382" y="667"/>
                    <a:pt x="382" y="667"/>
                  </a:cubicBezTo>
                  <a:cubicBezTo>
                    <a:pt x="382" y="666"/>
                    <a:pt x="382" y="666"/>
                    <a:pt x="382" y="666"/>
                  </a:cubicBezTo>
                  <a:cubicBezTo>
                    <a:pt x="382" y="666"/>
                    <a:pt x="382" y="666"/>
                    <a:pt x="382" y="666"/>
                  </a:cubicBezTo>
                  <a:cubicBezTo>
                    <a:pt x="382" y="666"/>
                    <a:pt x="382" y="665"/>
                    <a:pt x="381" y="663"/>
                  </a:cubicBezTo>
                  <a:cubicBezTo>
                    <a:pt x="377" y="653"/>
                    <a:pt x="363" y="619"/>
                    <a:pt x="355" y="579"/>
                  </a:cubicBezTo>
                  <a:cubicBezTo>
                    <a:pt x="353" y="579"/>
                    <a:pt x="353" y="579"/>
                    <a:pt x="353" y="579"/>
                  </a:cubicBezTo>
                  <a:cubicBezTo>
                    <a:pt x="353" y="578"/>
                    <a:pt x="353" y="578"/>
                    <a:pt x="353" y="578"/>
                  </a:cubicBezTo>
                  <a:cubicBezTo>
                    <a:pt x="354" y="578"/>
                    <a:pt x="354" y="578"/>
                    <a:pt x="354" y="578"/>
                  </a:cubicBezTo>
                  <a:cubicBezTo>
                    <a:pt x="353" y="571"/>
                    <a:pt x="351" y="564"/>
                    <a:pt x="350" y="557"/>
                  </a:cubicBezTo>
                  <a:cubicBezTo>
                    <a:pt x="349" y="557"/>
                    <a:pt x="349" y="557"/>
                    <a:pt x="349" y="557"/>
                  </a:cubicBezTo>
                  <a:cubicBezTo>
                    <a:pt x="349" y="556"/>
                    <a:pt x="349" y="556"/>
                    <a:pt x="349" y="556"/>
                  </a:cubicBezTo>
                  <a:cubicBezTo>
                    <a:pt x="350" y="556"/>
                    <a:pt x="350" y="556"/>
                    <a:pt x="350" y="556"/>
                  </a:cubicBezTo>
                  <a:cubicBezTo>
                    <a:pt x="350" y="552"/>
                    <a:pt x="349" y="548"/>
                    <a:pt x="349" y="543"/>
                  </a:cubicBezTo>
                  <a:cubicBezTo>
                    <a:pt x="345" y="513"/>
                    <a:pt x="343" y="486"/>
                    <a:pt x="342" y="466"/>
                  </a:cubicBezTo>
                  <a:cubicBezTo>
                    <a:pt x="341" y="457"/>
                    <a:pt x="340" y="449"/>
                    <a:pt x="340" y="443"/>
                  </a:cubicBezTo>
                  <a:cubicBezTo>
                    <a:pt x="339" y="438"/>
                    <a:pt x="339" y="435"/>
                    <a:pt x="339" y="435"/>
                  </a:cubicBezTo>
                  <a:cubicBezTo>
                    <a:pt x="339" y="435"/>
                    <a:pt x="339" y="435"/>
                    <a:pt x="339" y="435"/>
                  </a:cubicBezTo>
                  <a:cubicBezTo>
                    <a:pt x="339" y="435"/>
                    <a:pt x="339" y="435"/>
                    <a:pt x="339" y="435"/>
                  </a:cubicBezTo>
                  <a:cubicBezTo>
                    <a:pt x="338" y="435"/>
                    <a:pt x="338" y="435"/>
                    <a:pt x="338" y="435"/>
                  </a:cubicBezTo>
                  <a:cubicBezTo>
                    <a:pt x="338" y="435"/>
                    <a:pt x="338" y="435"/>
                    <a:pt x="338" y="435"/>
                  </a:cubicBezTo>
                  <a:cubicBezTo>
                    <a:pt x="337" y="435"/>
                    <a:pt x="337" y="435"/>
                    <a:pt x="337" y="435"/>
                  </a:cubicBezTo>
                  <a:cubicBezTo>
                    <a:pt x="337" y="435"/>
                    <a:pt x="337" y="440"/>
                    <a:pt x="336" y="449"/>
                  </a:cubicBezTo>
                  <a:cubicBezTo>
                    <a:pt x="335" y="473"/>
                    <a:pt x="330" y="524"/>
                    <a:pt x="319" y="556"/>
                  </a:cubicBezTo>
                  <a:cubicBezTo>
                    <a:pt x="319" y="556"/>
                    <a:pt x="319" y="556"/>
                    <a:pt x="319" y="556"/>
                  </a:cubicBezTo>
                  <a:cubicBezTo>
                    <a:pt x="319" y="557"/>
                    <a:pt x="319" y="557"/>
                    <a:pt x="319" y="557"/>
                  </a:cubicBezTo>
                  <a:cubicBezTo>
                    <a:pt x="318" y="557"/>
                    <a:pt x="318" y="557"/>
                    <a:pt x="318" y="557"/>
                  </a:cubicBezTo>
                  <a:cubicBezTo>
                    <a:pt x="318" y="559"/>
                    <a:pt x="317" y="561"/>
                    <a:pt x="316" y="562"/>
                  </a:cubicBezTo>
                  <a:cubicBezTo>
                    <a:pt x="308" y="583"/>
                    <a:pt x="296" y="609"/>
                    <a:pt x="287" y="630"/>
                  </a:cubicBezTo>
                  <a:cubicBezTo>
                    <a:pt x="282" y="640"/>
                    <a:pt x="278" y="649"/>
                    <a:pt x="275" y="656"/>
                  </a:cubicBezTo>
                  <a:cubicBezTo>
                    <a:pt x="273" y="662"/>
                    <a:pt x="271" y="666"/>
                    <a:pt x="271" y="666"/>
                  </a:cubicBezTo>
                  <a:cubicBezTo>
                    <a:pt x="272" y="666"/>
                    <a:pt x="272" y="666"/>
                    <a:pt x="272" y="666"/>
                  </a:cubicBezTo>
                  <a:cubicBezTo>
                    <a:pt x="272" y="667"/>
                    <a:pt x="272" y="667"/>
                    <a:pt x="272" y="667"/>
                  </a:cubicBezTo>
                  <a:cubicBezTo>
                    <a:pt x="270" y="667"/>
                    <a:pt x="270" y="667"/>
                    <a:pt x="270" y="667"/>
                  </a:cubicBezTo>
                  <a:cubicBezTo>
                    <a:pt x="270" y="668"/>
                    <a:pt x="270" y="668"/>
                    <a:pt x="270" y="668"/>
                  </a:cubicBezTo>
                  <a:cubicBezTo>
                    <a:pt x="268" y="677"/>
                    <a:pt x="259" y="712"/>
                    <a:pt x="234" y="753"/>
                  </a:cubicBezTo>
                  <a:cubicBezTo>
                    <a:pt x="235" y="753"/>
                    <a:pt x="235" y="753"/>
                    <a:pt x="235" y="753"/>
                  </a:cubicBezTo>
                  <a:cubicBezTo>
                    <a:pt x="235" y="754"/>
                    <a:pt x="235" y="754"/>
                    <a:pt x="235" y="754"/>
                  </a:cubicBezTo>
                  <a:cubicBezTo>
                    <a:pt x="234" y="754"/>
                    <a:pt x="234" y="754"/>
                    <a:pt x="234" y="754"/>
                  </a:cubicBezTo>
                  <a:cubicBezTo>
                    <a:pt x="232" y="757"/>
                    <a:pt x="230" y="759"/>
                    <a:pt x="229" y="762"/>
                  </a:cubicBezTo>
                  <a:cubicBezTo>
                    <a:pt x="223" y="771"/>
                    <a:pt x="218" y="778"/>
                    <a:pt x="214" y="785"/>
                  </a:cubicBezTo>
                  <a:cubicBezTo>
                    <a:pt x="214" y="785"/>
                    <a:pt x="214" y="785"/>
                    <a:pt x="214" y="785"/>
                  </a:cubicBezTo>
                  <a:cubicBezTo>
                    <a:pt x="214" y="785"/>
                    <a:pt x="214" y="785"/>
                    <a:pt x="214" y="785"/>
                  </a:cubicBezTo>
                  <a:cubicBezTo>
                    <a:pt x="214" y="785"/>
                    <a:pt x="214" y="785"/>
                    <a:pt x="214" y="785"/>
                  </a:cubicBezTo>
                  <a:cubicBezTo>
                    <a:pt x="210" y="791"/>
                    <a:pt x="206" y="796"/>
                    <a:pt x="203" y="800"/>
                  </a:cubicBezTo>
                  <a:cubicBezTo>
                    <a:pt x="189" y="821"/>
                    <a:pt x="181" y="828"/>
                    <a:pt x="170" y="836"/>
                  </a:cubicBezTo>
                  <a:cubicBezTo>
                    <a:pt x="162" y="841"/>
                    <a:pt x="150" y="849"/>
                    <a:pt x="136" y="854"/>
                  </a:cubicBezTo>
                  <a:cubicBezTo>
                    <a:pt x="127" y="857"/>
                    <a:pt x="117" y="860"/>
                    <a:pt x="108" y="860"/>
                  </a:cubicBezTo>
                  <a:cubicBezTo>
                    <a:pt x="104" y="860"/>
                    <a:pt x="100" y="859"/>
                    <a:pt x="96" y="858"/>
                  </a:cubicBezTo>
                  <a:cubicBezTo>
                    <a:pt x="83" y="855"/>
                    <a:pt x="72" y="844"/>
                    <a:pt x="64" y="830"/>
                  </a:cubicBezTo>
                  <a:cubicBezTo>
                    <a:pt x="55" y="816"/>
                    <a:pt x="50" y="799"/>
                    <a:pt x="47" y="785"/>
                  </a:cubicBezTo>
                  <a:cubicBezTo>
                    <a:pt x="46" y="785"/>
                    <a:pt x="46" y="785"/>
                    <a:pt x="46" y="785"/>
                  </a:cubicBezTo>
                  <a:cubicBezTo>
                    <a:pt x="46" y="785"/>
                    <a:pt x="46" y="785"/>
                    <a:pt x="46" y="785"/>
                  </a:cubicBezTo>
                  <a:cubicBezTo>
                    <a:pt x="47" y="785"/>
                    <a:pt x="47" y="785"/>
                    <a:pt x="47" y="785"/>
                  </a:cubicBezTo>
                  <a:cubicBezTo>
                    <a:pt x="47" y="784"/>
                    <a:pt x="47" y="784"/>
                    <a:pt x="47" y="784"/>
                  </a:cubicBezTo>
                  <a:cubicBezTo>
                    <a:pt x="46" y="784"/>
                    <a:pt x="46" y="784"/>
                    <a:pt x="46" y="784"/>
                  </a:cubicBezTo>
                  <a:cubicBezTo>
                    <a:pt x="46" y="784"/>
                    <a:pt x="42" y="780"/>
                    <a:pt x="38" y="764"/>
                  </a:cubicBezTo>
                  <a:cubicBezTo>
                    <a:pt x="38" y="761"/>
                    <a:pt x="37" y="758"/>
                    <a:pt x="36" y="754"/>
                  </a:cubicBezTo>
                  <a:cubicBezTo>
                    <a:pt x="36" y="754"/>
                    <a:pt x="36" y="754"/>
                    <a:pt x="36" y="754"/>
                  </a:cubicBezTo>
                  <a:cubicBezTo>
                    <a:pt x="36" y="753"/>
                    <a:pt x="36" y="753"/>
                    <a:pt x="36" y="753"/>
                  </a:cubicBezTo>
                  <a:cubicBezTo>
                    <a:pt x="36" y="753"/>
                    <a:pt x="36" y="753"/>
                    <a:pt x="36" y="753"/>
                  </a:cubicBezTo>
                  <a:cubicBezTo>
                    <a:pt x="33" y="736"/>
                    <a:pt x="30" y="709"/>
                    <a:pt x="28" y="667"/>
                  </a:cubicBezTo>
                  <a:cubicBezTo>
                    <a:pt x="27" y="667"/>
                    <a:pt x="27" y="667"/>
                    <a:pt x="27" y="667"/>
                  </a:cubicBezTo>
                  <a:cubicBezTo>
                    <a:pt x="27" y="666"/>
                    <a:pt x="27" y="666"/>
                    <a:pt x="27" y="666"/>
                  </a:cubicBezTo>
                  <a:cubicBezTo>
                    <a:pt x="28" y="666"/>
                    <a:pt x="28" y="666"/>
                    <a:pt x="28" y="666"/>
                  </a:cubicBezTo>
                  <a:cubicBezTo>
                    <a:pt x="28" y="665"/>
                    <a:pt x="27" y="663"/>
                    <a:pt x="26" y="659"/>
                  </a:cubicBezTo>
                  <a:cubicBezTo>
                    <a:pt x="23" y="646"/>
                    <a:pt x="16" y="616"/>
                    <a:pt x="11" y="579"/>
                  </a:cubicBezTo>
                  <a:cubicBezTo>
                    <a:pt x="10" y="579"/>
                    <a:pt x="10" y="579"/>
                    <a:pt x="10" y="579"/>
                  </a:cubicBezTo>
                  <a:cubicBezTo>
                    <a:pt x="10" y="578"/>
                    <a:pt x="10" y="578"/>
                    <a:pt x="10" y="578"/>
                  </a:cubicBezTo>
                  <a:cubicBezTo>
                    <a:pt x="10" y="578"/>
                    <a:pt x="10" y="578"/>
                    <a:pt x="10" y="578"/>
                  </a:cubicBezTo>
                  <a:cubicBezTo>
                    <a:pt x="10" y="577"/>
                    <a:pt x="10" y="576"/>
                    <a:pt x="10" y="574"/>
                  </a:cubicBezTo>
                  <a:cubicBezTo>
                    <a:pt x="10" y="574"/>
                    <a:pt x="10" y="574"/>
                    <a:pt x="10" y="574"/>
                  </a:cubicBezTo>
                  <a:cubicBezTo>
                    <a:pt x="9" y="557"/>
                    <a:pt x="9" y="557"/>
                    <a:pt x="9" y="557"/>
                  </a:cubicBezTo>
                  <a:cubicBezTo>
                    <a:pt x="8" y="557"/>
                    <a:pt x="8" y="557"/>
                    <a:pt x="8" y="557"/>
                  </a:cubicBezTo>
                  <a:cubicBezTo>
                    <a:pt x="8" y="556"/>
                    <a:pt x="8" y="556"/>
                    <a:pt x="8" y="556"/>
                  </a:cubicBezTo>
                  <a:cubicBezTo>
                    <a:pt x="9" y="556"/>
                    <a:pt x="9" y="556"/>
                    <a:pt x="9" y="556"/>
                  </a:cubicBezTo>
                  <a:cubicBezTo>
                    <a:pt x="8" y="551"/>
                    <a:pt x="8" y="551"/>
                    <a:pt x="8" y="551"/>
                  </a:cubicBezTo>
                  <a:cubicBezTo>
                    <a:pt x="8" y="551"/>
                    <a:pt x="8" y="551"/>
                    <a:pt x="8" y="551"/>
                  </a:cubicBezTo>
                  <a:cubicBezTo>
                    <a:pt x="8" y="551"/>
                    <a:pt x="8" y="548"/>
                    <a:pt x="7" y="543"/>
                  </a:cubicBezTo>
                  <a:cubicBezTo>
                    <a:pt x="5" y="526"/>
                    <a:pt x="1" y="488"/>
                    <a:pt x="1" y="452"/>
                  </a:cubicBezTo>
                  <a:cubicBezTo>
                    <a:pt x="1" y="445"/>
                    <a:pt x="1" y="439"/>
                    <a:pt x="1" y="432"/>
                  </a:cubicBezTo>
                  <a:cubicBezTo>
                    <a:pt x="1" y="432"/>
                    <a:pt x="1" y="432"/>
                    <a:pt x="1" y="432"/>
                  </a:cubicBezTo>
                  <a:cubicBezTo>
                    <a:pt x="2" y="430"/>
                    <a:pt x="2" y="428"/>
                    <a:pt x="2" y="426"/>
                  </a:cubicBezTo>
                  <a:cubicBezTo>
                    <a:pt x="1" y="426"/>
                    <a:pt x="1" y="426"/>
                    <a:pt x="1" y="426"/>
                  </a:cubicBezTo>
                  <a:cubicBezTo>
                    <a:pt x="1" y="425"/>
                    <a:pt x="1" y="425"/>
                    <a:pt x="1" y="425"/>
                  </a:cubicBezTo>
                  <a:cubicBezTo>
                    <a:pt x="2" y="425"/>
                    <a:pt x="2" y="425"/>
                    <a:pt x="2" y="425"/>
                  </a:cubicBezTo>
                  <a:cubicBezTo>
                    <a:pt x="4" y="400"/>
                    <a:pt x="9" y="375"/>
                    <a:pt x="14" y="355"/>
                  </a:cubicBezTo>
                  <a:cubicBezTo>
                    <a:pt x="17" y="345"/>
                    <a:pt x="19" y="336"/>
                    <a:pt x="21" y="329"/>
                  </a:cubicBezTo>
                  <a:cubicBezTo>
                    <a:pt x="22" y="327"/>
                    <a:pt x="23" y="325"/>
                    <a:pt x="23" y="324"/>
                  </a:cubicBezTo>
                  <a:cubicBezTo>
                    <a:pt x="22" y="324"/>
                    <a:pt x="22" y="324"/>
                    <a:pt x="22" y="324"/>
                  </a:cubicBezTo>
                  <a:cubicBezTo>
                    <a:pt x="22" y="323"/>
                    <a:pt x="22" y="323"/>
                    <a:pt x="22" y="323"/>
                  </a:cubicBezTo>
                  <a:cubicBezTo>
                    <a:pt x="23" y="323"/>
                    <a:pt x="23" y="323"/>
                    <a:pt x="23" y="323"/>
                  </a:cubicBezTo>
                  <a:cubicBezTo>
                    <a:pt x="24" y="321"/>
                    <a:pt x="24" y="319"/>
                    <a:pt x="25" y="319"/>
                  </a:cubicBezTo>
                  <a:cubicBezTo>
                    <a:pt x="25" y="319"/>
                    <a:pt x="25" y="319"/>
                    <a:pt x="25" y="319"/>
                  </a:cubicBezTo>
                  <a:cubicBezTo>
                    <a:pt x="26" y="316"/>
                    <a:pt x="27" y="313"/>
                    <a:pt x="28" y="310"/>
                  </a:cubicBezTo>
                  <a:cubicBezTo>
                    <a:pt x="27" y="310"/>
                    <a:pt x="27" y="310"/>
                    <a:pt x="27" y="310"/>
                  </a:cubicBezTo>
                  <a:cubicBezTo>
                    <a:pt x="27" y="309"/>
                    <a:pt x="27" y="309"/>
                    <a:pt x="27" y="309"/>
                  </a:cubicBezTo>
                  <a:cubicBezTo>
                    <a:pt x="29" y="309"/>
                    <a:pt x="29" y="309"/>
                    <a:pt x="29" y="309"/>
                  </a:cubicBezTo>
                  <a:cubicBezTo>
                    <a:pt x="30" y="306"/>
                    <a:pt x="31" y="303"/>
                    <a:pt x="32" y="300"/>
                  </a:cubicBezTo>
                  <a:cubicBezTo>
                    <a:pt x="51" y="258"/>
                    <a:pt x="64" y="235"/>
                    <a:pt x="72" y="223"/>
                  </a:cubicBezTo>
                  <a:cubicBezTo>
                    <a:pt x="76" y="217"/>
                    <a:pt x="79" y="213"/>
                    <a:pt x="81" y="211"/>
                  </a:cubicBezTo>
                  <a:cubicBezTo>
                    <a:pt x="82" y="210"/>
                    <a:pt x="83" y="210"/>
                    <a:pt x="83" y="209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83" y="209"/>
                    <a:pt x="83" y="209"/>
                    <a:pt x="83" y="209"/>
                  </a:cubicBezTo>
                  <a:cubicBezTo>
                    <a:pt x="83" y="208"/>
                    <a:pt x="83" y="208"/>
                    <a:pt x="83" y="208"/>
                  </a:cubicBezTo>
                  <a:cubicBezTo>
                    <a:pt x="85" y="208"/>
                    <a:pt x="85" y="208"/>
                    <a:pt x="85" y="208"/>
                  </a:cubicBezTo>
                  <a:cubicBezTo>
                    <a:pt x="85" y="207"/>
                    <a:pt x="85" y="206"/>
                    <a:pt x="86" y="205"/>
                  </a:cubicBezTo>
                  <a:cubicBezTo>
                    <a:pt x="90" y="194"/>
                    <a:pt x="106" y="154"/>
                    <a:pt x="137" y="112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36" y="111"/>
                    <a:pt x="136" y="111"/>
                    <a:pt x="136" y="111"/>
                  </a:cubicBezTo>
                  <a:cubicBezTo>
                    <a:pt x="137" y="111"/>
                    <a:pt x="137" y="111"/>
                    <a:pt x="137" y="111"/>
                  </a:cubicBezTo>
                  <a:cubicBezTo>
                    <a:pt x="145" y="101"/>
                    <a:pt x="153" y="91"/>
                    <a:pt x="162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80"/>
                    <a:pt x="162" y="80"/>
                    <a:pt x="162" y="80"/>
                  </a:cubicBezTo>
                  <a:cubicBezTo>
                    <a:pt x="163" y="80"/>
                    <a:pt x="163" y="80"/>
                    <a:pt x="163" y="80"/>
                  </a:cubicBezTo>
                  <a:cubicBezTo>
                    <a:pt x="164" y="80"/>
                    <a:pt x="165" y="79"/>
                    <a:pt x="165" y="78"/>
                  </a:cubicBezTo>
                  <a:moveTo>
                    <a:pt x="347" y="0"/>
                  </a:moveTo>
                  <a:cubicBezTo>
                    <a:pt x="315" y="0"/>
                    <a:pt x="315" y="0"/>
                    <a:pt x="315" y="0"/>
                  </a:cubicBezTo>
                  <a:cubicBezTo>
                    <a:pt x="304" y="1"/>
                    <a:pt x="296" y="2"/>
                    <a:pt x="291" y="3"/>
                  </a:cubicBezTo>
                  <a:cubicBezTo>
                    <a:pt x="285" y="4"/>
                    <a:pt x="270" y="10"/>
                    <a:pt x="255" y="16"/>
                  </a:cubicBezTo>
                  <a:cubicBezTo>
                    <a:pt x="239" y="23"/>
                    <a:pt x="223" y="31"/>
                    <a:pt x="214" y="36"/>
                  </a:cubicBezTo>
                  <a:cubicBezTo>
                    <a:pt x="204" y="43"/>
                    <a:pt x="190" y="54"/>
                    <a:pt x="179" y="63"/>
                  </a:cubicBezTo>
                  <a:cubicBezTo>
                    <a:pt x="177" y="65"/>
                    <a:pt x="174" y="68"/>
                    <a:pt x="172" y="69"/>
                  </a:cubicBezTo>
                  <a:cubicBezTo>
                    <a:pt x="167" y="74"/>
                    <a:pt x="164" y="76"/>
                    <a:pt x="164" y="76"/>
                  </a:cubicBezTo>
                  <a:cubicBezTo>
                    <a:pt x="164" y="76"/>
                    <a:pt x="164" y="76"/>
                    <a:pt x="164" y="76"/>
                  </a:cubicBezTo>
                  <a:cubicBezTo>
                    <a:pt x="164" y="76"/>
                    <a:pt x="164" y="76"/>
                    <a:pt x="164" y="76"/>
                  </a:cubicBezTo>
                  <a:cubicBezTo>
                    <a:pt x="108" y="134"/>
                    <a:pt x="85" y="202"/>
                    <a:pt x="83" y="207"/>
                  </a:cubicBezTo>
                  <a:cubicBezTo>
                    <a:pt x="81" y="208"/>
                    <a:pt x="78" y="211"/>
                    <a:pt x="70" y="222"/>
                  </a:cubicBezTo>
                  <a:cubicBezTo>
                    <a:pt x="62" y="234"/>
                    <a:pt x="49" y="257"/>
                    <a:pt x="30" y="299"/>
                  </a:cubicBezTo>
                  <a:cubicBezTo>
                    <a:pt x="28" y="306"/>
                    <a:pt x="25" y="312"/>
                    <a:pt x="23" y="318"/>
                  </a:cubicBezTo>
                  <a:cubicBezTo>
                    <a:pt x="23" y="318"/>
                    <a:pt x="23" y="318"/>
                    <a:pt x="23" y="318"/>
                  </a:cubicBezTo>
                  <a:cubicBezTo>
                    <a:pt x="23" y="318"/>
                    <a:pt x="3" y="377"/>
                    <a:pt x="0" y="430"/>
                  </a:cubicBezTo>
                  <a:cubicBezTo>
                    <a:pt x="0" y="476"/>
                    <a:pt x="0" y="476"/>
                    <a:pt x="0" y="476"/>
                  </a:cubicBezTo>
                  <a:cubicBezTo>
                    <a:pt x="1" y="516"/>
                    <a:pt x="6" y="551"/>
                    <a:pt x="6" y="551"/>
                  </a:cubicBezTo>
                  <a:cubicBezTo>
                    <a:pt x="6" y="551"/>
                    <a:pt x="6" y="551"/>
                    <a:pt x="6" y="551"/>
                  </a:cubicBezTo>
                  <a:cubicBezTo>
                    <a:pt x="8" y="575"/>
                    <a:pt x="8" y="575"/>
                    <a:pt x="8" y="575"/>
                  </a:cubicBezTo>
                  <a:cubicBezTo>
                    <a:pt x="8" y="575"/>
                    <a:pt x="8" y="575"/>
                    <a:pt x="8" y="575"/>
                  </a:cubicBezTo>
                  <a:cubicBezTo>
                    <a:pt x="15" y="626"/>
                    <a:pt x="25" y="664"/>
                    <a:pt x="26" y="667"/>
                  </a:cubicBezTo>
                  <a:cubicBezTo>
                    <a:pt x="29" y="724"/>
                    <a:pt x="33" y="753"/>
                    <a:pt x="38" y="769"/>
                  </a:cubicBezTo>
                  <a:cubicBezTo>
                    <a:pt x="41" y="782"/>
                    <a:pt x="44" y="785"/>
                    <a:pt x="45" y="786"/>
                  </a:cubicBezTo>
                  <a:cubicBezTo>
                    <a:pt x="48" y="800"/>
                    <a:pt x="54" y="817"/>
                    <a:pt x="62" y="831"/>
                  </a:cubicBezTo>
                  <a:cubicBezTo>
                    <a:pt x="71" y="845"/>
                    <a:pt x="82" y="857"/>
                    <a:pt x="96" y="860"/>
                  </a:cubicBezTo>
                  <a:cubicBezTo>
                    <a:pt x="100" y="861"/>
                    <a:pt x="104" y="862"/>
                    <a:pt x="108" y="862"/>
                  </a:cubicBezTo>
                  <a:cubicBezTo>
                    <a:pt x="118" y="862"/>
                    <a:pt x="128" y="859"/>
                    <a:pt x="137" y="855"/>
                  </a:cubicBezTo>
                  <a:cubicBezTo>
                    <a:pt x="151" y="850"/>
                    <a:pt x="163" y="843"/>
                    <a:pt x="171" y="837"/>
                  </a:cubicBezTo>
                  <a:cubicBezTo>
                    <a:pt x="182" y="830"/>
                    <a:pt x="190" y="822"/>
                    <a:pt x="205" y="802"/>
                  </a:cubicBezTo>
                  <a:cubicBezTo>
                    <a:pt x="212" y="792"/>
                    <a:pt x="220" y="780"/>
                    <a:pt x="230" y="763"/>
                  </a:cubicBezTo>
                  <a:cubicBezTo>
                    <a:pt x="263" y="713"/>
                    <a:pt x="272" y="669"/>
                    <a:pt x="273" y="667"/>
                  </a:cubicBezTo>
                  <a:cubicBezTo>
                    <a:pt x="274" y="664"/>
                    <a:pt x="301" y="604"/>
                    <a:pt x="318" y="563"/>
                  </a:cubicBezTo>
                  <a:cubicBezTo>
                    <a:pt x="327" y="542"/>
                    <a:pt x="332" y="510"/>
                    <a:pt x="335" y="483"/>
                  </a:cubicBezTo>
                  <a:cubicBezTo>
                    <a:pt x="337" y="470"/>
                    <a:pt x="338" y="459"/>
                    <a:pt x="338" y="450"/>
                  </a:cubicBezTo>
                  <a:cubicBezTo>
                    <a:pt x="340" y="469"/>
                    <a:pt x="342" y="504"/>
                    <a:pt x="347" y="544"/>
                  </a:cubicBezTo>
                  <a:cubicBezTo>
                    <a:pt x="353" y="602"/>
                    <a:pt x="379" y="663"/>
                    <a:pt x="381" y="667"/>
                  </a:cubicBezTo>
                  <a:cubicBezTo>
                    <a:pt x="386" y="716"/>
                    <a:pt x="402" y="757"/>
                    <a:pt x="402" y="759"/>
                  </a:cubicBezTo>
                  <a:cubicBezTo>
                    <a:pt x="402" y="759"/>
                    <a:pt x="402" y="759"/>
                    <a:pt x="402" y="759"/>
                  </a:cubicBezTo>
                  <a:cubicBezTo>
                    <a:pt x="402" y="759"/>
                    <a:pt x="410" y="780"/>
                    <a:pt x="426" y="805"/>
                  </a:cubicBezTo>
                  <a:cubicBezTo>
                    <a:pt x="435" y="819"/>
                    <a:pt x="448" y="835"/>
                    <a:pt x="464" y="848"/>
                  </a:cubicBezTo>
                  <a:cubicBezTo>
                    <a:pt x="465" y="849"/>
                    <a:pt x="479" y="865"/>
                    <a:pt x="502" y="865"/>
                  </a:cubicBezTo>
                  <a:cubicBezTo>
                    <a:pt x="503" y="865"/>
                    <a:pt x="503" y="865"/>
                    <a:pt x="503" y="865"/>
                  </a:cubicBezTo>
                  <a:cubicBezTo>
                    <a:pt x="504" y="865"/>
                    <a:pt x="505" y="865"/>
                    <a:pt x="506" y="865"/>
                  </a:cubicBezTo>
                  <a:cubicBezTo>
                    <a:pt x="519" y="865"/>
                    <a:pt x="529" y="861"/>
                    <a:pt x="537" y="856"/>
                  </a:cubicBezTo>
                  <a:cubicBezTo>
                    <a:pt x="542" y="853"/>
                    <a:pt x="547" y="848"/>
                    <a:pt x="551" y="844"/>
                  </a:cubicBezTo>
                  <a:cubicBezTo>
                    <a:pt x="556" y="838"/>
                    <a:pt x="564" y="828"/>
                    <a:pt x="571" y="816"/>
                  </a:cubicBezTo>
                  <a:cubicBezTo>
                    <a:pt x="578" y="805"/>
                    <a:pt x="583" y="798"/>
                    <a:pt x="586" y="786"/>
                  </a:cubicBezTo>
                  <a:cubicBezTo>
                    <a:pt x="586" y="786"/>
                    <a:pt x="586" y="786"/>
                    <a:pt x="586" y="786"/>
                  </a:cubicBezTo>
                  <a:cubicBezTo>
                    <a:pt x="590" y="776"/>
                    <a:pt x="590" y="776"/>
                    <a:pt x="590" y="776"/>
                  </a:cubicBezTo>
                  <a:cubicBezTo>
                    <a:pt x="622" y="713"/>
                    <a:pt x="627" y="669"/>
                    <a:pt x="627" y="667"/>
                  </a:cubicBezTo>
                  <a:cubicBezTo>
                    <a:pt x="659" y="590"/>
                    <a:pt x="668" y="517"/>
                    <a:pt x="670" y="481"/>
                  </a:cubicBezTo>
                  <a:cubicBezTo>
                    <a:pt x="679" y="617"/>
                    <a:pt x="708" y="663"/>
                    <a:pt x="711" y="667"/>
                  </a:cubicBezTo>
                  <a:cubicBezTo>
                    <a:pt x="716" y="730"/>
                    <a:pt x="742" y="783"/>
                    <a:pt x="762" y="814"/>
                  </a:cubicBezTo>
                  <a:cubicBezTo>
                    <a:pt x="763" y="817"/>
                    <a:pt x="765" y="819"/>
                    <a:pt x="767" y="822"/>
                  </a:cubicBezTo>
                  <a:cubicBezTo>
                    <a:pt x="785" y="848"/>
                    <a:pt x="803" y="862"/>
                    <a:pt x="829" y="867"/>
                  </a:cubicBezTo>
                  <a:cubicBezTo>
                    <a:pt x="840" y="869"/>
                    <a:pt x="847" y="871"/>
                    <a:pt x="854" y="871"/>
                  </a:cubicBezTo>
                  <a:cubicBezTo>
                    <a:pt x="860" y="871"/>
                    <a:pt x="865" y="870"/>
                    <a:pt x="872" y="867"/>
                  </a:cubicBezTo>
                  <a:cubicBezTo>
                    <a:pt x="879" y="864"/>
                    <a:pt x="887" y="859"/>
                    <a:pt x="899" y="852"/>
                  </a:cubicBezTo>
                  <a:cubicBezTo>
                    <a:pt x="921" y="839"/>
                    <a:pt x="934" y="825"/>
                    <a:pt x="945" y="809"/>
                  </a:cubicBezTo>
                  <a:cubicBezTo>
                    <a:pt x="957" y="794"/>
                    <a:pt x="967" y="776"/>
                    <a:pt x="982" y="752"/>
                  </a:cubicBezTo>
                  <a:cubicBezTo>
                    <a:pt x="1020" y="689"/>
                    <a:pt x="1052" y="598"/>
                    <a:pt x="1052" y="598"/>
                  </a:cubicBezTo>
                  <a:cubicBezTo>
                    <a:pt x="1052" y="598"/>
                    <a:pt x="1052" y="598"/>
                    <a:pt x="1052" y="598"/>
                  </a:cubicBezTo>
                  <a:cubicBezTo>
                    <a:pt x="1075" y="545"/>
                    <a:pt x="1083" y="480"/>
                    <a:pt x="1086" y="456"/>
                  </a:cubicBezTo>
                  <a:cubicBezTo>
                    <a:pt x="1090" y="487"/>
                    <a:pt x="1104" y="589"/>
                    <a:pt x="1132" y="655"/>
                  </a:cubicBezTo>
                  <a:cubicBezTo>
                    <a:pt x="1156" y="712"/>
                    <a:pt x="1179" y="748"/>
                    <a:pt x="1228" y="798"/>
                  </a:cubicBezTo>
                  <a:cubicBezTo>
                    <a:pt x="1235" y="804"/>
                    <a:pt x="1241" y="811"/>
                    <a:pt x="1249" y="818"/>
                  </a:cubicBezTo>
                  <a:cubicBezTo>
                    <a:pt x="1289" y="856"/>
                    <a:pt x="1321" y="869"/>
                    <a:pt x="1345" y="872"/>
                  </a:cubicBezTo>
                  <a:cubicBezTo>
                    <a:pt x="1366" y="872"/>
                    <a:pt x="1366" y="872"/>
                    <a:pt x="1366" y="872"/>
                  </a:cubicBezTo>
                  <a:cubicBezTo>
                    <a:pt x="1371" y="871"/>
                    <a:pt x="1377" y="870"/>
                    <a:pt x="1382" y="869"/>
                  </a:cubicBezTo>
                  <a:cubicBezTo>
                    <a:pt x="1396" y="866"/>
                    <a:pt x="1408" y="850"/>
                    <a:pt x="1416" y="836"/>
                  </a:cubicBezTo>
                  <a:cubicBezTo>
                    <a:pt x="1425" y="822"/>
                    <a:pt x="1430" y="808"/>
                    <a:pt x="1430" y="807"/>
                  </a:cubicBezTo>
                  <a:cubicBezTo>
                    <a:pt x="1430" y="807"/>
                    <a:pt x="1430" y="807"/>
                    <a:pt x="1430" y="807"/>
                  </a:cubicBezTo>
                  <a:cubicBezTo>
                    <a:pt x="1430" y="807"/>
                    <a:pt x="1457" y="750"/>
                    <a:pt x="1479" y="614"/>
                  </a:cubicBezTo>
                  <a:cubicBezTo>
                    <a:pt x="1487" y="564"/>
                    <a:pt x="1492" y="527"/>
                    <a:pt x="1494" y="496"/>
                  </a:cubicBezTo>
                  <a:cubicBezTo>
                    <a:pt x="1494" y="456"/>
                    <a:pt x="1494" y="456"/>
                    <a:pt x="1494" y="456"/>
                  </a:cubicBezTo>
                  <a:cubicBezTo>
                    <a:pt x="1492" y="426"/>
                    <a:pt x="1486" y="399"/>
                    <a:pt x="1474" y="366"/>
                  </a:cubicBezTo>
                  <a:cubicBezTo>
                    <a:pt x="1448" y="293"/>
                    <a:pt x="1362" y="221"/>
                    <a:pt x="1347" y="209"/>
                  </a:cubicBezTo>
                  <a:cubicBezTo>
                    <a:pt x="1409" y="209"/>
                    <a:pt x="1409" y="209"/>
                    <a:pt x="1409" y="209"/>
                  </a:cubicBezTo>
                  <a:cubicBezTo>
                    <a:pt x="1407" y="208"/>
                    <a:pt x="1407" y="208"/>
                    <a:pt x="1407" y="208"/>
                  </a:cubicBezTo>
                  <a:cubicBezTo>
                    <a:pt x="1383" y="178"/>
                    <a:pt x="1351" y="155"/>
                    <a:pt x="1327" y="138"/>
                  </a:cubicBezTo>
                  <a:cubicBezTo>
                    <a:pt x="1325" y="137"/>
                    <a:pt x="1323" y="136"/>
                    <a:pt x="1322" y="135"/>
                  </a:cubicBezTo>
                  <a:cubicBezTo>
                    <a:pt x="1320" y="134"/>
                    <a:pt x="1319" y="133"/>
                    <a:pt x="1318" y="132"/>
                  </a:cubicBezTo>
                  <a:cubicBezTo>
                    <a:pt x="1303" y="122"/>
                    <a:pt x="1293" y="117"/>
                    <a:pt x="1293" y="117"/>
                  </a:cubicBezTo>
                  <a:cubicBezTo>
                    <a:pt x="1284" y="112"/>
                    <a:pt x="1275" y="107"/>
                    <a:pt x="1267" y="102"/>
                  </a:cubicBezTo>
                  <a:cubicBezTo>
                    <a:pt x="1256" y="97"/>
                    <a:pt x="1246" y="91"/>
                    <a:pt x="1236" y="87"/>
                  </a:cubicBezTo>
                  <a:cubicBezTo>
                    <a:pt x="1233" y="85"/>
                    <a:pt x="1229" y="83"/>
                    <a:pt x="1225" y="81"/>
                  </a:cubicBezTo>
                  <a:cubicBezTo>
                    <a:pt x="1222" y="80"/>
                    <a:pt x="1218" y="78"/>
                    <a:pt x="1215" y="76"/>
                  </a:cubicBezTo>
                  <a:cubicBezTo>
                    <a:pt x="1211" y="74"/>
                    <a:pt x="1207" y="73"/>
                    <a:pt x="1204" y="71"/>
                  </a:cubicBezTo>
                  <a:cubicBezTo>
                    <a:pt x="1130" y="38"/>
                    <a:pt x="1083" y="29"/>
                    <a:pt x="1030" y="17"/>
                  </a:cubicBezTo>
                  <a:cubicBezTo>
                    <a:pt x="972" y="5"/>
                    <a:pt x="918" y="4"/>
                    <a:pt x="900" y="4"/>
                  </a:cubicBezTo>
                  <a:cubicBezTo>
                    <a:pt x="897" y="4"/>
                    <a:pt x="895" y="4"/>
                    <a:pt x="894" y="4"/>
                  </a:cubicBezTo>
                  <a:cubicBezTo>
                    <a:pt x="890" y="4"/>
                    <a:pt x="885" y="3"/>
                    <a:pt x="881" y="3"/>
                  </a:cubicBezTo>
                  <a:cubicBezTo>
                    <a:pt x="848" y="3"/>
                    <a:pt x="819" y="11"/>
                    <a:pt x="794" y="22"/>
                  </a:cubicBezTo>
                  <a:cubicBezTo>
                    <a:pt x="774" y="31"/>
                    <a:pt x="757" y="42"/>
                    <a:pt x="742" y="53"/>
                  </a:cubicBezTo>
                  <a:cubicBezTo>
                    <a:pt x="718" y="71"/>
                    <a:pt x="701" y="89"/>
                    <a:pt x="692" y="100"/>
                  </a:cubicBezTo>
                  <a:cubicBezTo>
                    <a:pt x="687" y="107"/>
                    <a:pt x="684" y="111"/>
                    <a:pt x="684" y="111"/>
                  </a:cubicBezTo>
                  <a:cubicBezTo>
                    <a:pt x="683" y="112"/>
                    <a:pt x="683" y="112"/>
                    <a:pt x="683" y="112"/>
                  </a:cubicBezTo>
                  <a:cubicBezTo>
                    <a:pt x="705" y="112"/>
                    <a:pt x="705" y="112"/>
                    <a:pt x="705" y="112"/>
                  </a:cubicBezTo>
                  <a:cubicBezTo>
                    <a:pt x="699" y="120"/>
                    <a:pt x="676" y="149"/>
                    <a:pt x="658" y="208"/>
                  </a:cubicBezTo>
                  <a:cubicBezTo>
                    <a:pt x="655" y="211"/>
                    <a:pt x="603" y="279"/>
                    <a:pt x="590" y="385"/>
                  </a:cubicBezTo>
                  <a:cubicBezTo>
                    <a:pt x="589" y="398"/>
                    <a:pt x="589" y="398"/>
                    <a:pt x="589" y="398"/>
                  </a:cubicBezTo>
                  <a:cubicBezTo>
                    <a:pt x="584" y="364"/>
                    <a:pt x="577" y="331"/>
                    <a:pt x="577" y="331"/>
                  </a:cubicBezTo>
                  <a:cubicBezTo>
                    <a:pt x="577" y="331"/>
                    <a:pt x="577" y="331"/>
                    <a:pt x="577" y="331"/>
                  </a:cubicBezTo>
                  <a:cubicBezTo>
                    <a:pt x="563" y="256"/>
                    <a:pt x="529" y="211"/>
                    <a:pt x="527" y="208"/>
                  </a:cubicBezTo>
                  <a:cubicBezTo>
                    <a:pt x="518" y="174"/>
                    <a:pt x="492" y="122"/>
                    <a:pt x="487" y="113"/>
                  </a:cubicBezTo>
                  <a:cubicBezTo>
                    <a:pt x="569" y="113"/>
                    <a:pt x="569" y="113"/>
                    <a:pt x="569" y="113"/>
                  </a:cubicBezTo>
                  <a:cubicBezTo>
                    <a:pt x="567" y="111"/>
                    <a:pt x="567" y="111"/>
                    <a:pt x="567" y="111"/>
                  </a:cubicBezTo>
                  <a:cubicBezTo>
                    <a:pt x="567" y="111"/>
                    <a:pt x="555" y="99"/>
                    <a:pt x="541" y="86"/>
                  </a:cubicBezTo>
                  <a:cubicBezTo>
                    <a:pt x="526" y="73"/>
                    <a:pt x="510" y="59"/>
                    <a:pt x="502" y="53"/>
                  </a:cubicBezTo>
                  <a:cubicBezTo>
                    <a:pt x="474" y="36"/>
                    <a:pt x="429" y="15"/>
                    <a:pt x="390" y="6"/>
                  </a:cubicBezTo>
                  <a:cubicBezTo>
                    <a:pt x="374" y="3"/>
                    <a:pt x="360" y="1"/>
                    <a:pt x="34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95" name="Freeform 238"/>
            <p:cNvSpPr>
              <a:spLocks noEditPoints="1"/>
            </p:cNvSpPr>
            <p:nvPr/>
          </p:nvSpPr>
          <p:spPr bwMode="auto">
            <a:xfrm>
              <a:off x="-4912180" y="4871026"/>
              <a:ext cx="917112" cy="4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244" y="0"/>
                </a:cxn>
                <a:cxn ang="0">
                  <a:pos x="243" y="0"/>
                </a:cxn>
                <a:cxn ang="0">
                  <a:pos x="243" y="0"/>
                </a:cxn>
                <a:cxn ang="0">
                  <a:pos x="243" y="0"/>
                </a:cxn>
                <a:cxn ang="0">
                  <a:pos x="243" y="0"/>
                </a:cxn>
                <a:cxn ang="0">
                  <a:pos x="243" y="1"/>
                </a:cxn>
                <a:cxn ang="0">
                  <a:pos x="244" y="1"/>
                </a:cxn>
                <a:cxn ang="0">
                  <a:pos x="244" y="0"/>
                </a:cxn>
              </a:cxnLst>
              <a:rect l="0" t="0" r="r" b="b"/>
              <a:pathLst>
                <a:path w="244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244" y="0"/>
                  </a:moveTo>
                  <a:cubicBezTo>
                    <a:pt x="243" y="0"/>
                    <a:pt x="243" y="0"/>
                    <a:pt x="243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"/>
                    <a:pt x="243" y="1"/>
                    <a:pt x="243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244" y="0"/>
                    <a:pt x="244" y="0"/>
                    <a:pt x="24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96" name="Freeform 239"/>
            <p:cNvSpPr>
              <a:spLocks noEditPoints="1"/>
            </p:cNvSpPr>
            <p:nvPr/>
          </p:nvSpPr>
          <p:spPr bwMode="auto">
            <a:xfrm>
              <a:off x="-3672514" y="4871026"/>
              <a:ext cx="1172265" cy="492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312" y="0"/>
                </a:cxn>
                <a:cxn ang="0">
                  <a:pos x="311" y="0"/>
                </a:cxn>
                <a:cxn ang="0">
                  <a:pos x="311" y="1"/>
                </a:cxn>
                <a:cxn ang="0">
                  <a:pos x="312" y="1"/>
                </a:cxn>
                <a:cxn ang="0">
                  <a:pos x="312" y="0"/>
                </a:cxn>
              </a:cxnLst>
              <a:rect l="0" t="0" r="r" b="b"/>
              <a:pathLst>
                <a:path w="312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312" y="0"/>
                  </a:moveTo>
                  <a:cubicBezTo>
                    <a:pt x="311" y="0"/>
                    <a:pt x="311" y="0"/>
                    <a:pt x="311" y="0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12" y="1"/>
                    <a:pt x="312" y="1"/>
                    <a:pt x="312" y="1"/>
                  </a:cubicBezTo>
                  <a:cubicBezTo>
                    <a:pt x="312" y="0"/>
                    <a:pt x="312" y="0"/>
                    <a:pt x="31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97" name="Freeform 240"/>
            <p:cNvSpPr>
              <a:spLocks noEditPoints="1"/>
            </p:cNvSpPr>
            <p:nvPr/>
          </p:nvSpPr>
          <p:spPr bwMode="auto">
            <a:xfrm>
              <a:off x="-2071782" y="4871026"/>
              <a:ext cx="1239666" cy="492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330" y="0"/>
                </a:cxn>
                <a:cxn ang="0">
                  <a:pos x="329" y="0"/>
                </a:cxn>
                <a:cxn ang="0">
                  <a:pos x="329" y="1"/>
                </a:cxn>
                <a:cxn ang="0">
                  <a:pos x="330" y="1"/>
                </a:cxn>
                <a:cxn ang="0">
                  <a:pos x="330" y="0"/>
                </a:cxn>
              </a:cxnLst>
              <a:rect l="0" t="0" r="r" b="b"/>
              <a:pathLst>
                <a:path w="330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330" y="0"/>
                  </a:moveTo>
                  <a:cubicBezTo>
                    <a:pt x="329" y="0"/>
                    <a:pt x="329" y="0"/>
                    <a:pt x="329" y="0"/>
                  </a:cubicBezTo>
                  <a:cubicBezTo>
                    <a:pt x="329" y="1"/>
                    <a:pt x="329" y="1"/>
                    <a:pt x="329" y="1"/>
                  </a:cubicBezTo>
                  <a:cubicBezTo>
                    <a:pt x="330" y="1"/>
                    <a:pt x="330" y="1"/>
                    <a:pt x="330" y="1"/>
                  </a:cubicBezTo>
                  <a:cubicBezTo>
                    <a:pt x="330" y="0"/>
                    <a:pt x="330" y="0"/>
                    <a:pt x="33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98" name="Freeform 241"/>
            <p:cNvSpPr>
              <a:spLocks noEditPoints="1"/>
            </p:cNvSpPr>
            <p:nvPr/>
          </p:nvSpPr>
          <p:spPr bwMode="auto">
            <a:xfrm>
              <a:off x="-6245723" y="4871026"/>
              <a:ext cx="919519" cy="492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245" y="0"/>
                </a:cxn>
                <a:cxn ang="0">
                  <a:pos x="244" y="0"/>
                </a:cxn>
                <a:cxn ang="0">
                  <a:pos x="244" y="0"/>
                </a:cxn>
                <a:cxn ang="0">
                  <a:pos x="244" y="0"/>
                </a:cxn>
                <a:cxn ang="0">
                  <a:pos x="244" y="0"/>
                </a:cxn>
                <a:cxn ang="0">
                  <a:pos x="243" y="1"/>
                </a:cxn>
                <a:cxn ang="0">
                  <a:pos x="245" y="1"/>
                </a:cxn>
                <a:cxn ang="0">
                  <a:pos x="245" y="0"/>
                </a:cxn>
              </a:cxnLst>
              <a:rect l="0" t="0" r="r" b="b"/>
              <a:pathLst>
                <a:path w="245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45" y="0"/>
                  </a:moveTo>
                  <a:cubicBezTo>
                    <a:pt x="244" y="0"/>
                    <a:pt x="244" y="0"/>
                    <a:pt x="244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44" y="0"/>
                    <a:pt x="244" y="0"/>
                    <a:pt x="243" y="1"/>
                  </a:cubicBezTo>
                  <a:cubicBezTo>
                    <a:pt x="245" y="1"/>
                    <a:pt x="245" y="1"/>
                    <a:pt x="245" y="1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99" name="Freeform 242"/>
            <p:cNvSpPr>
              <a:spLocks/>
            </p:cNvSpPr>
            <p:nvPr/>
          </p:nvSpPr>
          <p:spPr bwMode="auto">
            <a:xfrm>
              <a:off x="-5020500" y="4541414"/>
              <a:ext cx="7221" cy="245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1" y="0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00" name="Freeform 243"/>
            <p:cNvSpPr>
              <a:spLocks noEditPoints="1"/>
            </p:cNvSpPr>
            <p:nvPr/>
          </p:nvSpPr>
          <p:spPr bwMode="auto">
            <a:xfrm>
              <a:off x="-3780835" y="4541414"/>
              <a:ext cx="1408164" cy="245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375" y="0"/>
                </a:cxn>
                <a:cxn ang="0">
                  <a:pos x="375" y="0"/>
                </a:cxn>
                <a:cxn ang="0">
                  <a:pos x="374" y="1"/>
                </a:cxn>
                <a:cxn ang="0">
                  <a:pos x="374" y="1"/>
                </a:cxn>
                <a:cxn ang="0">
                  <a:pos x="375" y="1"/>
                </a:cxn>
                <a:cxn ang="0">
                  <a:pos x="375" y="0"/>
                </a:cxn>
              </a:cxnLst>
              <a:rect l="0" t="0" r="r" b="b"/>
              <a:pathLst>
                <a:path w="375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375" y="0"/>
                  </a:moveTo>
                  <a:cubicBezTo>
                    <a:pt x="375" y="0"/>
                    <a:pt x="375" y="0"/>
                    <a:pt x="375" y="0"/>
                  </a:cubicBezTo>
                  <a:cubicBezTo>
                    <a:pt x="375" y="0"/>
                    <a:pt x="375" y="0"/>
                    <a:pt x="374" y="1"/>
                  </a:cubicBezTo>
                  <a:cubicBezTo>
                    <a:pt x="374" y="1"/>
                    <a:pt x="374" y="1"/>
                    <a:pt x="374" y="1"/>
                  </a:cubicBezTo>
                  <a:cubicBezTo>
                    <a:pt x="375" y="1"/>
                    <a:pt x="375" y="1"/>
                    <a:pt x="375" y="1"/>
                  </a:cubicBezTo>
                  <a:cubicBezTo>
                    <a:pt x="375" y="0"/>
                    <a:pt x="375" y="0"/>
                    <a:pt x="37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01" name="Freeform 244"/>
            <p:cNvSpPr>
              <a:spLocks/>
            </p:cNvSpPr>
            <p:nvPr/>
          </p:nvSpPr>
          <p:spPr bwMode="auto">
            <a:xfrm>
              <a:off x="-2175287" y="4541414"/>
              <a:ext cx="0" cy="24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02" name="Freeform 245"/>
            <p:cNvSpPr>
              <a:spLocks/>
            </p:cNvSpPr>
            <p:nvPr/>
          </p:nvSpPr>
          <p:spPr bwMode="auto">
            <a:xfrm>
              <a:off x="-6310714" y="4541414"/>
              <a:ext cx="4814" cy="24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0" y="0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03" name="Freeform 246"/>
            <p:cNvSpPr>
              <a:spLocks noEditPoints="1"/>
            </p:cNvSpPr>
            <p:nvPr/>
          </p:nvSpPr>
          <p:spPr bwMode="auto">
            <a:xfrm>
              <a:off x="-4062467" y="3527981"/>
              <a:ext cx="3134066" cy="492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834" y="0"/>
                </a:cxn>
                <a:cxn ang="0">
                  <a:pos x="832" y="0"/>
                </a:cxn>
                <a:cxn ang="0">
                  <a:pos x="833" y="1"/>
                </a:cxn>
                <a:cxn ang="0">
                  <a:pos x="834" y="1"/>
                </a:cxn>
                <a:cxn ang="0">
                  <a:pos x="834" y="0"/>
                </a:cxn>
              </a:cxnLst>
              <a:rect l="0" t="0" r="r" b="b"/>
              <a:pathLst>
                <a:path w="834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834" y="0"/>
                  </a:moveTo>
                  <a:cubicBezTo>
                    <a:pt x="832" y="0"/>
                    <a:pt x="832" y="0"/>
                    <a:pt x="832" y="0"/>
                  </a:cubicBezTo>
                  <a:cubicBezTo>
                    <a:pt x="833" y="0"/>
                    <a:pt x="833" y="0"/>
                    <a:pt x="833" y="1"/>
                  </a:cubicBezTo>
                  <a:cubicBezTo>
                    <a:pt x="834" y="1"/>
                    <a:pt x="834" y="1"/>
                    <a:pt x="834" y="1"/>
                  </a:cubicBezTo>
                  <a:cubicBezTo>
                    <a:pt x="834" y="0"/>
                    <a:pt x="834" y="0"/>
                    <a:pt x="83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04" name="Freeform 247"/>
            <p:cNvSpPr>
              <a:spLocks noEditPoints="1"/>
            </p:cNvSpPr>
            <p:nvPr/>
          </p:nvSpPr>
          <p:spPr bwMode="auto">
            <a:xfrm>
              <a:off x="-6245723" y="3527981"/>
              <a:ext cx="2043643" cy="492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2" y="0"/>
                </a:cxn>
                <a:cxn ang="0">
                  <a:pos x="544" y="0"/>
                </a:cxn>
                <a:cxn ang="0">
                  <a:pos x="543" y="0"/>
                </a:cxn>
                <a:cxn ang="0">
                  <a:pos x="543" y="1"/>
                </a:cxn>
                <a:cxn ang="0">
                  <a:pos x="544" y="1"/>
                </a:cxn>
                <a:cxn ang="0">
                  <a:pos x="544" y="0"/>
                </a:cxn>
              </a:cxnLst>
              <a:rect l="0" t="0" r="r" b="b"/>
              <a:pathLst>
                <a:path w="544" h="1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moveTo>
                    <a:pt x="544" y="0"/>
                  </a:moveTo>
                  <a:cubicBezTo>
                    <a:pt x="543" y="0"/>
                    <a:pt x="543" y="0"/>
                    <a:pt x="543" y="0"/>
                  </a:cubicBezTo>
                  <a:cubicBezTo>
                    <a:pt x="543" y="0"/>
                    <a:pt x="543" y="0"/>
                    <a:pt x="543" y="1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44" y="0"/>
                    <a:pt x="544" y="0"/>
                    <a:pt x="544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05" name="Freeform 248"/>
            <p:cNvSpPr>
              <a:spLocks/>
            </p:cNvSpPr>
            <p:nvPr/>
          </p:nvSpPr>
          <p:spPr bwMode="auto">
            <a:xfrm>
              <a:off x="-3691771" y="2785124"/>
              <a:ext cx="9628" cy="2459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06" name="Freeform 249"/>
            <p:cNvSpPr>
              <a:spLocks noEditPoints="1"/>
            </p:cNvSpPr>
            <p:nvPr/>
          </p:nvSpPr>
          <p:spPr bwMode="auto">
            <a:xfrm>
              <a:off x="-5836513" y="2785124"/>
              <a:ext cx="1314286" cy="245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349" y="0"/>
                </a:cxn>
                <a:cxn ang="0">
                  <a:pos x="348" y="0"/>
                </a:cxn>
                <a:cxn ang="0">
                  <a:pos x="349" y="1"/>
                </a:cxn>
                <a:cxn ang="0">
                  <a:pos x="350" y="1"/>
                </a:cxn>
                <a:cxn ang="0">
                  <a:pos x="350" y="1"/>
                </a:cxn>
                <a:cxn ang="0">
                  <a:pos x="349" y="1"/>
                </a:cxn>
                <a:cxn ang="0">
                  <a:pos x="349" y="0"/>
                </a:cxn>
              </a:cxnLst>
              <a:rect l="0" t="0" r="r" b="b"/>
              <a:pathLst>
                <a:path w="350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349" y="0"/>
                  </a:moveTo>
                  <a:cubicBezTo>
                    <a:pt x="348" y="0"/>
                    <a:pt x="348" y="0"/>
                    <a:pt x="348" y="0"/>
                  </a:cubicBezTo>
                  <a:cubicBezTo>
                    <a:pt x="349" y="1"/>
                    <a:pt x="349" y="1"/>
                    <a:pt x="349" y="1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49" y="1"/>
                    <a:pt x="349" y="1"/>
                    <a:pt x="349" y="1"/>
                  </a:cubicBezTo>
                  <a:cubicBezTo>
                    <a:pt x="349" y="0"/>
                    <a:pt x="349" y="0"/>
                    <a:pt x="349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07" name="Freeform 250"/>
            <p:cNvSpPr>
              <a:spLocks/>
            </p:cNvSpPr>
            <p:nvPr/>
          </p:nvSpPr>
          <p:spPr bwMode="auto">
            <a:xfrm>
              <a:off x="-3672514" y="2669513"/>
              <a:ext cx="4814" cy="2461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0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08" name="Freeform 251"/>
            <p:cNvSpPr>
              <a:spLocks/>
            </p:cNvSpPr>
            <p:nvPr/>
          </p:nvSpPr>
          <p:spPr bwMode="auto">
            <a:xfrm>
              <a:off x="-1308725" y="3146713"/>
              <a:ext cx="7221" cy="2461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09" name="Freeform 252"/>
            <p:cNvSpPr>
              <a:spLocks/>
            </p:cNvSpPr>
            <p:nvPr/>
          </p:nvSpPr>
          <p:spPr bwMode="auto">
            <a:xfrm>
              <a:off x="-5737821" y="2669513"/>
              <a:ext cx="2406" cy="2461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0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10" name="Freeform 253"/>
            <p:cNvSpPr>
              <a:spLocks noEditPoints="1"/>
            </p:cNvSpPr>
            <p:nvPr/>
          </p:nvSpPr>
          <p:spPr bwMode="auto">
            <a:xfrm>
              <a:off x="-5034942" y="4460241"/>
              <a:ext cx="1162637" cy="2461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310" y="0"/>
                </a:cxn>
                <a:cxn ang="0">
                  <a:pos x="309" y="0"/>
                </a:cxn>
                <a:cxn ang="0">
                  <a:pos x="309" y="1"/>
                </a:cxn>
                <a:cxn ang="0">
                  <a:pos x="310" y="1"/>
                </a:cxn>
                <a:cxn ang="0">
                  <a:pos x="310" y="0"/>
                </a:cxn>
              </a:cxnLst>
              <a:rect l="0" t="0" r="r" b="b"/>
              <a:pathLst>
                <a:path w="310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310" y="0"/>
                  </a:moveTo>
                  <a:cubicBezTo>
                    <a:pt x="309" y="0"/>
                    <a:pt x="309" y="0"/>
                    <a:pt x="309" y="0"/>
                  </a:cubicBezTo>
                  <a:cubicBezTo>
                    <a:pt x="309" y="1"/>
                    <a:pt x="309" y="1"/>
                    <a:pt x="309" y="1"/>
                  </a:cubicBezTo>
                  <a:cubicBezTo>
                    <a:pt x="310" y="1"/>
                    <a:pt x="310" y="1"/>
                    <a:pt x="310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11" name="Freeform 254"/>
            <p:cNvSpPr>
              <a:spLocks noEditPoints="1"/>
            </p:cNvSpPr>
            <p:nvPr/>
          </p:nvSpPr>
          <p:spPr bwMode="auto">
            <a:xfrm>
              <a:off x="-3795278" y="4460241"/>
              <a:ext cx="1449084" cy="2461"/>
            </a:xfrm>
            <a:custGeom>
              <a:avLst/>
              <a:gdLst/>
              <a:ahLst/>
              <a:cxnLst>
                <a:cxn ang="0">
                  <a:pos x="386" y="0"/>
                </a:cxn>
                <a:cxn ang="0">
                  <a:pos x="385" y="1"/>
                </a:cxn>
                <a:cxn ang="0">
                  <a:pos x="386" y="1"/>
                </a:cxn>
                <a:cxn ang="0">
                  <a:pos x="386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0"/>
                </a:cxn>
              </a:cxnLst>
              <a:rect l="0" t="0" r="r" b="b"/>
              <a:pathLst>
                <a:path w="386" h="1">
                  <a:moveTo>
                    <a:pt x="386" y="0"/>
                  </a:moveTo>
                  <a:cubicBezTo>
                    <a:pt x="385" y="1"/>
                    <a:pt x="385" y="1"/>
                    <a:pt x="385" y="1"/>
                  </a:cubicBezTo>
                  <a:cubicBezTo>
                    <a:pt x="386" y="1"/>
                    <a:pt x="386" y="1"/>
                    <a:pt x="386" y="1"/>
                  </a:cubicBezTo>
                  <a:cubicBezTo>
                    <a:pt x="386" y="0"/>
                    <a:pt x="386" y="0"/>
                    <a:pt x="386" y="0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12" name="Freeform 255"/>
            <p:cNvSpPr>
              <a:spLocks noEditPoints="1"/>
            </p:cNvSpPr>
            <p:nvPr/>
          </p:nvSpPr>
          <p:spPr bwMode="auto">
            <a:xfrm>
              <a:off x="-2199359" y="4460241"/>
              <a:ext cx="1434642" cy="2461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382" y="0"/>
                </a:cxn>
                <a:cxn ang="0">
                  <a:pos x="381" y="0"/>
                </a:cxn>
                <a:cxn ang="0">
                  <a:pos x="381" y="1"/>
                </a:cxn>
                <a:cxn ang="0">
                  <a:pos x="382" y="1"/>
                </a:cxn>
                <a:cxn ang="0">
                  <a:pos x="382" y="0"/>
                </a:cxn>
              </a:cxnLst>
              <a:rect l="0" t="0" r="r" b="b"/>
              <a:pathLst>
                <a:path w="382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382" y="0"/>
                  </a:moveTo>
                  <a:cubicBezTo>
                    <a:pt x="381" y="0"/>
                    <a:pt x="381" y="0"/>
                    <a:pt x="381" y="0"/>
                  </a:cubicBezTo>
                  <a:cubicBezTo>
                    <a:pt x="381" y="1"/>
                    <a:pt x="381" y="1"/>
                    <a:pt x="381" y="1"/>
                  </a:cubicBezTo>
                  <a:cubicBezTo>
                    <a:pt x="382" y="1"/>
                    <a:pt x="382" y="1"/>
                    <a:pt x="382" y="1"/>
                  </a:cubicBezTo>
                  <a:cubicBezTo>
                    <a:pt x="382" y="0"/>
                    <a:pt x="382" y="0"/>
                    <a:pt x="38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13" name="Freeform 256"/>
            <p:cNvSpPr>
              <a:spLocks noEditPoints="1"/>
            </p:cNvSpPr>
            <p:nvPr/>
          </p:nvSpPr>
          <p:spPr bwMode="auto">
            <a:xfrm>
              <a:off x="-6315529" y="4460241"/>
              <a:ext cx="1167451" cy="2461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311" y="0"/>
                </a:cxn>
                <a:cxn ang="0">
                  <a:pos x="311" y="0"/>
                </a:cxn>
                <a:cxn ang="0">
                  <a:pos x="310" y="1"/>
                </a:cxn>
                <a:cxn ang="0">
                  <a:pos x="311" y="1"/>
                </a:cxn>
                <a:cxn ang="0">
                  <a:pos x="311" y="0"/>
                </a:cxn>
              </a:cxnLst>
              <a:rect l="0" t="0" r="r" b="b"/>
              <a:pathLst>
                <a:path w="31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311" y="0"/>
                  </a:moveTo>
                  <a:cubicBezTo>
                    <a:pt x="311" y="0"/>
                    <a:pt x="311" y="0"/>
                    <a:pt x="311" y="0"/>
                  </a:cubicBezTo>
                  <a:cubicBezTo>
                    <a:pt x="311" y="0"/>
                    <a:pt x="311" y="1"/>
                    <a:pt x="310" y="1"/>
                  </a:cubicBezTo>
                  <a:cubicBezTo>
                    <a:pt x="311" y="1"/>
                    <a:pt x="311" y="1"/>
                    <a:pt x="311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14" name="Freeform 257"/>
            <p:cNvSpPr>
              <a:spLocks noEditPoints="1"/>
            </p:cNvSpPr>
            <p:nvPr/>
          </p:nvSpPr>
          <p:spPr bwMode="auto">
            <a:xfrm>
              <a:off x="-6212023" y="5200638"/>
              <a:ext cx="748614" cy="24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199" y="0"/>
                </a:cxn>
                <a:cxn ang="0">
                  <a:pos x="198" y="0"/>
                </a:cxn>
                <a:cxn ang="0">
                  <a:pos x="198" y="1"/>
                </a:cxn>
                <a:cxn ang="0">
                  <a:pos x="199" y="1"/>
                </a:cxn>
                <a:cxn ang="0">
                  <a:pos x="199" y="0"/>
                </a:cxn>
              </a:cxnLst>
              <a:rect l="0" t="0" r="r" b="b"/>
              <a:pathLst>
                <a:path w="199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99" y="0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15" name="Freeform 258"/>
            <p:cNvSpPr>
              <a:spLocks noEditPoints="1"/>
            </p:cNvSpPr>
            <p:nvPr/>
          </p:nvSpPr>
          <p:spPr bwMode="auto">
            <a:xfrm>
              <a:off x="-4837559" y="5200638"/>
              <a:ext cx="741392" cy="245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197" y="0"/>
                </a:cxn>
                <a:cxn ang="0">
                  <a:pos x="196" y="0"/>
                </a:cxn>
                <a:cxn ang="0">
                  <a:pos x="196" y="1"/>
                </a:cxn>
                <a:cxn ang="0">
                  <a:pos x="197" y="1"/>
                </a:cxn>
                <a:cxn ang="0">
                  <a:pos x="197" y="0"/>
                </a:cxn>
              </a:cxnLst>
              <a:rect l="0" t="0" r="r" b="b"/>
              <a:pathLst>
                <a:path w="197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9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7" y="0"/>
                    <a:pt x="197" y="0"/>
                    <a:pt x="19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16" name="Freeform 259"/>
            <p:cNvSpPr>
              <a:spLocks noEditPoints="1"/>
            </p:cNvSpPr>
            <p:nvPr/>
          </p:nvSpPr>
          <p:spPr bwMode="auto">
            <a:xfrm>
              <a:off x="-3593080" y="5200638"/>
              <a:ext cx="926741" cy="245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247" y="0"/>
                </a:cxn>
                <a:cxn ang="0">
                  <a:pos x="246" y="0"/>
                </a:cxn>
                <a:cxn ang="0">
                  <a:pos x="246" y="1"/>
                </a:cxn>
                <a:cxn ang="0">
                  <a:pos x="247" y="1"/>
                </a:cxn>
                <a:cxn ang="0">
                  <a:pos x="247" y="0"/>
                </a:cxn>
              </a:cxnLst>
              <a:rect l="0" t="0" r="r" b="b"/>
              <a:pathLst>
                <a:path w="247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47" y="0"/>
                  </a:moveTo>
                  <a:cubicBezTo>
                    <a:pt x="246" y="0"/>
                    <a:pt x="246" y="0"/>
                    <a:pt x="246" y="0"/>
                  </a:cubicBezTo>
                  <a:cubicBezTo>
                    <a:pt x="246" y="1"/>
                    <a:pt x="246" y="1"/>
                    <a:pt x="246" y="1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47" y="0"/>
                    <a:pt x="247" y="0"/>
                    <a:pt x="24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17" name="Freeform 260"/>
            <p:cNvSpPr>
              <a:spLocks noEditPoints="1"/>
            </p:cNvSpPr>
            <p:nvPr/>
          </p:nvSpPr>
          <p:spPr bwMode="auto">
            <a:xfrm>
              <a:off x="-1879213" y="5200638"/>
              <a:ext cx="967661" cy="245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1" y="0"/>
                </a:cxn>
                <a:cxn ang="0">
                  <a:pos x="258" y="0"/>
                </a:cxn>
                <a:cxn ang="0">
                  <a:pos x="258" y="0"/>
                </a:cxn>
                <a:cxn ang="0">
                  <a:pos x="257" y="1"/>
                </a:cxn>
                <a:cxn ang="0">
                  <a:pos x="258" y="1"/>
                </a:cxn>
                <a:cxn ang="0">
                  <a:pos x="258" y="0"/>
                </a:cxn>
              </a:cxnLst>
              <a:rect l="0" t="0" r="r" b="b"/>
              <a:pathLst>
                <a:path w="258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moveTo>
                    <a:pt x="258" y="0"/>
                  </a:moveTo>
                  <a:cubicBezTo>
                    <a:pt x="258" y="0"/>
                    <a:pt x="258" y="0"/>
                    <a:pt x="258" y="0"/>
                  </a:cubicBezTo>
                  <a:cubicBezTo>
                    <a:pt x="257" y="1"/>
                    <a:pt x="257" y="1"/>
                    <a:pt x="257" y="1"/>
                  </a:cubicBezTo>
                  <a:cubicBezTo>
                    <a:pt x="258" y="1"/>
                    <a:pt x="258" y="1"/>
                    <a:pt x="258" y="1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18" name="Freeform 261"/>
            <p:cNvSpPr>
              <a:spLocks noEditPoints="1"/>
            </p:cNvSpPr>
            <p:nvPr/>
          </p:nvSpPr>
          <p:spPr bwMode="auto">
            <a:xfrm>
              <a:off x="-6175916" y="5318708"/>
              <a:ext cx="633071" cy="245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68" y="0"/>
                </a:cxn>
                <a:cxn ang="0">
                  <a:pos x="168" y="0"/>
                </a:cxn>
                <a:cxn ang="0">
                  <a:pos x="168" y="0"/>
                </a:cxn>
                <a:cxn ang="0">
                  <a:pos x="168" y="0"/>
                </a:cxn>
                <a:cxn ang="0">
                  <a:pos x="168" y="0"/>
                </a:cxn>
              </a:cxnLst>
              <a:rect l="0" t="0" r="r" b="b"/>
              <a:pathLst>
                <a:path w="168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68" y="0"/>
                  </a:move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19" name="Freeform 262"/>
            <p:cNvSpPr>
              <a:spLocks noEditPoints="1"/>
            </p:cNvSpPr>
            <p:nvPr/>
          </p:nvSpPr>
          <p:spPr bwMode="auto">
            <a:xfrm>
              <a:off x="-4779788" y="5323628"/>
              <a:ext cx="625850" cy="4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167" y="0"/>
                </a:cxn>
                <a:cxn ang="0">
                  <a:pos x="167" y="0"/>
                </a:cxn>
                <a:cxn ang="0">
                  <a:pos x="166" y="1"/>
                </a:cxn>
                <a:cxn ang="0">
                  <a:pos x="167" y="1"/>
                </a:cxn>
                <a:cxn ang="0">
                  <a:pos x="167" y="0"/>
                </a:cxn>
              </a:cxnLst>
              <a:rect l="0" t="0" r="r" b="b"/>
              <a:pathLst>
                <a:path w="167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moveTo>
                    <a:pt x="167" y="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166" y="1"/>
                    <a:pt x="166" y="1"/>
                    <a:pt x="166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0"/>
                    <a:pt x="167" y="0"/>
                    <a:pt x="16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20" name="Freeform 263"/>
            <p:cNvSpPr>
              <a:spLocks noEditPoints="1"/>
            </p:cNvSpPr>
            <p:nvPr/>
          </p:nvSpPr>
          <p:spPr bwMode="auto">
            <a:xfrm>
              <a:off x="-3537716" y="5323628"/>
              <a:ext cx="791941" cy="49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211" y="0"/>
                </a:cxn>
                <a:cxn ang="0">
                  <a:pos x="210" y="0"/>
                </a:cxn>
                <a:cxn ang="0">
                  <a:pos x="210" y="1"/>
                </a:cxn>
                <a:cxn ang="0">
                  <a:pos x="211" y="1"/>
                </a:cxn>
                <a:cxn ang="0">
                  <a:pos x="211" y="0"/>
                </a:cxn>
              </a:cxnLst>
              <a:rect l="0" t="0" r="r" b="b"/>
              <a:pathLst>
                <a:path w="21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moveTo>
                    <a:pt x="211" y="0"/>
                  </a:moveTo>
                  <a:cubicBezTo>
                    <a:pt x="210" y="0"/>
                    <a:pt x="210" y="0"/>
                    <a:pt x="210" y="0"/>
                  </a:cubicBezTo>
                  <a:cubicBezTo>
                    <a:pt x="210" y="1"/>
                    <a:pt x="210" y="1"/>
                    <a:pt x="210" y="1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11" y="0"/>
                    <a:pt x="211" y="0"/>
                    <a:pt x="21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21" name="Freeform 264"/>
            <p:cNvSpPr>
              <a:spLocks/>
            </p:cNvSpPr>
            <p:nvPr/>
          </p:nvSpPr>
          <p:spPr bwMode="auto">
            <a:xfrm>
              <a:off x="-1766077" y="5323628"/>
              <a:ext cx="7221" cy="492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1" y="0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22" name="Freeform 265"/>
            <p:cNvSpPr>
              <a:spLocks noEditPoints="1"/>
            </p:cNvSpPr>
            <p:nvPr/>
          </p:nvSpPr>
          <p:spPr bwMode="auto">
            <a:xfrm>
              <a:off x="-6344414" y="3965824"/>
              <a:ext cx="5591732" cy="492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1488" y="0"/>
                </a:cxn>
                <a:cxn ang="0">
                  <a:pos x="1487" y="0"/>
                </a:cxn>
                <a:cxn ang="0">
                  <a:pos x="1487" y="1"/>
                </a:cxn>
                <a:cxn ang="0">
                  <a:pos x="1488" y="1"/>
                </a:cxn>
                <a:cxn ang="0">
                  <a:pos x="1488" y="0"/>
                </a:cxn>
              </a:cxnLst>
              <a:rect l="0" t="0" r="r" b="b"/>
              <a:pathLst>
                <a:path w="1488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488" y="0"/>
                  </a:moveTo>
                  <a:cubicBezTo>
                    <a:pt x="1487" y="0"/>
                    <a:pt x="1487" y="0"/>
                    <a:pt x="1487" y="0"/>
                  </a:cubicBezTo>
                  <a:cubicBezTo>
                    <a:pt x="1487" y="1"/>
                    <a:pt x="1487" y="1"/>
                    <a:pt x="1487" y="1"/>
                  </a:cubicBezTo>
                  <a:cubicBezTo>
                    <a:pt x="1488" y="1"/>
                    <a:pt x="1488" y="1"/>
                    <a:pt x="1488" y="1"/>
                  </a:cubicBezTo>
                  <a:cubicBezTo>
                    <a:pt x="1488" y="0"/>
                    <a:pt x="1488" y="0"/>
                    <a:pt x="1488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23" name="Freeform 266"/>
            <p:cNvSpPr>
              <a:spLocks noEditPoints="1"/>
            </p:cNvSpPr>
            <p:nvPr/>
          </p:nvSpPr>
          <p:spPr bwMode="auto">
            <a:xfrm>
              <a:off x="-6264980" y="3582096"/>
              <a:ext cx="2074935" cy="492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552" y="0"/>
                </a:cxn>
                <a:cxn ang="0">
                  <a:pos x="551" y="0"/>
                </a:cxn>
                <a:cxn ang="0">
                  <a:pos x="551" y="1"/>
                </a:cxn>
                <a:cxn ang="0">
                  <a:pos x="552" y="1"/>
                </a:cxn>
                <a:cxn ang="0">
                  <a:pos x="552" y="0"/>
                </a:cxn>
              </a:cxnLst>
              <a:rect l="0" t="0" r="r" b="b"/>
              <a:pathLst>
                <a:path w="552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552" y="0"/>
                  </a:moveTo>
                  <a:cubicBezTo>
                    <a:pt x="551" y="0"/>
                    <a:pt x="551" y="0"/>
                    <a:pt x="551" y="0"/>
                  </a:cubicBezTo>
                  <a:cubicBezTo>
                    <a:pt x="551" y="0"/>
                    <a:pt x="551" y="0"/>
                    <a:pt x="551" y="1"/>
                  </a:cubicBezTo>
                  <a:cubicBezTo>
                    <a:pt x="552" y="1"/>
                    <a:pt x="552" y="1"/>
                    <a:pt x="552" y="1"/>
                  </a:cubicBezTo>
                  <a:cubicBezTo>
                    <a:pt x="552" y="0"/>
                    <a:pt x="552" y="0"/>
                    <a:pt x="55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24" name="Freeform 267"/>
            <p:cNvSpPr>
              <a:spLocks noEditPoints="1"/>
            </p:cNvSpPr>
            <p:nvPr/>
          </p:nvSpPr>
          <p:spPr bwMode="auto">
            <a:xfrm>
              <a:off x="-4079318" y="3582096"/>
              <a:ext cx="3184617" cy="492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847" y="0"/>
                </a:cxn>
                <a:cxn ang="0">
                  <a:pos x="846" y="0"/>
                </a:cxn>
                <a:cxn ang="0">
                  <a:pos x="846" y="1"/>
                </a:cxn>
                <a:cxn ang="0">
                  <a:pos x="847" y="1"/>
                </a:cxn>
                <a:cxn ang="0">
                  <a:pos x="847" y="0"/>
                </a:cxn>
              </a:cxnLst>
              <a:rect l="0" t="0" r="r" b="b"/>
              <a:pathLst>
                <a:path w="847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847" y="0"/>
                  </a:moveTo>
                  <a:cubicBezTo>
                    <a:pt x="846" y="0"/>
                    <a:pt x="846" y="0"/>
                    <a:pt x="846" y="0"/>
                  </a:cubicBezTo>
                  <a:cubicBezTo>
                    <a:pt x="846" y="0"/>
                    <a:pt x="846" y="0"/>
                    <a:pt x="846" y="1"/>
                  </a:cubicBezTo>
                  <a:cubicBezTo>
                    <a:pt x="847" y="1"/>
                    <a:pt x="847" y="1"/>
                    <a:pt x="847" y="1"/>
                  </a:cubicBezTo>
                  <a:cubicBezTo>
                    <a:pt x="847" y="0"/>
                    <a:pt x="847" y="0"/>
                    <a:pt x="84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25" name="Freeform 268"/>
            <p:cNvSpPr>
              <a:spLocks/>
            </p:cNvSpPr>
            <p:nvPr/>
          </p:nvSpPr>
          <p:spPr bwMode="auto">
            <a:xfrm>
              <a:off x="-3833792" y="4088813"/>
              <a:ext cx="2408" cy="245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26" name="Freeform 269"/>
            <p:cNvSpPr>
              <a:spLocks/>
            </p:cNvSpPr>
            <p:nvPr/>
          </p:nvSpPr>
          <p:spPr bwMode="auto">
            <a:xfrm>
              <a:off x="-2269166" y="4044537"/>
              <a:ext cx="2408" cy="245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27" name="Freeform 270"/>
            <p:cNvSpPr>
              <a:spLocks/>
            </p:cNvSpPr>
            <p:nvPr/>
          </p:nvSpPr>
          <p:spPr bwMode="auto">
            <a:xfrm>
              <a:off x="-1301505" y="3146713"/>
              <a:ext cx="7222" cy="2461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1" y="0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28" name="Freeform 271"/>
            <p:cNvSpPr>
              <a:spLocks/>
            </p:cNvSpPr>
            <p:nvPr/>
          </p:nvSpPr>
          <p:spPr bwMode="auto">
            <a:xfrm>
              <a:off x="-4139495" y="3892030"/>
              <a:ext cx="9628" cy="245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29" name="Freeform 272"/>
            <p:cNvSpPr>
              <a:spLocks/>
            </p:cNvSpPr>
            <p:nvPr/>
          </p:nvSpPr>
          <p:spPr bwMode="auto">
            <a:xfrm>
              <a:off x="-5075864" y="4002720"/>
              <a:ext cx="2408" cy="2461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30" name="Freeform 273"/>
            <p:cNvSpPr>
              <a:spLocks/>
            </p:cNvSpPr>
            <p:nvPr/>
          </p:nvSpPr>
          <p:spPr bwMode="auto">
            <a:xfrm>
              <a:off x="-4529448" y="2785124"/>
              <a:ext cx="7221" cy="24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2" y="0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31" name="Freeform 274"/>
            <p:cNvSpPr>
              <a:spLocks/>
            </p:cNvSpPr>
            <p:nvPr/>
          </p:nvSpPr>
          <p:spPr bwMode="auto">
            <a:xfrm>
              <a:off x="-4524634" y="2785124"/>
              <a:ext cx="2406" cy="245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0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32" name="Freeform 275"/>
            <p:cNvSpPr>
              <a:spLocks/>
            </p:cNvSpPr>
            <p:nvPr/>
          </p:nvSpPr>
          <p:spPr bwMode="auto">
            <a:xfrm>
              <a:off x="-4341693" y="2785124"/>
              <a:ext cx="4814" cy="24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33" name="Freeform 276"/>
            <p:cNvSpPr>
              <a:spLocks noEditPoints="1"/>
            </p:cNvSpPr>
            <p:nvPr/>
          </p:nvSpPr>
          <p:spPr bwMode="auto">
            <a:xfrm>
              <a:off x="-6036303" y="3149173"/>
              <a:ext cx="1660911" cy="245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2" y="0"/>
                </a:cxn>
                <a:cxn ang="0">
                  <a:pos x="442" y="0"/>
                </a:cxn>
                <a:cxn ang="0">
                  <a:pos x="442" y="0"/>
                </a:cxn>
                <a:cxn ang="0">
                  <a:pos x="442" y="1"/>
                </a:cxn>
                <a:cxn ang="0">
                  <a:pos x="442" y="1"/>
                </a:cxn>
                <a:cxn ang="0">
                  <a:pos x="442" y="0"/>
                </a:cxn>
              </a:cxnLst>
              <a:rect l="0" t="0" r="r" b="b"/>
              <a:pathLst>
                <a:path w="442" h="1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442" y="0"/>
                  </a:moveTo>
                  <a:cubicBezTo>
                    <a:pt x="442" y="0"/>
                    <a:pt x="442" y="0"/>
                    <a:pt x="442" y="0"/>
                  </a:cubicBezTo>
                  <a:cubicBezTo>
                    <a:pt x="442" y="0"/>
                    <a:pt x="442" y="0"/>
                    <a:pt x="442" y="1"/>
                  </a:cubicBezTo>
                  <a:cubicBezTo>
                    <a:pt x="442" y="1"/>
                    <a:pt x="442" y="1"/>
                    <a:pt x="442" y="1"/>
                  </a:cubicBezTo>
                  <a:cubicBezTo>
                    <a:pt x="442" y="0"/>
                    <a:pt x="442" y="0"/>
                    <a:pt x="44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34" name="Freeform 277"/>
            <p:cNvSpPr>
              <a:spLocks/>
            </p:cNvSpPr>
            <p:nvPr/>
          </p:nvSpPr>
          <p:spPr bwMode="auto">
            <a:xfrm>
              <a:off x="-1303911" y="3149173"/>
              <a:ext cx="7221" cy="245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1" y="0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35" name="Freeform 278"/>
            <p:cNvSpPr>
              <a:spLocks/>
            </p:cNvSpPr>
            <p:nvPr/>
          </p:nvSpPr>
          <p:spPr bwMode="auto">
            <a:xfrm>
              <a:off x="-1301505" y="3149173"/>
              <a:ext cx="4814" cy="245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36" name="Freeform 279"/>
            <p:cNvSpPr>
              <a:spLocks/>
            </p:cNvSpPr>
            <p:nvPr/>
          </p:nvSpPr>
          <p:spPr bwMode="auto">
            <a:xfrm>
              <a:off x="-3872306" y="3149173"/>
              <a:ext cx="4814" cy="2459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37" name="Freeform 280"/>
            <p:cNvSpPr>
              <a:spLocks/>
            </p:cNvSpPr>
            <p:nvPr/>
          </p:nvSpPr>
          <p:spPr bwMode="auto">
            <a:xfrm>
              <a:off x="-5675236" y="2593261"/>
              <a:ext cx="1612768" cy="2508986"/>
            </a:xfrm>
            <a:custGeom>
              <a:avLst/>
              <a:gdLst/>
              <a:ahLst/>
              <a:cxnLst>
                <a:cxn ang="0">
                  <a:pos x="104" y="6"/>
                </a:cxn>
                <a:cxn ang="0">
                  <a:pos x="177" y="34"/>
                </a:cxn>
                <a:cxn ang="0">
                  <a:pos x="216" y="87"/>
                </a:cxn>
                <a:cxn ang="0">
                  <a:pos x="211" y="41"/>
                </a:cxn>
                <a:cxn ang="0">
                  <a:pos x="238" y="57"/>
                </a:cxn>
                <a:cxn ang="0">
                  <a:pos x="242" y="47"/>
                </a:cxn>
                <a:cxn ang="0">
                  <a:pos x="276" y="86"/>
                </a:cxn>
                <a:cxn ang="0">
                  <a:pos x="257" y="108"/>
                </a:cxn>
                <a:cxn ang="0">
                  <a:pos x="269" y="119"/>
                </a:cxn>
                <a:cxn ang="0">
                  <a:pos x="236" y="155"/>
                </a:cxn>
                <a:cxn ang="0">
                  <a:pos x="229" y="230"/>
                </a:cxn>
                <a:cxn ang="0">
                  <a:pos x="230" y="230"/>
                </a:cxn>
                <a:cxn ang="0">
                  <a:pos x="225" y="221"/>
                </a:cxn>
                <a:cxn ang="0">
                  <a:pos x="177" y="269"/>
                </a:cxn>
                <a:cxn ang="0">
                  <a:pos x="201" y="277"/>
                </a:cxn>
                <a:cxn ang="0">
                  <a:pos x="215" y="282"/>
                </a:cxn>
                <a:cxn ang="0">
                  <a:pos x="225" y="313"/>
                </a:cxn>
                <a:cxn ang="0">
                  <a:pos x="319" y="323"/>
                </a:cxn>
                <a:cxn ang="0">
                  <a:pos x="378" y="381"/>
                </a:cxn>
                <a:cxn ang="0">
                  <a:pos x="301" y="662"/>
                </a:cxn>
                <a:cxn ang="0">
                  <a:pos x="303" y="663"/>
                </a:cxn>
                <a:cxn ang="0">
                  <a:pos x="303" y="663"/>
                </a:cxn>
                <a:cxn ang="0">
                  <a:pos x="250" y="346"/>
                </a:cxn>
                <a:cxn ang="0">
                  <a:pos x="203" y="293"/>
                </a:cxn>
                <a:cxn ang="0">
                  <a:pos x="112" y="200"/>
                </a:cxn>
                <a:cxn ang="0">
                  <a:pos x="118" y="241"/>
                </a:cxn>
                <a:cxn ang="0">
                  <a:pos x="117" y="239"/>
                </a:cxn>
                <a:cxn ang="0">
                  <a:pos x="120" y="239"/>
                </a:cxn>
                <a:cxn ang="0">
                  <a:pos x="63" y="48"/>
                </a:cxn>
                <a:cxn ang="0">
                  <a:pos x="3" y="64"/>
                </a:cxn>
                <a:cxn ang="0">
                  <a:pos x="5" y="65"/>
                </a:cxn>
                <a:cxn ang="0">
                  <a:pos x="9" y="43"/>
                </a:cxn>
                <a:cxn ang="0">
                  <a:pos x="6" y="35"/>
                </a:cxn>
                <a:cxn ang="0">
                  <a:pos x="0" y="65"/>
                </a:cxn>
                <a:cxn ang="0">
                  <a:pos x="66" y="52"/>
                </a:cxn>
                <a:cxn ang="0">
                  <a:pos x="117" y="243"/>
                </a:cxn>
                <a:cxn ang="0">
                  <a:pos x="110" y="201"/>
                </a:cxn>
                <a:cxn ang="0">
                  <a:pos x="109" y="201"/>
                </a:cxn>
                <a:cxn ang="0">
                  <a:pos x="129" y="238"/>
                </a:cxn>
                <a:cxn ang="0">
                  <a:pos x="218" y="323"/>
                </a:cxn>
                <a:cxn ang="0">
                  <a:pos x="237" y="397"/>
                </a:cxn>
                <a:cxn ang="0">
                  <a:pos x="306" y="662"/>
                </a:cxn>
                <a:cxn ang="0">
                  <a:pos x="378" y="377"/>
                </a:cxn>
                <a:cxn ang="0">
                  <a:pos x="320" y="319"/>
                </a:cxn>
                <a:cxn ang="0">
                  <a:pos x="229" y="311"/>
                </a:cxn>
                <a:cxn ang="0">
                  <a:pos x="211" y="280"/>
                </a:cxn>
                <a:cxn ang="0">
                  <a:pos x="192" y="260"/>
                </a:cxn>
                <a:cxn ang="0">
                  <a:pos x="216" y="212"/>
                </a:cxn>
                <a:cxn ang="0">
                  <a:pos x="233" y="219"/>
                </a:cxn>
                <a:cxn ang="0">
                  <a:pos x="261" y="123"/>
                </a:cxn>
                <a:cxn ang="0">
                  <a:pos x="254" y="105"/>
                </a:cxn>
                <a:cxn ang="0">
                  <a:pos x="255" y="106"/>
                </a:cxn>
                <a:cxn ang="0">
                  <a:pos x="242" y="43"/>
                </a:cxn>
                <a:cxn ang="0">
                  <a:pos x="207" y="44"/>
                </a:cxn>
                <a:cxn ang="0">
                  <a:pos x="213" y="88"/>
                </a:cxn>
                <a:cxn ang="0">
                  <a:pos x="214" y="89"/>
                </a:cxn>
                <a:cxn ang="0">
                  <a:pos x="177" y="47"/>
                </a:cxn>
                <a:cxn ang="0">
                  <a:pos x="108" y="1"/>
                </a:cxn>
                <a:cxn ang="0">
                  <a:pos x="38" y="6"/>
                </a:cxn>
              </a:cxnLst>
              <a:rect l="0" t="0" r="r" b="b"/>
              <a:pathLst>
                <a:path w="429" h="667">
                  <a:moveTo>
                    <a:pt x="38" y="6"/>
                  </a:move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2" y="6"/>
                    <a:pt x="43" y="5"/>
                  </a:cubicBezTo>
                  <a:cubicBezTo>
                    <a:pt x="45" y="4"/>
                    <a:pt x="46" y="4"/>
                    <a:pt x="47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3" y="4"/>
                    <a:pt x="75" y="4"/>
                    <a:pt x="76" y="5"/>
                  </a:cubicBezTo>
                  <a:cubicBezTo>
                    <a:pt x="78" y="5"/>
                    <a:pt x="79" y="6"/>
                    <a:pt x="80" y="7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7" y="11"/>
                    <a:pt x="89" y="12"/>
                    <a:pt x="91" y="12"/>
                  </a:cubicBezTo>
                  <a:cubicBezTo>
                    <a:pt x="93" y="12"/>
                    <a:pt x="95" y="11"/>
                    <a:pt x="97" y="10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7"/>
                    <a:pt x="103" y="6"/>
                    <a:pt x="104" y="6"/>
                  </a:cubicBezTo>
                  <a:cubicBezTo>
                    <a:pt x="106" y="5"/>
                    <a:pt x="107" y="5"/>
                    <a:pt x="108" y="5"/>
                  </a:cubicBezTo>
                  <a:cubicBezTo>
                    <a:pt x="116" y="5"/>
                    <a:pt x="116" y="5"/>
                    <a:pt x="116" y="5"/>
                  </a:cubicBezTo>
                  <a:cubicBezTo>
                    <a:pt x="117" y="5"/>
                    <a:pt x="119" y="5"/>
                    <a:pt x="120" y="6"/>
                  </a:cubicBezTo>
                  <a:cubicBezTo>
                    <a:pt x="122" y="7"/>
                    <a:pt x="123" y="8"/>
                    <a:pt x="124" y="8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3" y="17"/>
                    <a:pt x="135" y="18"/>
                    <a:pt x="137" y="18"/>
                  </a:cubicBezTo>
                  <a:cubicBezTo>
                    <a:pt x="139" y="18"/>
                    <a:pt x="141" y="17"/>
                    <a:pt x="143" y="15"/>
                  </a:cubicBezTo>
                  <a:cubicBezTo>
                    <a:pt x="144" y="14"/>
                    <a:pt x="145" y="13"/>
                    <a:pt x="147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75" y="28"/>
                    <a:pt x="175" y="28"/>
                    <a:pt x="175" y="28"/>
                  </a:cubicBezTo>
                  <a:cubicBezTo>
                    <a:pt x="176" y="29"/>
                    <a:pt x="177" y="30"/>
                    <a:pt x="177" y="32"/>
                  </a:cubicBezTo>
                  <a:cubicBezTo>
                    <a:pt x="177" y="33"/>
                    <a:pt x="177" y="34"/>
                    <a:pt x="177" y="34"/>
                  </a:cubicBezTo>
                  <a:cubicBezTo>
                    <a:pt x="173" y="46"/>
                    <a:pt x="173" y="46"/>
                    <a:pt x="173" y="46"/>
                  </a:cubicBezTo>
                  <a:cubicBezTo>
                    <a:pt x="172" y="47"/>
                    <a:pt x="172" y="48"/>
                    <a:pt x="172" y="49"/>
                  </a:cubicBezTo>
                  <a:cubicBezTo>
                    <a:pt x="172" y="53"/>
                    <a:pt x="173" y="56"/>
                    <a:pt x="176" y="57"/>
                  </a:cubicBezTo>
                  <a:cubicBezTo>
                    <a:pt x="198" y="72"/>
                    <a:pt x="198" y="72"/>
                    <a:pt x="198" y="72"/>
                  </a:cubicBezTo>
                  <a:cubicBezTo>
                    <a:pt x="200" y="73"/>
                    <a:pt x="203" y="77"/>
                    <a:pt x="204" y="79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10" y="90"/>
                    <a:pt x="210" y="91"/>
                    <a:pt x="211" y="91"/>
                  </a:cubicBezTo>
                  <a:cubicBezTo>
                    <a:pt x="211" y="92"/>
                    <a:pt x="211" y="92"/>
                    <a:pt x="212" y="92"/>
                  </a:cubicBezTo>
                  <a:cubicBezTo>
                    <a:pt x="213" y="93"/>
                    <a:pt x="213" y="93"/>
                    <a:pt x="213" y="93"/>
                  </a:cubicBezTo>
                  <a:cubicBezTo>
                    <a:pt x="214" y="93"/>
                    <a:pt x="215" y="92"/>
                    <a:pt x="215" y="92"/>
                  </a:cubicBezTo>
                  <a:cubicBezTo>
                    <a:pt x="216" y="91"/>
                    <a:pt x="216" y="90"/>
                    <a:pt x="216" y="90"/>
                  </a:cubicBezTo>
                  <a:cubicBezTo>
                    <a:pt x="216" y="89"/>
                    <a:pt x="216" y="88"/>
                    <a:pt x="216" y="87"/>
                  </a:cubicBezTo>
                  <a:cubicBezTo>
                    <a:pt x="216" y="70"/>
                    <a:pt x="216" y="70"/>
                    <a:pt x="216" y="70"/>
                  </a:cubicBezTo>
                  <a:cubicBezTo>
                    <a:pt x="216" y="66"/>
                    <a:pt x="216" y="60"/>
                    <a:pt x="215" y="56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1" y="43"/>
                    <a:pt x="211" y="42"/>
                    <a:pt x="211" y="42"/>
                  </a:cubicBezTo>
                  <a:cubicBezTo>
                    <a:pt x="211" y="41"/>
                    <a:pt x="211" y="41"/>
                    <a:pt x="211" y="41"/>
                  </a:cubicBezTo>
                  <a:cubicBezTo>
                    <a:pt x="211" y="41"/>
                    <a:pt x="211" y="41"/>
                    <a:pt x="211" y="41"/>
                  </a:cubicBezTo>
                  <a:cubicBezTo>
                    <a:pt x="211" y="41"/>
                    <a:pt x="211" y="41"/>
                    <a:pt x="211" y="41"/>
                  </a:cubicBezTo>
                  <a:cubicBezTo>
                    <a:pt x="211" y="41"/>
                    <a:pt x="211" y="41"/>
                    <a:pt x="211" y="41"/>
                  </a:cubicBezTo>
                  <a:cubicBezTo>
                    <a:pt x="211" y="41"/>
                    <a:pt x="211" y="41"/>
                    <a:pt x="211" y="41"/>
                  </a:cubicBezTo>
                  <a:cubicBezTo>
                    <a:pt x="211" y="41"/>
                    <a:pt x="211" y="41"/>
                    <a:pt x="211" y="41"/>
                  </a:cubicBezTo>
                  <a:cubicBezTo>
                    <a:pt x="211" y="41"/>
                    <a:pt x="211" y="41"/>
                    <a:pt x="211" y="41"/>
                  </a:cubicBezTo>
                  <a:cubicBezTo>
                    <a:pt x="211" y="41"/>
                    <a:pt x="211" y="41"/>
                    <a:pt x="211" y="41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1"/>
                    <a:pt x="211" y="41"/>
                    <a:pt x="211" y="41"/>
                  </a:cubicBezTo>
                  <a:cubicBezTo>
                    <a:pt x="211" y="41"/>
                    <a:pt x="211" y="41"/>
                    <a:pt x="211" y="41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11" y="42"/>
                    <a:pt x="211" y="42"/>
                    <a:pt x="211" y="42"/>
                  </a:cubicBezTo>
                  <a:cubicBezTo>
                    <a:pt x="235" y="56"/>
                    <a:pt x="235" y="56"/>
                    <a:pt x="235" y="56"/>
                  </a:cubicBezTo>
                  <a:cubicBezTo>
                    <a:pt x="236" y="57"/>
                    <a:pt x="237" y="57"/>
                    <a:pt x="238" y="57"/>
                  </a:cubicBezTo>
                  <a:cubicBezTo>
                    <a:pt x="239" y="57"/>
                    <a:pt x="241" y="56"/>
                    <a:pt x="241" y="55"/>
                  </a:cubicBezTo>
                  <a:cubicBezTo>
                    <a:pt x="242" y="54"/>
                    <a:pt x="243" y="52"/>
                    <a:pt x="243" y="51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43" y="48"/>
                    <a:pt x="243" y="47"/>
                    <a:pt x="243" y="47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2" y="46"/>
                    <a:pt x="242" y="46"/>
                    <a:pt x="242" y="46"/>
                  </a:cubicBezTo>
                  <a:cubicBezTo>
                    <a:pt x="242" y="47"/>
                    <a:pt x="242" y="47"/>
                    <a:pt x="242" y="47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2" y="46"/>
                    <a:pt x="242" y="46"/>
                    <a:pt x="242" y="46"/>
                  </a:cubicBezTo>
                  <a:cubicBezTo>
                    <a:pt x="242" y="47"/>
                    <a:pt x="242" y="47"/>
                    <a:pt x="242" y="47"/>
                  </a:cubicBezTo>
                  <a:cubicBezTo>
                    <a:pt x="242" y="47"/>
                    <a:pt x="242" y="47"/>
                    <a:pt x="242" y="47"/>
                  </a:cubicBezTo>
                  <a:cubicBezTo>
                    <a:pt x="242" y="47"/>
                    <a:pt x="242" y="47"/>
                    <a:pt x="242" y="47"/>
                  </a:cubicBezTo>
                  <a:cubicBezTo>
                    <a:pt x="242" y="47"/>
                    <a:pt x="242" y="47"/>
                    <a:pt x="242" y="47"/>
                  </a:cubicBezTo>
                  <a:cubicBezTo>
                    <a:pt x="242" y="47"/>
                    <a:pt x="242" y="47"/>
                    <a:pt x="242" y="47"/>
                  </a:cubicBezTo>
                  <a:cubicBezTo>
                    <a:pt x="242" y="47"/>
                    <a:pt x="242" y="47"/>
                    <a:pt x="242" y="47"/>
                  </a:cubicBezTo>
                  <a:cubicBezTo>
                    <a:pt x="242" y="47"/>
                    <a:pt x="242" y="47"/>
                    <a:pt x="242" y="47"/>
                  </a:cubicBezTo>
                  <a:cubicBezTo>
                    <a:pt x="243" y="48"/>
                    <a:pt x="243" y="48"/>
                    <a:pt x="243" y="48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4"/>
                    <a:pt x="276" y="85"/>
                    <a:pt x="276" y="86"/>
                  </a:cubicBezTo>
                  <a:cubicBezTo>
                    <a:pt x="276" y="87"/>
                    <a:pt x="276" y="88"/>
                    <a:pt x="275" y="89"/>
                  </a:cubicBezTo>
                  <a:cubicBezTo>
                    <a:pt x="275" y="89"/>
                    <a:pt x="274" y="90"/>
                    <a:pt x="272" y="91"/>
                  </a:cubicBezTo>
                  <a:cubicBezTo>
                    <a:pt x="271" y="92"/>
                    <a:pt x="270" y="92"/>
                    <a:pt x="269" y="92"/>
                  </a:cubicBezTo>
                  <a:cubicBezTo>
                    <a:pt x="260" y="92"/>
                    <a:pt x="260" y="92"/>
                    <a:pt x="260" y="92"/>
                  </a:cubicBezTo>
                  <a:cubicBezTo>
                    <a:pt x="258" y="92"/>
                    <a:pt x="256" y="93"/>
                    <a:pt x="254" y="94"/>
                  </a:cubicBezTo>
                  <a:cubicBezTo>
                    <a:pt x="253" y="96"/>
                    <a:pt x="252" y="98"/>
                    <a:pt x="251" y="100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50" y="104"/>
                    <a:pt x="250" y="104"/>
                    <a:pt x="250" y="105"/>
                  </a:cubicBezTo>
                  <a:cubicBezTo>
                    <a:pt x="250" y="106"/>
                    <a:pt x="250" y="107"/>
                    <a:pt x="251" y="108"/>
                  </a:cubicBezTo>
                  <a:cubicBezTo>
                    <a:pt x="252" y="109"/>
                    <a:pt x="252" y="109"/>
                    <a:pt x="252" y="109"/>
                  </a:cubicBezTo>
                  <a:cubicBezTo>
                    <a:pt x="253" y="109"/>
                    <a:pt x="253" y="109"/>
                    <a:pt x="254" y="109"/>
                  </a:cubicBezTo>
                  <a:cubicBezTo>
                    <a:pt x="255" y="109"/>
                    <a:pt x="256" y="109"/>
                    <a:pt x="257" y="108"/>
                  </a:cubicBezTo>
                  <a:cubicBezTo>
                    <a:pt x="258" y="108"/>
                    <a:pt x="258" y="108"/>
                    <a:pt x="258" y="108"/>
                  </a:cubicBezTo>
                  <a:cubicBezTo>
                    <a:pt x="259" y="108"/>
                    <a:pt x="261" y="108"/>
                    <a:pt x="261" y="110"/>
                  </a:cubicBezTo>
                  <a:cubicBezTo>
                    <a:pt x="268" y="118"/>
                    <a:pt x="268" y="118"/>
                    <a:pt x="268" y="118"/>
                  </a:cubicBezTo>
                  <a:cubicBezTo>
                    <a:pt x="269" y="119"/>
                    <a:pt x="269" y="119"/>
                    <a:pt x="269" y="119"/>
                  </a:cubicBezTo>
                  <a:cubicBezTo>
                    <a:pt x="270" y="119"/>
                    <a:pt x="270" y="119"/>
                    <a:pt x="270" y="119"/>
                  </a:cubicBezTo>
                  <a:cubicBezTo>
                    <a:pt x="269" y="119"/>
                    <a:pt x="269" y="119"/>
                    <a:pt x="269" y="119"/>
                  </a:cubicBezTo>
                  <a:cubicBezTo>
                    <a:pt x="269" y="119"/>
                    <a:pt x="269" y="119"/>
                    <a:pt x="269" y="119"/>
                  </a:cubicBezTo>
                  <a:cubicBezTo>
                    <a:pt x="270" y="119"/>
                    <a:pt x="270" y="119"/>
                    <a:pt x="270" y="119"/>
                  </a:cubicBezTo>
                  <a:cubicBezTo>
                    <a:pt x="269" y="119"/>
                    <a:pt x="269" y="119"/>
                    <a:pt x="269" y="119"/>
                  </a:cubicBezTo>
                  <a:cubicBezTo>
                    <a:pt x="270" y="120"/>
                    <a:pt x="270" y="120"/>
                    <a:pt x="270" y="120"/>
                  </a:cubicBezTo>
                  <a:cubicBezTo>
                    <a:pt x="269" y="119"/>
                    <a:pt x="269" y="119"/>
                    <a:pt x="269" y="119"/>
                  </a:cubicBezTo>
                  <a:cubicBezTo>
                    <a:pt x="269" y="119"/>
                    <a:pt x="269" y="119"/>
                    <a:pt x="269" y="119"/>
                  </a:cubicBezTo>
                  <a:cubicBezTo>
                    <a:pt x="270" y="120"/>
                    <a:pt x="270" y="120"/>
                    <a:pt x="270" y="120"/>
                  </a:cubicBezTo>
                  <a:cubicBezTo>
                    <a:pt x="269" y="119"/>
                    <a:pt x="269" y="119"/>
                    <a:pt x="269" y="119"/>
                  </a:cubicBezTo>
                  <a:cubicBezTo>
                    <a:pt x="270" y="119"/>
                    <a:pt x="270" y="119"/>
                    <a:pt x="270" y="119"/>
                  </a:cubicBezTo>
                  <a:cubicBezTo>
                    <a:pt x="269" y="119"/>
                    <a:pt x="269" y="119"/>
                    <a:pt x="269" y="119"/>
                  </a:cubicBezTo>
                  <a:cubicBezTo>
                    <a:pt x="269" y="119"/>
                    <a:pt x="269" y="119"/>
                    <a:pt x="269" y="119"/>
                  </a:cubicBezTo>
                  <a:cubicBezTo>
                    <a:pt x="270" y="119"/>
                    <a:pt x="270" y="119"/>
                    <a:pt x="270" y="119"/>
                  </a:cubicBezTo>
                  <a:cubicBezTo>
                    <a:pt x="269" y="119"/>
                    <a:pt x="269" y="119"/>
                    <a:pt x="269" y="119"/>
                  </a:cubicBezTo>
                  <a:cubicBezTo>
                    <a:pt x="269" y="119"/>
                    <a:pt x="269" y="119"/>
                    <a:pt x="269" y="119"/>
                  </a:cubicBezTo>
                  <a:cubicBezTo>
                    <a:pt x="261" y="119"/>
                    <a:pt x="261" y="119"/>
                    <a:pt x="261" y="119"/>
                  </a:cubicBezTo>
                  <a:cubicBezTo>
                    <a:pt x="259" y="119"/>
                    <a:pt x="257" y="120"/>
                    <a:pt x="255" y="121"/>
                  </a:cubicBezTo>
                  <a:cubicBezTo>
                    <a:pt x="254" y="122"/>
                    <a:pt x="252" y="124"/>
                    <a:pt x="251" y="126"/>
                  </a:cubicBezTo>
                  <a:cubicBezTo>
                    <a:pt x="236" y="155"/>
                    <a:pt x="236" y="155"/>
                    <a:pt x="236" y="155"/>
                  </a:cubicBezTo>
                  <a:cubicBezTo>
                    <a:pt x="234" y="159"/>
                    <a:pt x="233" y="164"/>
                    <a:pt x="233" y="168"/>
                  </a:cubicBezTo>
                  <a:cubicBezTo>
                    <a:pt x="233" y="176"/>
                    <a:pt x="233" y="176"/>
                    <a:pt x="233" y="176"/>
                  </a:cubicBezTo>
                  <a:cubicBezTo>
                    <a:pt x="233" y="179"/>
                    <a:pt x="232" y="185"/>
                    <a:pt x="230" y="187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6" y="194"/>
                    <a:pt x="225" y="200"/>
                    <a:pt x="225" y="204"/>
                  </a:cubicBezTo>
                  <a:cubicBezTo>
                    <a:pt x="225" y="206"/>
                    <a:pt x="225" y="206"/>
                    <a:pt x="225" y="206"/>
                  </a:cubicBezTo>
                  <a:cubicBezTo>
                    <a:pt x="225" y="208"/>
                    <a:pt x="225" y="210"/>
                    <a:pt x="225" y="212"/>
                  </a:cubicBezTo>
                  <a:cubicBezTo>
                    <a:pt x="226" y="214"/>
                    <a:pt x="226" y="215"/>
                    <a:pt x="227" y="217"/>
                  </a:cubicBezTo>
                  <a:cubicBezTo>
                    <a:pt x="228" y="217"/>
                    <a:pt x="228" y="218"/>
                    <a:pt x="229" y="220"/>
                  </a:cubicBezTo>
                  <a:cubicBezTo>
                    <a:pt x="229" y="222"/>
                    <a:pt x="229" y="224"/>
                    <a:pt x="229" y="225"/>
                  </a:cubicBezTo>
                  <a:cubicBezTo>
                    <a:pt x="229" y="228"/>
                    <a:pt x="229" y="228"/>
                    <a:pt x="229" y="228"/>
                  </a:cubicBezTo>
                  <a:cubicBezTo>
                    <a:pt x="229" y="229"/>
                    <a:pt x="229" y="230"/>
                    <a:pt x="229" y="230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30" y="230"/>
                    <a:pt x="230" y="230"/>
                    <a:pt x="230" y="230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30" y="230"/>
                    <a:pt x="230" y="230"/>
                    <a:pt x="230" y="230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30" y="231"/>
                    <a:pt x="230" y="231"/>
                    <a:pt x="230" y="231"/>
                  </a:cubicBezTo>
                  <a:cubicBezTo>
                    <a:pt x="230" y="230"/>
                    <a:pt x="230" y="230"/>
                    <a:pt x="230" y="230"/>
                  </a:cubicBezTo>
                  <a:cubicBezTo>
                    <a:pt x="229" y="230"/>
                    <a:pt x="229" y="230"/>
                    <a:pt x="229" y="230"/>
                  </a:cubicBezTo>
                  <a:cubicBezTo>
                    <a:pt x="230" y="231"/>
                    <a:pt x="230" y="231"/>
                    <a:pt x="230" y="231"/>
                  </a:cubicBezTo>
                  <a:cubicBezTo>
                    <a:pt x="230" y="230"/>
                    <a:pt x="230" y="230"/>
                    <a:pt x="230" y="230"/>
                  </a:cubicBezTo>
                  <a:cubicBezTo>
                    <a:pt x="230" y="230"/>
                    <a:pt x="230" y="230"/>
                    <a:pt x="230" y="230"/>
                  </a:cubicBezTo>
                  <a:cubicBezTo>
                    <a:pt x="230" y="230"/>
                    <a:pt x="230" y="230"/>
                    <a:pt x="230" y="230"/>
                  </a:cubicBezTo>
                  <a:cubicBezTo>
                    <a:pt x="230" y="230"/>
                    <a:pt x="230" y="230"/>
                    <a:pt x="230" y="230"/>
                  </a:cubicBezTo>
                  <a:cubicBezTo>
                    <a:pt x="230" y="230"/>
                    <a:pt x="230" y="230"/>
                    <a:pt x="230" y="230"/>
                  </a:cubicBezTo>
                  <a:cubicBezTo>
                    <a:pt x="230" y="230"/>
                    <a:pt x="230" y="230"/>
                    <a:pt x="230" y="230"/>
                  </a:cubicBezTo>
                  <a:cubicBezTo>
                    <a:pt x="230" y="230"/>
                    <a:pt x="230" y="230"/>
                    <a:pt x="230" y="230"/>
                  </a:cubicBezTo>
                  <a:cubicBezTo>
                    <a:pt x="230" y="230"/>
                    <a:pt x="230" y="230"/>
                    <a:pt x="230" y="230"/>
                  </a:cubicBezTo>
                  <a:cubicBezTo>
                    <a:pt x="230" y="230"/>
                    <a:pt x="230" y="230"/>
                    <a:pt x="230" y="230"/>
                  </a:cubicBezTo>
                  <a:cubicBezTo>
                    <a:pt x="230" y="230"/>
                    <a:pt x="230" y="230"/>
                    <a:pt x="230" y="230"/>
                  </a:cubicBezTo>
                  <a:cubicBezTo>
                    <a:pt x="230" y="230"/>
                    <a:pt x="230" y="230"/>
                    <a:pt x="230" y="230"/>
                  </a:cubicBezTo>
                  <a:cubicBezTo>
                    <a:pt x="230" y="229"/>
                    <a:pt x="230" y="229"/>
                    <a:pt x="230" y="229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6" y="224"/>
                    <a:pt x="225" y="223"/>
                    <a:pt x="225" y="221"/>
                  </a:cubicBezTo>
                  <a:cubicBezTo>
                    <a:pt x="224" y="219"/>
                    <a:pt x="224" y="217"/>
                    <a:pt x="224" y="216"/>
                  </a:cubicBezTo>
                  <a:cubicBezTo>
                    <a:pt x="224" y="214"/>
                    <a:pt x="223" y="212"/>
                    <a:pt x="222" y="211"/>
                  </a:cubicBezTo>
                  <a:cubicBezTo>
                    <a:pt x="220" y="209"/>
                    <a:pt x="218" y="208"/>
                    <a:pt x="216" y="208"/>
                  </a:cubicBezTo>
                  <a:cubicBezTo>
                    <a:pt x="181" y="208"/>
                    <a:pt x="181" y="208"/>
                    <a:pt x="181" y="208"/>
                  </a:cubicBezTo>
                  <a:cubicBezTo>
                    <a:pt x="179" y="208"/>
                    <a:pt x="177" y="209"/>
                    <a:pt x="176" y="210"/>
                  </a:cubicBezTo>
                  <a:cubicBezTo>
                    <a:pt x="174" y="212"/>
                    <a:pt x="173" y="213"/>
                    <a:pt x="172" y="216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5" y="237"/>
                    <a:pt x="164" y="240"/>
                    <a:pt x="164" y="242"/>
                  </a:cubicBezTo>
                  <a:cubicBezTo>
                    <a:pt x="164" y="244"/>
                    <a:pt x="165" y="246"/>
                    <a:pt x="165" y="248"/>
                  </a:cubicBezTo>
                  <a:cubicBezTo>
                    <a:pt x="168" y="261"/>
                    <a:pt x="168" y="261"/>
                    <a:pt x="168" y="261"/>
                  </a:cubicBezTo>
                  <a:cubicBezTo>
                    <a:pt x="169" y="263"/>
                    <a:pt x="170" y="265"/>
                    <a:pt x="171" y="267"/>
                  </a:cubicBezTo>
                  <a:cubicBezTo>
                    <a:pt x="173" y="268"/>
                    <a:pt x="175" y="269"/>
                    <a:pt x="177" y="269"/>
                  </a:cubicBezTo>
                  <a:cubicBezTo>
                    <a:pt x="187" y="269"/>
                    <a:pt x="187" y="269"/>
                    <a:pt x="187" y="269"/>
                  </a:cubicBezTo>
                  <a:cubicBezTo>
                    <a:pt x="189" y="269"/>
                    <a:pt x="191" y="268"/>
                    <a:pt x="192" y="267"/>
                  </a:cubicBezTo>
                  <a:cubicBezTo>
                    <a:pt x="194" y="265"/>
                    <a:pt x="195" y="264"/>
                    <a:pt x="196" y="262"/>
                  </a:cubicBezTo>
                  <a:cubicBezTo>
                    <a:pt x="196" y="261"/>
                    <a:pt x="196" y="261"/>
                    <a:pt x="196" y="261"/>
                  </a:cubicBezTo>
                  <a:cubicBezTo>
                    <a:pt x="197" y="260"/>
                    <a:pt x="197" y="258"/>
                    <a:pt x="198" y="257"/>
                  </a:cubicBezTo>
                  <a:cubicBezTo>
                    <a:pt x="199" y="257"/>
                    <a:pt x="201" y="256"/>
                    <a:pt x="201" y="256"/>
                  </a:cubicBezTo>
                  <a:cubicBezTo>
                    <a:pt x="203" y="256"/>
                    <a:pt x="203" y="256"/>
                    <a:pt x="203" y="256"/>
                  </a:cubicBezTo>
                  <a:cubicBezTo>
                    <a:pt x="203" y="256"/>
                    <a:pt x="204" y="256"/>
                    <a:pt x="204" y="257"/>
                  </a:cubicBezTo>
                  <a:cubicBezTo>
                    <a:pt x="204" y="257"/>
                    <a:pt x="205" y="258"/>
                    <a:pt x="205" y="259"/>
                  </a:cubicBezTo>
                  <a:cubicBezTo>
                    <a:pt x="205" y="260"/>
                    <a:pt x="205" y="260"/>
                    <a:pt x="205" y="260"/>
                  </a:cubicBezTo>
                  <a:cubicBezTo>
                    <a:pt x="202" y="275"/>
                    <a:pt x="202" y="275"/>
                    <a:pt x="202" y="275"/>
                  </a:cubicBezTo>
                  <a:cubicBezTo>
                    <a:pt x="202" y="276"/>
                    <a:pt x="201" y="277"/>
                    <a:pt x="201" y="277"/>
                  </a:cubicBezTo>
                  <a:cubicBezTo>
                    <a:pt x="201" y="279"/>
                    <a:pt x="202" y="281"/>
                    <a:pt x="203" y="282"/>
                  </a:cubicBezTo>
                  <a:cubicBezTo>
                    <a:pt x="204" y="284"/>
                    <a:pt x="206" y="285"/>
                    <a:pt x="207" y="285"/>
                  </a:cubicBezTo>
                  <a:cubicBezTo>
                    <a:pt x="209" y="285"/>
                    <a:pt x="211" y="284"/>
                    <a:pt x="212" y="284"/>
                  </a:cubicBezTo>
                  <a:cubicBezTo>
                    <a:pt x="214" y="283"/>
                    <a:pt x="215" y="283"/>
                    <a:pt x="216" y="281"/>
                  </a:cubicBezTo>
                  <a:cubicBezTo>
                    <a:pt x="215" y="281"/>
                    <a:pt x="215" y="281"/>
                    <a:pt x="215" y="281"/>
                  </a:cubicBezTo>
                  <a:cubicBezTo>
                    <a:pt x="215" y="282"/>
                    <a:pt x="215" y="282"/>
                    <a:pt x="215" y="282"/>
                  </a:cubicBezTo>
                  <a:cubicBezTo>
                    <a:pt x="216" y="281"/>
                    <a:pt x="216" y="281"/>
                    <a:pt x="216" y="281"/>
                  </a:cubicBezTo>
                  <a:cubicBezTo>
                    <a:pt x="215" y="281"/>
                    <a:pt x="215" y="281"/>
                    <a:pt x="215" y="281"/>
                  </a:cubicBezTo>
                  <a:cubicBezTo>
                    <a:pt x="215" y="282"/>
                    <a:pt x="215" y="282"/>
                    <a:pt x="215" y="282"/>
                  </a:cubicBezTo>
                  <a:cubicBezTo>
                    <a:pt x="215" y="281"/>
                    <a:pt x="215" y="281"/>
                    <a:pt x="215" y="281"/>
                  </a:cubicBezTo>
                  <a:cubicBezTo>
                    <a:pt x="215" y="282"/>
                    <a:pt x="215" y="282"/>
                    <a:pt x="215" y="282"/>
                  </a:cubicBezTo>
                  <a:cubicBezTo>
                    <a:pt x="215" y="282"/>
                    <a:pt x="215" y="282"/>
                    <a:pt x="215" y="282"/>
                  </a:cubicBezTo>
                  <a:cubicBezTo>
                    <a:pt x="215" y="281"/>
                    <a:pt x="215" y="281"/>
                    <a:pt x="215" y="281"/>
                  </a:cubicBezTo>
                  <a:cubicBezTo>
                    <a:pt x="215" y="282"/>
                    <a:pt x="215" y="282"/>
                    <a:pt x="215" y="282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7" y="283"/>
                    <a:pt x="217" y="283"/>
                    <a:pt x="218" y="284"/>
                  </a:cubicBezTo>
                  <a:cubicBezTo>
                    <a:pt x="222" y="290"/>
                    <a:pt x="222" y="290"/>
                    <a:pt x="222" y="290"/>
                  </a:cubicBezTo>
                  <a:cubicBezTo>
                    <a:pt x="223" y="292"/>
                    <a:pt x="223" y="293"/>
                    <a:pt x="223" y="295"/>
                  </a:cubicBezTo>
                  <a:cubicBezTo>
                    <a:pt x="223" y="296"/>
                    <a:pt x="223" y="296"/>
                    <a:pt x="223" y="296"/>
                  </a:cubicBezTo>
                  <a:cubicBezTo>
                    <a:pt x="223" y="296"/>
                    <a:pt x="223" y="296"/>
                    <a:pt x="223" y="296"/>
                  </a:cubicBezTo>
                  <a:cubicBezTo>
                    <a:pt x="223" y="296"/>
                    <a:pt x="223" y="296"/>
                    <a:pt x="223" y="296"/>
                  </a:cubicBezTo>
                  <a:cubicBezTo>
                    <a:pt x="222" y="297"/>
                    <a:pt x="222" y="299"/>
                    <a:pt x="222" y="301"/>
                  </a:cubicBezTo>
                  <a:cubicBezTo>
                    <a:pt x="222" y="303"/>
                    <a:pt x="222" y="305"/>
                    <a:pt x="223" y="307"/>
                  </a:cubicBezTo>
                  <a:cubicBezTo>
                    <a:pt x="225" y="313"/>
                    <a:pt x="225" y="313"/>
                    <a:pt x="225" y="313"/>
                  </a:cubicBezTo>
                  <a:cubicBezTo>
                    <a:pt x="225" y="315"/>
                    <a:pt x="227" y="316"/>
                    <a:pt x="228" y="318"/>
                  </a:cubicBezTo>
                  <a:cubicBezTo>
                    <a:pt x="230" y="319"/>
                    <a:pt x="232" y="320"/>
                    <a:pt x="234" y="320"/>
                  </a:cubicBezTo>
                  <a:cubicBezTo>
                    <a:pt x="240" y="320"/>
                    <a:pt x="240" y="320"/>
                    <a:pt x="240" y="320"/>
                  </a:cubicBezTo>
                  <a:cubicBezTo>
                    <a:pt x="241" y="320"/>
                    <a:pt x="242" y="320"/>
                    <a:pt x="244" y="321"/>
                  </a:cubicBezTo>
                  <a:cubicBezTo>
                    <a:pt x="245" y="322"/>
                    <a:pt x="247" y="323"/>
                    <a:pt x="248" y="323"/>
                  </a:cubicBezTo>
                  <a:cubicBezTo>
                    <a:pt x="249" y="325"/>
                    <a:pt x="249" y="325"/>
                    <a:pt x="249" y="325"/>
                  </a:cubicBezTo>
                  <a:cubicBezTo>
                    <a:pt x="251" y="326"/>
                    <a:pt x="252" y="327"/>
                    <a:pt x="254" y="327"/>
                  </a:cubicBezTo>
                  <a:cubicBezTo>
                    <a:pt x="256" y="327"/>
                    <a:pt x="259" y="326"/>
                    <a:pt x="260" y="324"/>
                  </a:cubicBezTo>
                  <a:cubicBezTo>
                    <a:pt x="273" y="307"/>
                    <a:pt x="273" y="307"/>
                    <a:pt x="273" y="307"/>
                  </a:cubicBezTo>
                  <a:cubicBezTo>
                    <a:pt x="274" y="306"/>
                    <a:pt x="276" y="305"/>
                    <a:pt x="277" y="305"/>
                  </a:cubicBezTo>
                  <a:cubicBezTo>
                    <a:pt x="278" y="305"/>
                    <a:pt x="278" y="305"/>
                    <a:pt x="279" y="305"/>
                  </a:cubicBezTo>
                  <a:cubicBezTo>
                    <a:pt x="319" y="323"/>
                    <a:pt x="319" y="323"/>
                    <a:pt x="319" y="323"/>
                  </a:cubicBezTo>
                  <a:cubicBezTo>
                    <a:pt x="321" y="324"/>
                    <a:pt x="325" y="326"/>
                    <a:pt x="327" y="328"/>
                  </a:cubicBezTo>
                  <a:cubicBezTo>
                    <a:pt x="359" y="359"/>
                    <a:pt x="359" y="359"/>
                    <a:pt x="359" y="359"/>
                  </a:cubicBezTo>
                  <a:cubicBezTo>
                    <a:pt x="359" y="360"/>
                    <a:pt x="360" y="361"/>
                    <a:pt x="360" y="362"/>
                  </a:cubicBezTo>
                  <a:cubicBezTo>
                    <a:pt x="361" y="364"/>
                    <a:pt x="361" y="365"/>
                    <a:pt x="361" y="367"/>
                  </a:cubicBezTo>
                  <a:cubicBezTo>
                    <a:pt x="361" y="368"/>
                    <a:pt x="361" y="368"/>
                    <a:pt x="361" y="368"/>
                  </a:cubicBezTo>
                  <a:cubicBezTo>
                    <a:pt x="360" y="374"/>
                    <a:pt x="360" y="374"/>
                    <a:pt x="360" y="374"/>
                  </a:cubicBezTo>
                  <a:cubicBezTo>
                    <a:pt x="360" y="374"/>
                    <a:pt x="360" y="375"/>
                    <a:pt x="360" y="376"/>
                  </a:cubicBezTo>
                  <a:cubicBezTo>
                    <a:pt x="360" y="378"/>
                    <a:pt x="360" y="379"/>
                    <a:pt x="361" y="381"/>
                  </a:cubicBezTo>
                  <a:cubicBezTo>
                    <a:pt x="362" y="383"/>
                    <a:pt x="363" y="384"/>
                    <a:pt x="364" y="385"/>
                  </a:cubicBezTo>
                  <a:cubicBezTo>
                    <a:pt x="365" y="386"/>
                    <a:pt x="367" y="386"/>
                    <a:pt x="368" y="386"/>
                  </a:cubicBezTo>
                  <a:cubicBezTo>
                    <a:pt x="370" y="386"/>
                    <a:pt x="373" y="385"/>
                    <a:pt x="375" y="383"/>
                  </a:cubicBezTo>
                  <a:cubicBezTo>
                    <a:pt x="376" y="382"/>
                    <a:pt x="377" y="381"/>
                    <a:pt x="378" y="381"/>
                  </a:cubicBezTo>
                  <a:cubicBezTo>
                    <a:pt x="379" y="381"/>
                    <a:pt x="380" y="381"/>
                    <a:pt x="380" y="382"/>
                  </a:cubicBezTo>
                  <a:cubicBezTo>
                    <a:pt x="422" y="407"/>
                    <a:pt x="422" y="407"/>
                    <a:pt x="422" y="407"/>
                  </a:cubicBezTo>
                  <a:cubicBezTo>
                    <a:pt x="423" y="407"/>
                    <a:pt x="424" y="408"/>
                    <a:pt x="424" y="409"/>
                  </a:cubicBezTo>
                  <a:cubicBezTo>
                    <a:pt x="425" y="410"/>
                    <a:pt x="425" y="412"/>
                    <a:pt x="425" y="413"/>
                  </a:cubicBezTo>
                  <a:cubicBezTo>
                    <a:pt x="425" y="414"/>
                    <a:pt x="425" y="414"/>
                    <a:pt x="425" y="414"/>
                  </a:cubicBezTo>
                  <a:cubicBezTo>
                    <a:pt x="423" y="426"/>
                    <a:pt x="423" y="426"/>
                    <a:pt x="423" y="426"/>
                  </a:cubicBezTo>
                  <a:cubicBezTo>
                    <a:pt x="423" y="429"/>
                    <a:pt x="421" y="434"/>
                    <a:pt x="419" y="436"/>
                  </a:cubicBezTo>
                  <a:cubicBezTo>
                    <a:pt x="315" y="584"/>
                    <a:pt x="315" y="584"/>
                    <a:pt x="315" y="584"/>
                  </a:cubicBezTo>
                  <a:cubicBezTo>
                    <a:pt x="313" y="587"/>
                    <a:pt x="311" y="592"/>
                    <a:pt x="310" y="596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2" y="625"/>
                    <a:pt x="301" y="631"/>
                    <a:pt x="301" y="635"/>
                  </a:cubicBezTo>
                  <a:cubicBezTo>
                    <a:pt x="301" y="662"/>
                    <a:pt x="301" y="662"/>
                    <a:pt x="301" y="662"/>
                  </a:cubicBezTo>
                  <a:cubicBezTo>
                    <a:pt x="301" y="663"/>
                    <a:pt x="301" y="663"/>
                    <a:pt x="301" y="663"/>
                  </a:cubicBezTo>
                  <a:cubicBezTo>
                    <a:pt x="301" y="663"/>
                    <a:pt x="301" y="663"/>
                    <a:pt x="301" y="663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1" y="663"/>
                    <a:pt x="301" y="663"/>
                    <a:pt x="301" y="663"/>
                  </a:cubicBezTo>
                  <a:cubicBezTo>
                    <a:pt x="302" y="664"/>
                    <a:pt x="302" y="664"/>
                    <a:pt x="302" y="664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3" y="664"/>
                    <a:pt x="303" y="664"/>
                    <a:pt x="303" y="664"/>
                  </a:cubicBezTo>
                  <a:cubicBezTo>
                    <a:pt x="303" y="663"/>
                    <a:pt x="303" y="663"/>
                    <a:pt x="303" y="663"/>
                  </a:cubicBezTo>
                  <a:cubicBezTo>
                    <a:pt x="302" y="663"/>
                    <a:pt x="302" y="663"/>
                    <a:pt x="302" y="663"/>
                  </a:cubicBezTo>
                  <a:cubicBezTo>
                    <a:pt x="303" y="664"/>
                    <a:pt x="303" y="664"/>
                    <a:pt x="303" y="664"/>
                  </a:cubicBezTo>
                  <a:cubicBezTo>
                    <a:pt x="303" y="663"/>
                    <a:pt x="303" y="663"/>
                    <a:pt x="303" y="663"/>
                  </a:cubicBezTo>
                  <a:cubicBezTo>
                    <a:pt x="303" y="664"/>
                    <a:pt x="303" y="664"/>
                    <a:pt x="303" y="664"/>
                  </a:cubicBezTo>
                  <a:cubicBezTo>
                    <a:pt x="303" y="663"/>
                    <a:pt x="303" y="663"/>
                    <a:pt x="303" y="663"/>
                  </a:cubicBezTo>
                  <a:cubicBezTo>
                    <a:pt x="303" y="663"/>
                    <a:pt x="303" y="663"/>
                    <a:pt x="303" y="663"/>
                  </a:cubicBezTo>
                  <a:cubicBezTo>
                    <a:pt x="303" y="664"/>
                    <a:pt x="303" y="664"/>
                    <a:pt x="303" y="664"/>
                  </a:cubicBezTo>
                  <a:cubicBezTo>
                    <a:pt x="303" y="663"/>
                    <a:pt x="303" y="663"/>
                    <a:pt x="303" y="663"/>
                  </a:cubicBezTo>
                  <a:cubicBezTo>
                    <a:pt x="303" y="663"/>
                    <a:pt x="303" y="663"/>
                    <a:pt x="303" y="663"/>
                  </a:cubicBezTo>
                  <a:cubicBezTo>
                    <a:pt x="303" y="663"/>
                    <a:pt x="303" y="663"/>
                    <a:pt x="303" y="663"/>
                  </a:cubicBezTo>
                  <a:cubicBezTo>
                    <a:pt x="303" y="663"/>
                    <a:pt x="303" y="663"/>
                    <a:pt x="303" y="663"/>
                  </a:cubicBezTo>
                  <a:cubicBezTo>
                    <a:pt x="303" y="663"/>
                    <a:pt x="303" y="663"/>
                    <a:pt x="303" y="663"/>
                  </a:cubicBezTo>
                  <a:cubicBezTo>
                    <a:pt x="303" y="663"/>
                    <a:pt x="303" y="663"/>
                    <a:pt x="303" y="663"/>
                  </a:cubicBezTo>
                  <a:cubicBezTo>
                    <a:pt x="303" y="663"/>
                    <a:pt x="303" y="663"/>
                    <a:pt x="303" y="663"/>
                  </a:cubicBezTo>
                  <a:cubicBezTo>
                    <a:pt x="303" y="663"/>
                    <a:pt x="303" y="663"/>
                    <a:pt x="303" y="663"/>
                  </a:cubicBezTo>
                  <a:cubicBezTo>
                    <a:pt x="303" y="663"/>
                    <a:pt x="303" y="663"/>
                    <a:pt x="303" y="663"/>
                  </a:cubicBezTo>
                  <a:cubicBezTo>
                    <a:pt x="303" y="663"/>
                    <a:pt x="303" y="663"/>
                    <a:pt x="303" y="663"/>
                  </a:cubicBezTo>
                  <a:cubicBezTo>
                    <a:pt x="303" y="663"/>
                    <a:pt x="303" y="663"/>
                    <a:pt x="303" y="663"/>
                  </a:cubicBezTo>
                  <a:cubicBezTo>
                    <a:pt x="303" y="663"/>
                    <a:pt x="303" y="663"/>
                    <a:pt x="303" y="662"/>
                  </a:cubicBezTo>
                  <a:cubicBezTo>
                    <a:pt x="286" y="629"/>
                    <a:pt x="286" y="629"/>
                    <a:pt x="286" y="629"/>
                  </a:cubicBezTo>
                  <a:cubicBezTo>
                    <a:pt x="284" y="627"/>
                    <a:pt x="283" y="621"/>
                    <a:pt x="283" y="618"/>
                  </a:cubicBezTo>
                  <a:cubicBezTo>
                    <a:pt x="283" y="479"/>
                    <a:pt x="283" y="479"/>
                    <a:pt x="283" y="479"/>
                  </a:cubicBezTo>
                  <a:cubicBezTo>
                    <a:pt x="283" y="474"/>
                    <a:pt x="282" y="469"/>
                    <a:pt x="280" y="465"/>
                  </a:cubicBezTo>
                  <a:cubicBezTo>
                    <a:pt x="244" y="405"/>
                    <a:pt x="244" y="405"/>
                    <a:pt x="244" y="405"/>
                  </a:cubicBezTo>
                  <a:cubicBezTo>
                    <a:pt x="243" y="403"/>
                    <a:pt x="242" y="400"/>
                    <a:pt x="242" y="397"/>
                  </a:cubicBezTo>
                  <a:cubicBezTo>
                    <a:pt x="242" y="396"/>
                    <a:pt x="242" y="395"/>
                    <a:pt x="242" y="395"/>
                  </a:cubicBezTo>
                  <a:cubicBezTo>
                    <a:pt x="250" y="346"/>
                    <a:pt x="250" y="346"/>
                    <a:pt x="250" y="346"/>
                  </a:cubicBezTo>
                  <a:cubicBezTo>
                    <a:pt x="251" y="345"/>
                    <a:pt x="251" y="344"/>
                    <a:pt x="251" y="343"/>
                  </a:cubicBezTo>
                  <a:cubicBezTo>
                    <a:pt x="251" y="340"/>
                    <a:pt x="250" y="336"/>
                    <a:pt x="248" y="333"/>
                  </a:cubicBezTo>
                  <a:cubicBezTo>
                    <a:pt x="248" y="333"/>
                    <a:pt x="248" y="333"/>
                    <a:pt x="248" y="333"/>
                  </a:cubicBezTo>
                  <a:cubicBezTo>
                    <a:pt x="247" y="332"/>
                    <a:pt x="247" y="332"/>
                    <a:pt x="247" y="332"/>
                  </a:cubicBezTo>
                  <a:cubicBezTo>
                    <a:pt x="247" y="332"/>
                    <a:pt x="247" y="332"/>
                    <a:pt x="247" y="332"/>
                  </a:cubicBezTo>
                  <a:cubicBezTo>
                    <a:pt x="246" y="330"/>
                    <a:pt x="245" y="328"/>
                    <a:pt x="243" y="327"/>
                  </a:cubicBezTo>
                  <a:cubicBezTo>
                    <a:pt x="241" y="326"/>
                    <a:pt x="239" y="325"/>
                    <a:pt x="237" y="325"/>
                  </a:cubicBezTo>
                  <a:cubicBezTo>
                    <a:pt x="228" y="325"/>
                    <a:pt x="228" y="325"/>
                    <a:pt x="228" y="325"/>
                  </a:cubicBezTo>
                  <a:cubicBezTo>
                    <a:pt x="227" y="325"/>
                    <a:pt x="225" y="325"/>
                    <a:pt x="224" y="324"/>
                  </a:cubicBezTo>
                  <a:cubicBezTo>
                    <a:pt x="223" y="323"/>
                    <a:pt x="222" y="322"/>
                    <a:pt x="221" y="321"/>
                  </a:cubicBezTo>
                  <a:cubicBezTo>
                    <a:pt x="211" y="302"/>
                    <a:pt x="211" y="302"/>
                    <a:pt x="211" y="302"/>
                  </a:cubicBezTo>
                  <a:cubicBezTo>
                    <a:pt x="209" y="299"/>
                    <a:pt x="206" y="295"/>
                    <a:pt x="203" y="293"/>
                  </a:cubicBezTo>
                  <a:cubicBezTo>
                    <a:pt x="181" y="280"/>
                    <a:pt x="181" y="280"/>
                    <a:pt x="181" y="280"/>
                  </a:cubicBezTo>
                  <a:cubicBezTo>
                    <a:pt x="178" y="278"/>
                    <a:pt x="174" y="277"/>
                    <a:pt x="170" y="277"/>
                  </a:cubicBezTo>
                  <a:cubicBezTo>
                    <a:pt x="162" y="277"/>
                    <a:pt x="162" y="277"/>
                    <a:pt x="162" y="277"/>
                  </a:cubicBezTo>
                  <a:cubicBezTo>
                    <a:pt x="161" y="277"/>
                    <a:pt x="159" y="276"/>
                    <a:pt x="157" y="276"/>
                  </a:cubicBezTo>
                  <a:cubicBezTo>
                    <a:pt x="156" y="275"/>
                    <a:pt x="154" y="274"/>
                    <a:pt x="153" y="274"/>
                  </a:cubicBezTo>
                  <a:cubicBezTo>
                    <a:pt x="140" y="263"/>
                    <a:pt x="140" y="263"/>
                    <a:pt x="140" y="263"/>
                  </a:cubicBezTo>
                  <a:cubicBezTo>
                    <a:pt x="139" y="262"/>
                    <a:pt x="138" y="261"/>
                    <a:pt x="137" y="259"/>
                  </a:cubicBezTo>
                  <a:cubicBezTo>
                    <a:pt x="136" y="258"/>
                    <a:pt x="136" y="256"/>
                    <a:pt x="136" y="254"/>
                  </a:cubicBezTo>
                  <a:cubicBezTo>
                    <a:pt x="136" y="249"/>
                    <a:pt x="136" y="249"/>
                    <a:pt x="136" y="249"/>
                  </a:cubicBezTo>
                  <a:cubicBezTo>
                    <a:pt x="136" y="245"/>
                    <a:pt x="135" y="239"/>
                    <a:pt x="133" y="236"/>
                  </a:cubicBezTo>
                  <a:cubicBezTo>
                    <a:pt x="113" y="201"/>
                    <a:pt x="113" y="201"/>
                    <a:pt x="113" y="201"/>
                  </a:cubicBezTo>
                  <a:cubicBezTo>
                    <a:pt x="112" y="201"/>
                    <a:pt x="112" y="200"/>
                    <a:pt x="112" y="200"/>
                  </a:cubicBezTo>
                  <a:cubicBezTo>
                    <a:pt x="111" y="199"/>
                    <a:pt x="111" y="199"/>
                    <a:pt x="111" y="199"/>
                  </a:cubicBezTo>
                  <a:cubicBezTo>
                    <a:pt x="110" y="199"/>
                    <a:pt x="110" y="198"/>
                    <a:pt x="109" y="198"/>
                  </a:cubicBezTo>
                  <a:cubicBezTo>
                    <a:pt x="108" y="199"/>
                    <a:pt x="108" y="199"/>
                    <a:pt x="108" y="199"/>
                  </a:cubicBezTo>
                  <a:cubicBezTo>
                    <a:pt x="107" y="199"/>
                    <a:pt x="107" y="200"/>
                    <a:pt x="107" y="200"/>
                  </a:cubicBezTo>
                  <a:cubicBezTo>
                    <a:pt x="107" y="201"/>
                    <a:pt x="107" y="201"/>
                    <a:pt x="107" y="201"/>
                  </a:cubicBezTo>
                  <a:cubicBezTo>
                    <a:pt x="107" y="202"/>
                    <a:pt x="107" y="203"/>
                    <a:pt x="107" y="204"/>
                  </a:cubicBezTo>
                  <a:cubicBezTo>
                    <a:pt x="116" y="239"/>
                    <a:pt x="116" y="239"/>
                    <a:pt x="116" y="239"/>
                  </a:cubicBezTo>
                  <a:cubicBezTo>
                    <a:pt x="116" y="240"/>
                    <a:pt x="116" y="240"/>
                    <a:pt x="116" y="240"/>
                  </a:cubicBezTo>
                  <a:cubicBezTo>
                    <a:pt x="116" y="240"/>
                    <a:pt x="116" y="240"/>
                    <a:pt x="116" y="240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8" y="241"/>
                    <a:pt x="118" y="241"/>
                    <a:pt x="118" y="241"/>
                  </a:cubicBezTo>
                  <a:cubicBezTo>
                    <a:pt x="116" y="240"/>
                    <a:pt x="116" y="240"/>
                    <a:pt x="116" y="240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8" y="241"/>
                    <a:pt x="118" y="241"/>
                    <a:pt x="118" y="241"/>
                  </a:cubicBezTo>
                  <a:cubicBezTo>
                    <a:pt x="116" y="240"/>
                    <a:pt x="116" y="240"/>
                    <a:pt x="116" y="240"/>
                  </a:cubicBezTo>
                  <a:cubicBezTo>
                    <a:pt x="118" y="241"/>
                    <a:pt x="118" y="241"/>
                    <a:pt x="118" y="241"/>
                  </a:cubicBezTo>
                  <a:cubicBezTo>
                    <a:pt x="117" y="239"/>
                    <a:pt x="117" y="239"/>
                    <a:pt x="117" y="239"/>
                  </a:cubicBezTo>
                  <a:cubicBezTo>
                    <a:pt x="116" y="240"/>
                    <a:pt x="116" y="240"/>
                    <a:pt x="116" y="240"/>
                  </a:cubicBezTo>
                  <a:cubicBezTo>
                    <a:pt x="118" y="241"/>
                    <a:pt x="118" y="241"/>
                    <a:pt x="118" y="241"/>
                  </a:cubicBezTo>
                  <a:cubicBezTo>
                    <a:pt x="117" y="239"/>
                    <a:pt x="117" y="239"/>
                    <a:pt x="117" y="239"/>
                  </a:cubicBezTo>
                  <a:cubicBezTo>
                    <a:pt x="118" y="241"/>
                    <a:pt x="118" y="241"/>
                    <a:pt x="118" y="241"/>
                  </a:cubicBezTo>
                  <a:cubicBezTo>
                    <a:pt x="118" y="239"/>
                    <a:pt x="118" y="239"/>
                    <a:pt x="118" y="239"/>
                  </a:cubicBezTo>
                  <a:cubicBezTo>
                    <a:pt x="117" y="239"/>
                    <a:pt x="117" y="239"/>
                    <a:pt x="117" y="239"/>
                  </a:cubicBezTo>
                  <a:cubicBezTo>
                    <a:pt x="118" y="241"/>
                    <a:pt x="118" y="241"/>
                    <a:pt x="118" y="241"/>
                  </a:cubicBezTo>
                  <a:cubicBezTo>
                    <a:pt x="118" y="239"/>
                    <a:pt x="118" y="239"/>
                    <a:pt x="118" y="239"/>
                  </a:cubicBezTo>
                  <a:cubicBezTo>
                    <a:pt x="118" y="241"/>
                    <a:pt x="118" y="241"/>
                    <a:pt x="118" y="241"/>
                  </a:cubicBezTo>
                  <a:cubicBezTo>
                    <a:pt x="120" y="239"/>
                    <a:pt x="120" y="239"/>
                    <a:pt x="120" y="239"/>
                  </a:cubicBezTo>
                  <a:cubicBezTo>
                    <a:pt x="119" y="239"/>
                    <a:pt x="119" y="239"/>
                    <a:pt x="118" y="239"/>
                  </a:cubicBezTo>
                  <a:cubicBezTo>
                    <a:pt x="118" y="241"/>
                    <a:pt x="118" y="241"/>
                    <a:pt x="118" y="241"/>
                  </a:cubicBezTo>
                  <a:cubicBezTo>
                    <a:pt x="120" y="239"/>
                    <a:pt x="120" y="239"/>
                    <a:pt x="120" y="239"/>
                  </a:cubicBezTo>
                  <a:cubicBezTo>
                    <a:pt x="119" y="240"/>
                    <a:pt x="119" y="240"/>
                    <a:pt x="119" y="240"/>
                  </a:cubicBezTo>
                  <a:cubicBezTo>
                    <a:pt x="120" y="239"/>
                    <a:pt x="120" y="239"/>
                    <a:pt x="120" y="239"/>
                  </a:cubicBezTo>
                  <a:cubicBezTo>
                    <a:pt x="120" y="239"/>
                    <a:pt x="120" y="239"/>
                    <a:pt x="120" y="239"/>
                  </a:cubicBezTo>
                  <a:cubicBezTo>
                    <a:pt x="119" y="240"/>
                    <a:pt x="119" y="240"/>
                    <a:pt x="119" y="240"/>
                  </a:cubicBezTo>
                  <a:cubicBezTo>
                    <a:pt x="120" y="239"/>
                    <a:pt x="120" y="239"/>
                    <a:pt x="120" y="239"/>
                  </a:cubicBezTo>
                  <a:cubicBezTo>
                    <a:pt x="120" y="239"/>
                    <a:pt x="119" y="239"/>
                    <a:pt x="119" y="238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3" y="153"/>
                    <a:pt x="83" y="150"/>
                    <a:pt x="83" y="147"/>
                  </a:cubicBezTo>
                  <a:cubicBezTo>
                    <a:pt x="83" y="146"/>
                    <a:pt x="83" y="145"/>
                    <a:pt x="83" y="144"/>
                  </a:cubicBezTo>
                  <a:cubicBezTo>
                    <a:pt x="91" y="108"/>
                    <a:pt x="91" y="108"/>
                    <a:pt x="91" y="108"/>
                  </a:cubicBezTo>
                  <a:cubicBezTo>
                    <a:pt x="92" y="107"/>
                    <a:pt x="92" y="105"/>
                    <a:pt x="92" y="104"/>
                  </a:cubicBezTo>
                  <a:cubicBezTo>
                    <a:pt x="92" y="100"/>
                    <a:pt x="91" y="97"/>
                    <a:pt x="90" y="95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1"/>
                    <a:pt x="71" y="50"/>
                    <a:pt x="70" y="49"/>
                  </a:cubicBezTo>
                  <a:cubicBezTo>
                    <a:pt x="69" y="48"/>
                    <a:pt x="67" y="48"/>
                    <a:pt x="66" y="48"/>
                  </a:cubicBezTo>
                  <a:cubicBezTo>
                    <a:pt x="65" y="48"/>
                    <a:pt x="64" y="48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3" y="49"/>
                    <a:pt x="62" y="49"/>
                    <a:pt x="61" y="49"/>
                  </a:cubicBezTo>
                  <a:cubicBezTo>
                    <a:pt x="60" y="49"/>
                    <a:pt x="58" y="48"/>
                    <a:pt x="57" y="47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48" y="40"/>
                    <a:pt x="46" y="39"/>
                    <a:pt x="44" y="39"/>
                  </a:cubicBezTo>
                  <a:cubicBezTo>
                    <a:pt x="42" y="39"/>
                    <a:pt x="40" y="40"/>
                    <a:pt x="39" y="41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4" y="6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3"/>
                    <a:pt x="12" y="51"/>
                    <a:pt x="12" y="50"/>
                  </a:cubicBezTo>
                  <a:cubicBezTo>
                    <a:pt x="12" y="47"/>
                    <a:pt x="11" y="44"/>
                    <a:pt x="9" y="43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8" y="42"/>
                    <a:pt x="8" y="41"/>
                    <a:pt x="8" y="41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20" y="29"/>
                    <a:pt x="23" y="25"/>
                    <a:pt x="26" y="23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0" y="22"/>
                    <a:pt x="17" y="26"/>
                    <a:pt x="15" y="28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4" y="37"/>
                    <a:pt x="3" y="39"/>
                    <a:pt x="3" y="41"/>
                  </a:cubicBezTo>
                  <a:cubicBezTo>
                    <a:pt x="3" y="43"/>
                    <a:pt x="4" y="45"/>
                    <a:pt x="6" y="46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7" y="47"/>
                    <a:pt x="8" y="48"/>
                    <a:pt x="8" y="50"/>
                  </a:cubicBezTo>
                  <a:cubicBezTo>
                    <a:pt x="8" y="50"/>
                    <a:pt x="8" y="51"/>
                    <a:pt x="7" y="5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1" y="62"/>
                    <a:pt x="1" y="63"/>
                    <a:pt x="1" y="63"/>
                  </a:cubicBezTo>
                  <a:cubicBezTo>
                    <a:pt x="1" y="64"/>
                    <a:pt x="0" y="65"/>
                    <a:pt x="0" y="65"/>
                  </a:cubicBezTo>
                  <a:cubicBezTo>
                    <a:pt x="0" y="66"/>
                    <a:pt x="0" y="66"/>
                    <a:pt x="1" y="67"/>
                  </a:cubicBezTo>
                  <a:cubicBezTo>
                    <a:pt x="2" y="68"/>
                    <a:pt x="3" y="68"/>
                    <a:pt x="3" y="68"/>
                  </a:cubicBezTo>
                  <a:cubicBezTo>
                    <a:pt x="4" y="68"/>
                    <a:pt x="5" y="68"/>
                    <a:pt x="6" y="67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2" y="44"/>
                    <a:pt x="43" y="44"/>
                    <a:pt x="44" y="44"/>
                  </a:cubicBezTo>
                  <a:cubicBezTo>
                    <a:pt x="45" y="44"/>
                    <a:pt x="47" y="44"/>
                    <a:pt x="47" y="45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6" y="52"/>
                    <a:pt x="59" y="53"/>
                    <a:pt x="61" y="53"/>
                  </a:cubicBezTo>
                  <a:cubicBezTo>
                    <a:pt x="62" y="53"/>
                    <a:pt x="64" y="53"/>
                    <a:pt x="65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66" y="52"/>
                    <a:pt x="67" y="52"/>
                    <a:pt x="67" y="53"/>
                  </a:cubicBezTo>
                  <a:cubicBezTo>
                    <a:pt x="68" y="53"/>
                    <a:pt x="68" y="54"/>
                    <a:pt x="69" y="55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7" y="98"/>
                    <a:pt x="87" y="101"/>
                    <a:pt x="87" y="104"/>
                  </a:cubicBezTo>
                  <a:cubicBezTo>
                    <a:pt x="87" y="105"/>
                    <a:pt x="87" y="106"/>
                    <a:pt x="87" y="107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9" y="144"/>
                    <a:pt x="79" y="146"/>
                    <a:pt x="79" y="147"/>
                  </a:cubicBezTo>
                  <a:cubicBezTo>
                    <a:pt x="79" y="151"/>
                    <a:pt x="79" y="154"/>
                    <a:pt x="80" y="156"/>
                  </a:cubicBezTo>
                  <a:cubicBezTo>
                    <a:pt x="115" y="239"/>
                    <a:pt x="115" y="239"/>
                    <a:pt x="115" y="239"/>
                  </a:cubicBezTo>
                  <a:cubicBezTo>
                    <a:pt x="115" y="240"/>
                    <a:pt x="116" y="241"/>
                    <a:pt x="116" y="241"/>
                  </a:cubicBezTo>
                  <a:cubicBezTo>
                    <a:pt x="116" y="242"/>
                    <a:pt x="116" y="242"/>
                    <a:pt x="116" y="242"/>
                  </a:cubicBezTo>
                  <a:cubicBezTo>
                    <a:pt x="117" y="243"/>
                    <a:pt x="117" y="243"/>
                    <a:pt x="117" y="243"/>
                  </a:cubicBezTo>
                  <a:cubicBezTo>
                    <a:pt x="117" y="243"/>
                    <a:pt x="117" y="243"/>
                    <a:pt x="118" y="243"/>
                  </a:cubicBezTo>
                  <a:cubicBezTo>
                    <a:pt x="119" y="243"/>
                    <a:pt x="119" y="243"/>
                    <a:pt x="120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1" y="241"/>
                    <a:pt x="121" y="241"/>
                    <a:pt x="121" y="241"/>
                  </a:cubicBezTo>
                  <a:cubicBezTo>
                    <a:pt x="120" y="240"/>
                    <a:pt x="120" y="239"/>
                    <a:pt x="120" y="238"/>
                  </a:cubicBezTo>
                  <a:cubicBezTo>
                    <a:pt x="111" y="203"/>
                    <a:pt x="111" y="203"/>
                    <a:pt x="111" y="203"/>
                  </a:cubicBezTo>
                  <a:cubicBezTo>
                    <a:pt x="111" y="202"/>
                    <a:pt x="111" y="201"/>
                    <a:pt x="111" y="201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1"/>
                    <a:pt x="110" y="201"/>
                    <a:pt x="110" y="201"/>
                  </a:cubicBezTo>
                  <a:cubicBezTo>
                    <a:pt x="111" y="202"/>
                    <a:pt x="111" y="202"/>
                    <a:pt x="111" y="202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1"/>
                    <a:pt x="110" y="201"/>
                    <a:pt x="110" y="201"/>
                  </a:cubicBezTo>
                  <a:cubicBezTo>
                    <a:pt x="111" y="202"/>
                    <a:pt x="111" y="202"/>
                    <a:pt x="111" y="202"/>
                  </a:cubicBezTo>
                  <a:cubicBezTo>
                    <a:pt x="109" y="201"/>
                    <a:pt x="109" y="201"/>
                    <a:pt x="109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11" y="202"/>
                    <a:pt x="111" y="202"/>
                    <a:pt x="111" y="202"/>
                  </a:cubicBezTo>
                  <a:cubicBezTo>
                    <a:pt x="109" y="201"/>
                    <a:pt x="109" y="201"/>
                    <a:pt x="109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9" y="201"/>
                    <a:pt x="109" y="201"/>
                    <a:pt x="109" y="201"/>
                  </a:cubicBezTo>
                  <a:cubicBezTo>
                    <a:pt x="109" y="203"/>
                    <a:pt x="109" y="203"/>
                    <a:pt x="109" y="203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9" y="201"/>
                    <a:pt x="109" y="201"/>
                    <a:pt x="109" y="201"/>
                  </a:cubicBezTo>
                  <a:cubicBezTo>
                    <a:pt x="109" y="203"/>
                    <a:pt x="109" y="203"/>
                    <a:pt x="109" y="203"/>
                  </a:cubicBezTo>
                  <a:cubicBezTo>
                    <a:pt x="109" y="201"/>
                    <a:pt x="109" y="201"/>
                    <a:pt x="109" y="201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09" y="203"/>
                    <a:pt x="109" y="203"/>
                    <a:pt x="109" y="203"/>
                  </a:cubicBezTo>
                  <a:cubicBezTo>
                    <a:pt x="109" y="201"/>
                    <a:pt x="109" y="201"/>
                    <a:pt x="109" y="201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09" y="202"/>
                    <a:pt x="109" y="202"/>
                    <a:pt x="109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09" y="202"/>
                    <a:pt x="109" y="202"/>
                    <a:pt x="109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9" y="203"/>
                    <a:pt x="109" y="203"/>
                    <a:pt x="109" y="204"/>
                  </a:cubicBezTo>
                  <a:cubicBezTo>
                    <a:pt x="129" y="238"/>
                    <a:pt x="129" y="238"/>
                    <a:pt x="129" y="238"/>
                  </a:cubicBezTo>
                  <a:cubicBezTo>
                    <a:pt x="130" y="240"/>
                    <a:pt x="132" y="246"/>
                    <a:pt x="132" y="249"/>
                  </a:cubicBezTo>
                  <a:cubicBezTo>
                    <a:pt x="132" y="254"/>
                    <a:pt x="132" y="254"/>
                    <a:pt x="132" y="254"/>
                  </a:cubicBezTo>
                  <a:cubicBezTo>
                    <a:pt x="132" y="257"/>
                    <a:pt x="132" y="259"/>
                    <a:pt x="133" y="261"/>
                  </a:cubicBezTo>
                  <a:cubicBezTo>
                    <a:pt x="134" y="263"/>
                    <a:pt x="135" y="265"/>
                    <a:pt x="137" y="266"/>
                  </a:cubicBezTo>
                  <a:cubicBezTo>
                    <a:pt x="151" y="277"/>
                    <a:pt x="151" y="277"/>
                    <a:pt x="151" y="277"/>
                  </a:cubicBezTo>
                  <a:cubicBezTo>
                    <a:pt x="152" y="278"/>
                    <a:pt x="154" y="279"/>
                    <a:pt x="156" y="280"/>
                  </a:cubicBezTo>
                  <a:cubicBezTo>
                    <a:pt x="158" y="281"/>
                    <a:pt x="160" y="281"/>
                    <a:pt x="162" y="281"/>
                  </a:cubicBezTo>
                  <a:cubicBezTo>
                    <a:pt x="170" y="281"/>
                    <a:pt x="170" y="281"/>
                    <a:pt x="170" y="281"/>
                  </a:cubicBezTo>
                  <a:cubicBezTo>
                    <a:pt x="173" y="281"/>
                    <a:pt x="177" y="282"/>
                    <a:pt x="179" y="284"/>
                  </a:cubicBezTo>
                  <a:cubicBezTo>
                    <a:pt x="200" y="297"/>
                    <a:pt x="200" y="297"/>
                    <a:pt x="200" y="297"/>
                  </a:cubicBezTo>
                  <a:cubicBezTo>
                    <a:pt x="202" y="298"/>
                    <a:pt x="206" y="302"/>
                    <a:pt x="207" y="304"/>
                  </a:cubicBezTo>
                  <a:cubicBezTo>
                    <a:pt x="218" y="323"/>
                    <a:pt x="218" y="323"/>
                    <a:pt x="218" y="323"/>
                  </a:cubicBezTo>
                  <a:cubicBezTo>
                    <a:pt x="219" y="325"/>
                    <a:pt x="220" y="326"/>
                    <a:pt x="222" y="328"/>
                  </a:cubicBezTo>
                  <a:cubicBezTo>
                    <a:pt x="224" y="329"/>
                    <a:pt x="225" y="330"/>
                    <a:pt x="228" y="330"/>
                  </a:cubicBezTo>
                  <a:cubicBezTo>
                    <a:pt x="237" y="330"/>
                    <a:pt x="237" y="330"/>
                    <a:pt x="237" y="330"/>
                  </a:cubicBezTo>
                  <a:cubicBezTo>
                    <a:pt x="238" y="330"/>
                    <a:pt x="239" y="330"/>
                    <a:pt x="241" y="331"/>
                  </a:cubicBezTo>
                  <a:cubicBezTo>
                    <a:pt x="242" y="332"/>
                    <a:pt x="243" y="333"/>
                    <a:pt x="244" y="334"/>
                  </a:cubicBezTo>
                  <a:cubicBezTo>
                    <a:pt x="244" y="335"/>
                    <a:pt x="244" y="335"/>
                    <a:pt x="244" y="335"/>
                  </a:cubicBezTo>
                  <a:cubicBezTo>
                    <a:pt x="244" y="335"/>
                    <a:pt x="244" y="335"/>
                    <a:pt x="244" y="335"/>
                  </a:cubicBezTo>
                  <a:cubicBezTo>
                    <a:pt x="244" y="335"/>
                    <a:pt x="244" y="335"/>
                    <a:pt x="244" y="335"/>
                  </a:cubicBezTo>
                  <a:cubicBezTo>
                    <a:pt x="246" y="337"/>
                    <a:pt x="246" y="340"/>
                    <a:pt x="246" y="343"/>
                  </a:cubicBezTo>
                  <a:cubicBezTo>
                    <a:pt x="246" y="344"/>
                    <a:pt x="246" y="345"/>
                    <a:pt x="246" y="345"/>
                  </a:cubicBezTo>
                  <a:cubicBezTo>
                    <a:pt x="238" y="394"/>
                    <a:pt x="238" y="394"/>
                    <a:pt x="238" y="394"/>
                  </a:cubicBezTo>
                  <a:cubicBezTo>
                    <a:pt x="238" y="395"/>
                    <a:pt x="237" y="396"/>
                    <a:pt x="237" y="397"/>
                  </a:cubicBezTo>
                  <a:cubicBezTo>
                    <a:pt x="237" y="400"/>
                    <a:pt x="238" y="404"/>
                    <a:pt x="240" y="407"/>
                  </a:cubicBezTo>
                  <a:cubicBezTo>
                    <a:pt x="276" y="468"/>
                    <a:pt x="276" y="468"/>
                    <a:pt x="276" y="468"/>
                  </a:cubicBezTo>
                  <a:cubicBezTo>
                    <a:pt x="278" y="470"/>
                    <a:pt x="279" y="475"/>
                    <a:pt x="279" y="479"/>
                  </a:cubicBezTo>
                  <a:cubicBezTo>
                    <a:pt x="279" y="618"/>
                    <a:pt x="279" y="618"/>
                    <a:pt x="279" y="618"/>
                  </a:cubicBezTo>
                  <a:cubicBezTo>
                    <a:pt x="279" y="622"/>
                    <a:pt x="280" y="628"/>
                    <a:pt x="282" y="631"/>
                  </a:cubicBezTo>
                  <a:cubicBezTo>
                    <a:pt x="299" y="664"/>
                    <a:pt x="299" y="664"/>
                    <a:pt x="299" y="664"/>
                  </a:cubicBezTo>
                  <a:cubicBezTo>
                    <a:pt x="299" y="665"/>
                    <a:pt x="300" y="665"/>
                    <a:pt x="300" y="666"/>
                  </a:cubicBezTo>
                  <a:cubicBezTo>
                    <a:pt x="300" y="666"/>
                    <a:pt x="301" y="666"/>
                    <a:pt x="301" y="667"/>
                  </a:cubicBezTo>
                  <a:cubicBezTo>
                    <a:pt x="301" y="667"/>
                    <a:pt x="302" y="667"/>
                    <a:pt x="303" y="667"/>
                  </a:cubicBezTo>
                  <a:cubicBezTo>
                    <a:pt x="303" y="667"/>
                    <a:pt x="304" y="667"/>
                    <a:pt x="305" y="666"/>
                  </a:cubicBezTo>
                  <a:cubicBezTo>
                    <a:pt x="305" y="665"/>
                    <a:pt x="305" y="665"/>
                    <a:pt x="306" y="664"/>
                  </a:cubicBezTo>
                  <a:cubicBezTo>
                    <a:pt x="306" y="663"/>
                    <a:pt x="306" y="663"/>
                    <a:pt x="306" y="662"/>
                  </a:cubicBezTo>
                  <a:cubicBezTo>
                    <a:pt x="306" y="635"/>
                    <a:pt x="306" y="635"/>
                    <a:pt x="306" y="635"/>
                  </a:cubicBezTo>
                  <a:cubicBezTo>
                    <a:pt x="306" y="631"/>
                    <a:pt x="307" y="626"/>
                    <a:pt x="307" y="622"/>
                  </a:cubicBezTo>
                  <a:cubicBezTo>
                    <a:pt x="314" y="597"/>
                    <a:pt x="314" y="597"/>
                    <a:pt x="314" y="597"/>
                  </a:cubicBezTo>
                  <a:cubicBezTo>
                    <a:pt x="315" y="594"/>
                    <a:pt x="317" y="589"/>
                    <a:pt x="319" y="587"/>
                  </a:cubicBezTo>
                  <a:cubicBezTo>
                    <a:pt x="423" y="439"/>
                    <a:pt x="423" y="439"/>
                    <a:pt x="423" y="439"/>
                  </a:cubicBezTo>
                  <a:cubicBezTo>
                    <a:pt x="425" y="436"/>
                    <a:pt x="427" y="431"/>
                    <a:pt x="428" y="427"/>
                  </a:cubicBezTo>
                  <a:cubicBezTo>
                    <a:pt x="429" y="415"/>
                    <a:pt x="429" y="415"/>
                    <a:pt x="429" y="415"/>
                  </a:cubicBezTo>
                  <a:cubicBezTo>
                    <a:pt x="429" y="414"/>
                    <a:pt x="429" y="414"/>
                    <a:pt x="429" y="413"/>
                  </a:cubicBezTo>
                  <a:cubicBezTo>
                    <a:pt x="429" y="411"/>
                    <a:pt x="429" y="409"/>
                    <a:pt x="428" y="408"/>
                  </a:cubicBezTo>
                  <a:cubicBezTo>
                    <a:pt x="427" y="406"/>
                    <a:pt x="426" y="404"/>
                    <a:pt x="425" y="403"/>
                  </a:cubicBezTo>
                  <a:cubicBezTo>
                    <a:pt x="383" y="378"/>
                    <a:pt x="383" y="378"/>
                    <a:pt x="383" y="378"/>
                  </a:cubicBezTo>
                  <a:cubicBezTo>
                    <a:pt x="381" y="377"/>
                    <a:pt x="380" y="377"/>
                    <a:pt x="378" y="377"/>
                  </a:cubicBezTo>
                  <a:cubicBezTo>
                    <a:pt x="376" y="377"/>
                    <a:pt x="373" y="378"/>
                    <a:pt x="372" y="380"/>
                  </a:cubicBezTo>
                  <a:cubicBezTo>
                    <a:pt x="371" y="381"/>
                    <a:pt x="369" y="382"/>
                    <a:pt x="368" y="382"/>
                  </a:cubicBezTo>
                  <a:cubicBezTo>
                    <a:pt x="367" y="382"/>
                    <a:pt x="367" y="381"/>
                    <a:pt x="367" y="381"/>
                  </a:cubicBezTo>
                  <a:cubicBezTo>
                    <a:pt x="366" y="381"/>
                    <a:pt x="366" y="380"/>
                    <a:pt x="365" y="379"/>
                  </a:cubicBezTo>
                  <a:cubicBezTo>
                    <a:pt x="365" y="378"/>
                    <a:pt x="364" y="377"/>
                    <a:pt x="364" y="376"/>
                  </a:cubicBezTo>
                  <a:cubicBezTo>
                    <a:pt x="364" y="375"/>
                    <a:pt x="364" y="375"/>
                    <a:pt x="364" y="374"/>
                  </a:cubicBezTo>
                  <a:cubicBezTo>
                    <a:pt x="365" y="369"/>
                    <a:pt x="365" y="369"/>
                    <a:pt x="365" y="369"/>
                  </a:cubicBezTo>
                  <a:cubicBezTo>
                    <a:pt x="365" y="368"/>
                    <a:pt x="365" y="367"/>
                    <a:pt x="365" y="367"/>
                  </a:cubicBezTo>
                  <a:cubicBezTo>
                    <a:pt x="365" y="365"/>
                    <a:pt x="365" y="363"/>
                    <a:pt x="364" y="361"/>
                  </a:cubicBezTo>
                  <a:cubicBezTo>
                    <a:pt x="364" y="359"/>
                    <a:pt x="363" y="357"/>
                    <a:pt x="362" y="356"/>
                  </a:cubicBezTo>
                  <a:cubicBezTo>
                    <a:pt x="330" y="325"/>
                    <a:pt x="330" y="325"/>
                    <a:pt x="330" y="325"/>
                  </a:cubicBezTo>
                  <a:cubicBezTo>
                    <a:pt x="327" y="323"/>
                    <a:pt x="323" y="320"/>
                    <a:pt x="320" y="319"/>
                  </a:cubicBezTo>
                  <a:cubicBezTo>
                    <a:pt x="280" y="301"/>
                    <a:pt x="280" y="301"/>
                    <a:pt x="280" y="301"/>
                  </a:cubicBezTo>
                  <a:cubicBezTo>
                    <a:pt x="279" y="301"/>
                    <a:pt x="278" y="301"/>
                    <a:pt x="277" y="301"/>
                  </a:cubicBezTo>
                  <a:cubicBezTo>
                    <a:pt x="274" y="301"/>
                    <a:pt x="271" y="302"/>
                    <a:pt x="269" y="305"/>
                  </a:cubicBezTo>
                  <a:cubicBezTo>
                    <a:pt x="257" y="321"/>
                    <a:pt x="257" y="321"/>
                    <a:pt x="257" y="321"/>
                  </a:cubicBezTo>
                  <a:cubicBezTo>
                    <a:pt x="256" y="322"/>
                    <a:pt x="255" y="323"/>
                    <a:pt x="254" y="323"/>
                  </a:cubicBezTo>
                  <a:cubicBezTo>
                    <a:pt x="254" y="323"/>
                    <a:pt x="253" y="322"/>
                    <a:pt x="252" y="322"/>
                  </a:cubicBezTo>
                  <a:cubicBezTo>
                    <a:pt x="251" y="320"/>
                    <a:pt x="251" y="320"/>
                    <a:pt x="251" y="320"/>
                  </a:cubicBezTo>
                  <a:cubicBezTo>
                    <a:pt x="249" y="319"/>
                    <a:pt x="247" y="318"/>
                    <a:pt x="246" y="317"/>
                  </a:cubicBezTo>
                  <a:cubicBezTo>
                    <a:pt x="244" y="316"/>
                    <a:pt x="242" y="316"/>
                    <a:pt x="240" y="316"/>
                  </a:cubicBezTo>
                  <a:cubicBezTo>
                    <a:pt x="234" y="316"/>
                    <a:pt x="234" y="316"/>
                    <a:pt x="234" y="316"/>
                  </a:cubicBezTo>
                  <a:cubicBezTo>
                    <a:pt x="233" y="316"/>
                    <a:pt x="232" y="315"/>
                    <a:pt x="231" y="314"/>
                  </a:cubicBezTo>
                  <a:cubicBezTo>
                    <a:pt x="230" y="314"/>
                    <a:pt x="229" y="312"/>
                    <a:pt x="229" y="311"/>
                  </a:cubicBezTo>
                  <a:cubicBezTo>
                    <a:pt x="227" y="306"/>
                    <a:pt x="227" y="306"/>
                    <a:pt x="227" y="306"/>
                  </a:cubicBezTo>
                  <a:cubicBezTo>
                    <a:pt x="226" y="304"/>
                    <a:pt x="226" y="303"/>
                    <a:pt x="226" y="301"/>
                  </a:cubicBezTo>
                  <a:cubicBezTo>
                    <a:pt x="226" y="300"/>
                    <a:pt x="226" y="299"/>
                    <a:pt x="226" y="299"/>
                  </a:cubicBezTo>
                  <a:cubicBezTo>
                    <a:pt x="226" y="299"/>
                    <a:pt x="226" y="299"/>
                    <a:pt x="226" y="299"/>
                  </a:cubicBezTo>
                  <a:cubicBezTo>
                    <a:pt x="226" y="299"/>
                    <a:pt x="226" y="299"/>
                    <a:pt x="226" y="299"/>
                  </a:cubicBezTo>
                  <a:cubicBezTo>
                    <a:pt x="227" y="297"/>
                    <a:pt x="227" y="296"/>
                    <a:pt x="227" y="295"/>
                  </a:cubicBezTo>
                  <a:cubicBezTo>
                    <a:pt x="227" y="292"/>
                    <a:pt x="227" y="290"/>
                    <a:pt x="225" y="288"/>
                  </a:cubicBezTo>
                  <a:cubicBezTo>
                    <a:pt x="221" y="282"/>
                    <a:pt x="221" y="282"/>
                    <a:pt x="221" y="282"/>
                  </a:cubicBezTo>
                  <a:cubicBezTo>
                    <a:pt x="220" y="280"/>
                    <a:pt x="220" y="279"/>
                    <a:pt x="219" y="279"/>
                  </a:cubicBezTo>
                  <a:cubicBezTo>
                    <a:pt x="218" y="278"/>
                    <a:pt x="217" y="277"/>
                    <a:pt x="215" y="277"/>
                  </a:cubicBezTo>
                  <a:cubicBezTo>
                    <a:pt x="214" y="277"/>
                    <a:pt x="213" y="278"/>
                    <a:pt x="213" y="279"/>
                  </a:cubicBezTo>
                  <a:cubicBezTo>
                    <a:pt x="213" y="279"/>
                    <a:pt x="212" y="279"/>
                    <a:pt x="211" y="280"/>
                  </a:cubicBezTo>
                  <a:cubicBezTo>
                    <a:pt x="210" y="280"/>
                    <a:pt x="209" y="280"/>
                    <a:pt x="207" y="280"/>
                  </a:cubicBezTo>
                  <a:cubicBezTo>
                    <a:pt x="207" y="280"/>
                    <a:pt x="207" y="280"/>
                    <a:pt x="206" y="280"/>
                  </a:cubicBezTo>
                  <a:cubicBezTo>
                    <a:pt x="206" y="279"/>
                    <a:pt x="206" y="278"/>
                    <a:pt x="206" y="277"/>
                  </a:cubicBezTo>
                  <a:cubicBezTo>
                    <a:pt x="206" y="277"/>
                    <a:pt x="206" y="277"/>
                    <a:pt x="206" y="276"/>
                  </a:cubicBezTo>
                  <a:cubicBezTo>
                    <a:pt x="209" y="261"/>
                    <a:pt x="209" y="261"/>
                    <a:pt x="209" y="261"/>
                  </a:cubicBezTo>
                  <a:cubicBezTo>
                    <a:pt x="209" y="260"/>
                    <a:pt x="209" y="260"/>
                    <a:pt x="209" y="259"/>
                  </a:cubicBezTo>
                  <a:cubicBezTo>
                    <a:pt x="209" y="257"/>
                    <a:pt x="208" y="255"/>
                    <a:pt x="207" y="254"/>
                  </a:cubicBezTo>
                  <a:cubicBezTo>
                    <a:pt x="206" y="253"/>
                    <a:pt x="205" y="252"/>
                    <a:pt x="203" y="252"/>
                  </a:cubicBezTo>
                  <a:cubicBezTo>
                    <a:pt x="201" y="252"/>
                    <a:pt x="201" y="252"/>
                    <a:pt x="201" y="252"/>
                  </a:cubicBezTo>
                  <a:cubicBezTo>
                    <a:pt x="199" y="252"/>
                    <a:pt x="197" y="253"/>
                    <a:pt x="196" y="254"/>
                  </a:cubicBezTo>
                  <a:cubicBezTo>
                    <a:pt x="194" y="255"/>
                    <a:pt x="193" y="257"/>
                    <a:pt x="192" y="259"/>
                  </a:cubicBezTo>
                  <a:cubicBezTo>
                    <a:pt x="192" y="260"/>
                    <a:pt x="192" y="260"/>
                    <a:pt x="192" y="260"/>
                  </a:cubicBezTo>
                  <a:cubicBezTo>
                    <a:pt x="191" y="261"/>
                    <a:pt x="190" y="263"/>
                    <a:pt x="189" y="264"/>
                  </a:cubicBezTo>
                  <a:cubicBezTo>
                    <a:pt x="188" y="264"/>
                    <a:pt x="187" y="265"/>
                    <a:pt x="187" y="265"/>
                  </a:cubicBezTo>
                  <a:cubicBezTo>
                    <a:pt x="177" y="265"/>
                    <a:pt x="177" y="265"/>
                    <a:pt x="177" y="265"/>
                  </a:cubicBezTo>
                  <a:cubicBezTo>
                    <a:pt x="176" y="265"/>
                    <a:pt x="175" y="264"/>
                    <a:pt x="174" y="264"/>
                  </a:cubicBezTo>
                  <a:cubicBezTo>
                    <a:pt x="173" y="263"/>
                    <a:pt x="173" y="261"/>
                    <a:pt x="172" y="260"/>
                  </a:cubicBezTo>
                  <a:cubicBezTo>
                    <a:pt x="169" y="247"/>
                    <a:pt x="169" y="247"/>
                    <a:pt x="169" y="247"/>
                  </a:cubicBezTo>
                  <a:cubicBezTo>
                    <a:pt x="169" y="246"/>
                    <a:pt x="169" y="244"/>
                    <a:pt x="169" y="242"/>
                  </a:cubicBezTo>
                  <a:cubicBezTo>
                    <a:pt x="169" y="240"/>
                    <a:pt x="169" y="237"/>
                    <a:pt x="170" y="236"/>
                  </a:cubicBezTo>
                  <a:cubicBezTo>
                    <a:pt x="176" y="217"/>
                    <a:pt x="176" y="217"/>
                    <a:pt x="176" y="217"/>
                  </a:cubicBezTo>
                  <a:cubicBezTo>
                    <a:pt x="177" y="216"/>
                    <a:pt x="178" y="214"/>
                    <a:pt x="179" y="214"/>
                  </a:cubicBezTo>
                  <a:cubicBezTo>
                    <a:pt x="180" y="213"/>
                    <a:pt x="181" y="212"/>
                    <a:pt x="181" y="212"/>
                  </a:cubicBezTo>
                  <a:cubicBezTo>
                    <a:pt x="216" y="212"/>
                    <a:pt x="216" y="212"/>
                    <a:pt x="216" y="212"/>
                  </a:cubicBezTo>
                  <a:cubicBezTo>
                    <a:pt x="217" y="212"/>
                    <a:pt x="218" y="213"/>
                    <a:pt x="218" y="213"/>
                  </a:cubicBezTo>
                  <a:cubicBezTo>
                    <a:pt x="219" y="214"/>
                    <a:pt x="219" y="215"/>
                    <a:pt x="219" y="216"/>
                  </a:cubicBezTo>
                  <a:cubicBezTo>
                    <a:pt x="219" y="218"/>
                    <a:pt x="220" y="220"/>
                    <a:pt x="221" y="222"/>
                  </a:cubicBezTo>
                  <a:cubicBezTo>
                    <a:pt x="221" y="224"/>
                    <a:pt x="222" y="226"/>
                    <a:pt x="223" y="228"/>
                  </a:cubicBezTo>
                  <a:cubicBezTo>
                    <a:pt x="226" y="232"/>
                    <a:pt x="226" y="232"/>
                    <a:pt x="226" y="232"/>
                  </a:cubicBezTo>
                  <a:cubicBezTo>
                    <a:pt x="227" y="232"/>
                    <a:pt x="227" y="233"/>
                    <a:pt x="228" y="233"/>
                  </a:cubicBezTo>
                  <a:cubicBezTo>
                    <a:pt x="228" y="234"/>
                    <a:pt x="229" y="234"/>
                    <a:pt x="230" y="234"/>
                  </a:cubicBezTo>
                  <a:cubicBezTo>
                    <a:pt x="231" y="234"/>
                    <a:pt x="231" y="234"/>
                    <a:pt x="232" y="233"/>
                  </a:cubicBezTo>
                  <a:cubicBezTo>
                    <a:pt x="233" y="233"/>
                    <a:pt x="233" y="232"/>
                    <a:pt x="233" y="231"/>
                  </a:cubicBezTo>
                  <a:cubicBezTo>
                    <a:pt x="233" y="230"/>
                    <a:pt x="234" y="229"/>
                    <a:pt x="234" y="228"/>
                  </a:cubicBezTo>
                  <a:cubicBezTo>
                    <a:pt x="234" y="225"/>
                    <a:pt x="234" y="225"/>
                    <a:pt x="234" y="225"/>
                  </a:cubicBezTo>
                  <a:cubicBezTo>
                    <a:pt x="234" y="223"/>
                    <a:pt x="233" y="221"/>
                    <a:pt x="233" y="219"/>
                  </a:cubicBezTo>
                  <a:cubicBezTo>
                    <a:pt x="232" y="217"/>
                    <a:pt x="232" y="216"/>
                    <a:pt x="231" y="214"/>
                  </a:cubicBezTo>
                  <a:cubicBezTo>
                    <a:pt x="231" y="214"/>
                    <a:pt x="230" y="213"/>
                    <a:pt x="230" y="211"/>
                  </a:cubicBezTo>
                  <a:cubicBezTo>
                    <a:pt x="229" y="209"/>
                    <a:pt x="229" y="207"/>
                    <a:pt x="229" y="206"/>
                  </a:cubicBezTo>
                  <a:cubicBezTo>
                    <a:pt x="229" y="204"/>
                    <a:pt x="229" y="204"/>
                    <a:pt x="229" y="204"/>
                  </a:cubicBezTo>
                  <a:cubicBezTo>
                    <a:pt x="229" y="201"/>
                    <a:pt x="230" y="195"/>
                    <a:pt x="232" y="193"/>
                  </a:cubicBezTo>
                  <a:cubicBezTo>
                    <a:pt x="234" y="189"/>
                    <a:pt x="234" y="189"/>
                    <a:pt x="234" y="189"/>
                  </a:cubicBezTo>
                  <a:cubicBezTo>
                    <a:pt x="236" y="186"/>
                    <a:pt x="237" y="180"/>
                    <a:pt x="237" y="176"/>
                  </a:cubicBezTo>
                  <a:cubicBezTo>
                    <a:pt x="237" y="168"/>
                    <a:pt x="237" y="168"/>
                    <a:pt x="237" y="168"/>
                  </a:cubicBezTo>
                  <a:cubicBezTo>
                    <a:pt x="237" y="165"/>
                    <a:pt x="238" y="160"/>
                    <a:pt x="240" y="157"/>
                  </a:cubicBezTo>
                  <a:cubicBezTo>
                    <a:pt x="255" y="128"/>
                    <a:pt x="255" y="128"/>
                    <a:pt x="255" y="128"/>
                  </a:cubicBezTo>
                  <a:cubicBezTo>
                    <a:pt x="255" y="127"/>
                    <a:pt x="256" y="126"/>
                    <a:pt x="258" y="125"/>
                  </a:cubicBezTo>
                  <a:cubicBezTo>
                    <a:pt x="259" y="124"/>
                    <a:pt x="260" y="123"/>
                    <a:pt x="261" y="123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70" y="123"/>
                    <a:pt x="271" y="123"/>
                    <a:pt x="272" y="123"/>
                  </a:cubicBezTo>
                  <a:cubicBezTo>
                    <a:pt x="273" y="122"/>
                    <a:pt x="273" y="121"/>
                    <a:pt x="273" y="119"/>
                  </a:cubicBezTo>
                  <a:cubicBezTo>
                    <a:pt x="273" y="118"/>
                    <a:pt x="273" y="117"/>
                    <a:pt x="272" y="115"/>
                  </a:cubicBezTo>
                  <a:cubicBezTo>
                    <a:pt x="265" y="107"/>
                    <a:pt x="265" y="107"/>
                    <a:pt x="265" y="107"/>
                  </a:cubicBezTo>
                  <a:cubicBezTo>
                    <a:pt x="263" y="105"/>
                    <a:pt x="261" y="104"/>
                    <a:pt x="258" y="104"/>
                  </a:cubicBezTo>
                  <a:cubicBezTo>
                    <a:pt x="257" y="104"/>
                    <a:pt x="255" y="104"/>
                    <a:pt x="254" y="105"/>
                  </a:cubicBezTo>
                  <a:cubicBezTo>
                    <a:pt x="254" y="105"/>
                    <a:pt x="254" y="105"/>
                    <a:pt x="254" y="105"/>
                  </a:cubicBezTo>
                  <a:cubicBezTo>
                    <a:pt x="254" y="105"/>
                    <a:pt x="254" y="105"/>
                    <a:pt x="254" y="105"/>
                  </a:cubicBezTo>
                  <a:cubicBezTo>
                    <a:pt x="254" y="105"/>
                    <a:pt x="254" y="105"/>
                    <a:pt x="254" y="105"/>
                  </a:cubicBezTo>
                  <a:cubicBezTo>
                    <a:pt x="254" y="105"/>
                    <a:pt x="254" y="105"/>
                    <a:pt x="254" y="105"/>
                  </a:cubicBezTo>
                  <a:cubicBezTo>
                    <a:pt x="254" y="105"/>
                    <a:pt x="254" y="105"/>
                    <a:pt x="254" y="105"/>
                  </a:cubicBezTo>
                  <a:cubicBezTo>
                    <a:pt x="254" y="105"/>
                    <a:pt x="254" y="105"/>
                    <a:pt x="254" y="105"/>
                  </a:cubicBezTo>
                  <a:cubicBezTo>
                    <a:pt x="254" y="105"/>
                    <a:pt x="254" y="105"/>
                    <a:pt x="254" y="105"/>
                  </a:cubicBezTo>
                  <a:cubicBezTo>
                    <a:pt x="254" y="106"/>
                    <a:pt x="254" y="106"/>
                    <a:pt x="254" y="106"/>
                  </a:cubicBezTo>
                  <a:cubicBezTo>
                    <a:pt x="254" y="105"/>
                    <a:pt x="254" y="105"/>
                    <a:pt x="254" y="105"/>
                  </a:cubicBezTo>
                  <a:cubicBezTo>
                    <a:pt x="254" y="105"/>
                    <a:pt x="254" y="105"/>
                    <a:pt x="254" y="105"/>
                  </a:cubicBezTo>
                  <a:cubicBezTo>
                    <a:pt x="254" y="106"/>
                    <a:pt x="254" y="106"/>
                    <a:pt x="254" y="106"/>
                  </a:cubicBezTo>
                  <a:cubicBezTo>
                    <a:pt x="254" y="105"/>
                    <a:pt x="254" y="105"/>
                    <a:pt x="254" y="105"/>
                  </a:cubicBezTo>
                  <a:cubicBezTo>
                    <a:pt x="254" y="106"/>
                    <a:pt x="254" y="106"/>
                    <a:pt x="254" y="106"/>
                  </a:cubicBezTo>
                  <a:cubicBezTo>
                    <a:pt x="255" y="106"/>
                    <a:pt x="255" y="106"/>
                    <a:pt x="255" y="106"/>
                  </a:cubicBezTo>
                  <a:cubicBezTo>
                    <a:pt x="254" y="105"/>
                    <a:pt x="254" y="105"/>
                    <a:pt x="254" y="105"/>
                  </a:cubicBezTo>
                  <a:cubicBezTo>
                    <a:pt x="254" y="106"/>
                    <a:pt x="254" y="106"/>
                    <a:pt x="254" y="106"/>
                  </a:cubicBezTo>
                  <a:cubicBezTo>
                    <a:pt x="255" y="106"/>
                    <a:pt x="255" y="106"/>
                    <a:pt x="255" y="106"/>
                  </a:cubicBezTo>
                  <a:cubicBezTo>
                    <a:pt x="255" y="105"/>
                    <a:pt x="255" y="105"/>
                    <a:pt x="255" y="105"/>
                  </a:cubicBezTo>
                  <a:cubicBezTo>
                    <a:pt x="255" y="104"/>
                    <a:pt x="255" y="104"/>
                    <a:pt x="255" y="104"/>
                  </a:cubicBezTo>
                  <a:cubicBezTo>
                    <a:pt x="255" y="101"/>
                    <a:pt x="255" y="101"/>
                    <a:pt x="255" y="101"/>
                  </a:cubicBezTo>
                  <a:cubicBezTo>
                    <a:pt x="256" y="100"/>
                    <a:pt x="257" y="98"/>
                    <a:pt x="257" y="98"/>
                  </a:cubicBezTo>
                  <a:cubicBezTo>
                    <a:pt x="258" y="97"/>
                    <a:pt x="259" y="96"/>
                    <a:pt x="260" y="96"/>
                  </a:cubicBezTo>
                  <a:cubicBezTo>
                    <a:pt x="269" y="96"/>
                    <a:pt x="269" y="96"/>
                    <a:pt x="269" y="96"/>
                  </a:cubicBezTo>
                  <a:cubicBezTo>
                    <a:pt x="271" y="96"/>
                    <a:pt x="272" y="96"/>
                    <a:pt x="274" y="95"/>
                  </a:cubicBezTo>
                  <a:cubicBezTo>
                    <a:pt x="276" y="94"/>
                    <a:pt x="278" y="93"/>
                    <a:pt x="279" y="91"/>
                  </a:cubicBezTo>
                  <a:cubicBezTo>
                    <a:pt x="280" y="90"/>
                    <a:pt x="280" y="88"/>
                    <a:pt x="280" y="86"/>
                  </a:cubicBezTo>
                  <a:cubicBezTo>
                    <a:pt x="280" y="84"/>
                    <a:pt x="279" y="82"/>
                    <a:pt x="278" y="80"/>
                  </a:cubicBezTo>
                  <a:cubicBezTo>
                    <a:pt x="246" y="45"/>
                    <a:pt x="246" y="45"/>
                    <a:pt x="246" y="45"/>
                  </a:cubicBezTo>
                  <a:cubicBezTo>
                    <a:pt x="245" y="44"/>
                    <a:pt x="244" y="43"/>
                    <a:pt x="242" y="43"/>
                  </a:cubicBezTo>
                  <a:cubicBezTo>
                    <a:pt x="242" y="43"/>
                    <a:pt x="241" y="43"/>
                    <a:pt x="240" y="44"/>
                  </a:cubicBezTo>
                  <a:cubicBezTo>
                    <a:pt x="239" y="44"/>
                    <a:pt x="239" y="45"/>
                    <a:pt x="239" y="46"/>
                  </a:cubicBezTo>
                  <a:cubicBezTo>
                    <a:pt x="238" y="47"/>
                    <a:pt x="238" y="48"/>
                    <a:pt x="238" y="49"/>
                  </a:cubicBezTo>
                  <a:cubicBezTo>
                    <a:pt x="238" y="51"/>
                    <a:pt x="238" y="51"/>
                    <a:pt x="238" y="51"/>
                  </a:cubicBezTo>
                  <a:cubicBezTo>
                    <a:pt x="238" y="52"/>
                    <a:pt x="238" y="52"/>
                    <a:pt x="238" y="53"/>
                  </a:cubicBezTo>
                  <a:cubicBezTo>
                    <a:pt x="238" y="53"/>
                    <a:pt x="238" y="53"/>
                    <a:pt x="238" y="53"/>
                  </a:cubicBezTo>
                  <a:cubicBezTo>
                    <a:pt x="237" y="53"/>
                    <a:pt x="237" y="53"/>
                    <a:pt x="237" y="53"/>
                  </a:cubicBezTo>
                  <a:cubicBezTo>
                    <a:pt x="214" y="38"/>
                    <a:pt x="214" y="38"/>
                    <a:pt x="214" y="38"/>
                  </a:cubicBezTo>
                  <a:cubicBezTo>
                    <a:pt x="213" y="38"/>
                    <a:pt x="212" y="37"/>
                    <a:pt x="211" y="37"/>
                  </a:cubicBezTo>
                  <a:cubicBezTo>
                    <a:pt x="210" y="37"/>
                    <a:pt x="209" y="38"/>
                    <a:pt x="208" y="39"/>
                  </a:cubicBezTo>
                  <a:cubicBezTo>
                    <a:pt x="207" y="40"/>
                    <a:pt x="207" y="41"/>
                    <a:pt x="207" y="42"/>
                  </a:cubicBezTo>
                  <a:cubicBezTo>
                    <a:pt x="207" y="43"/>
                    <a:pt x="207" y="43"/>
                    <a:pt x="207" y="44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61"/>
                    <a:pt x="212" y="67"/>
                    <a:pt x="212" y="70"/>
                  </a:cubicBezTo>
                  <a:cubicBezTo>
                    <a:pt x="212" y="87"/>
                    <a:pt x="212" y="87"/>
                    <a:pt x="212" y="87"/>
                  </a:cubicBezTo>
                  <a:cubicBezTo>
                    <a:pt x="212" y="88"/>
                    <a:pt x="212" y="89"/>
                    <a:pt x="212" y="89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3" y="90"/>
                    <a:pt x="213" y="90"/>
                    <a:pt x="213" y="90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3" y="90"/>
                    <a:pt x="213" y="90"/>
                    <a:pt x="213" y="90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3" y="90"/>
                    <a:pt x="213" y="90"/>
                    <a:pt x="213" y="90"/>
                  </a:cubicBezTo>
                  <a:cubicBezTo>
                    <a:pt x="213" y="88"/>
                    <a:pt x="213" y="88"/>
                    <a:pt x="213" y="88"/>
                  </a:cubicBezTo>
                  <a:cubicBezTo>
                    <a:pt x="212" y="89"/>
                    <a:pt x="212" y="89"/>
                    <a:pt x="212" y="89"/>
                  </a:cubicBezTo>
                  <a:cubicBezTo>
                    <a:pt x="213" y="90"/>
                    <a:pt x="213" y="90"/>
                    <a:pt x="213" y="90"/>
                  </a:cubicBezTo>
                  <a:cubicBezTo>
                    <a:pt x="213" y="88"/>
                    <a:pt x="213" y="88"/>
                    <a:pt x="213" y="88"/>
                  </a:cubicBezTo>
                  <a:cubicBezTo>
                    <a:pt x="213" y="90"/>
                    <a:pt x="213" y="90"/>
                    <a:pt x="213" y="90"/>
                  </a:cubicBezTo>
                  <a:cubicBezTo>
                    <a:pt x="214" y="89"/>
                    <a:pt x="214" y="89"/>
                    <a:pt x="214" y="89"/>
                  </a:cubicBezTo>
                  <a:cubicBezTo>
                    <a:pt x="214" y="89"/>
                    <a:pt x="214" y="88"/>
                    <a:pt x="213" y="88"/>
                  </a:cubicBezTo>
                  <a:cubicBezTo>
                    <a:pt x="213" y="90"/>
                    <a:pt x="213" y="90"/>
                    <a:pt x="213" y="90"/>
                  </a:cubicBezTo>
                  <a:cubicBezTo>
                    <a:pt x="214" y="89"/>
                    <a:pt x="214" y="89"/>
                    <a:pt x="214" y="89"/>
                  </a:cubicBezTo>
                  <a:cubicBezTo>
                    <a:pt x="214" y="89"/>
                    <a:pt x="214" y="89"/>
                    <a:pt x="214" y="89"/>
                  </a:cubicBezTo>
                  <a:cubicBezTo>
                    <a:pt x="214" y="89"/>
                    <a:pt x="214" y="89"/>
                    <a:pt x="214" y="89"/>
                  </a:cubicBezTo>
                  <a:cubicBezTo>
                    <a:pt x="214" y="89"/>
                    <a:pt x="214" y="89"/>
                    <a:pt x="214" y="89"/>
                  </a:cubicBezTo>
                  <a:cubicBezTo>
                    <a:pt x="214" y="89"/>
                    <a:pt x="214" y="89"/>
                    <a:pt x="214" y="89"/>
                  </a:cubicBezTo>
                  <a:cubicBezTo>
                    <a:pt x="214" y="89"/>
                    <a:pt x="214" y="89"/>
                    <a:pt x="214" y="89"/>
                  </a:cubicBezTo>
                  <a:cubicBezTo>
                    <a:pt x="214" y="89"/>
                    <a:pt x="214" y="89"/>
                    <a:pt x="214" y="89"/>
                  </a:cubicBezTo>
                  <a:cubicBezTo>
                    <a:pt x="214" y="89"/>
                    <a:pt x="214" y="89"/>
                    <a:pt x="214" y="89"/>
                  </a:cubicBezTo>
                  <a:cubicBezTo>
                    <a:pt x="214" y="89"/>
                    <a:pt x="214" y="89"/>
                    <a:pt x="214" y="89"/>
                  </a:cubicBezTo>
                  <a:cubicBezTo>
                    <a:pt x="214" y="89"/>
                    <a:pt x="214" y="89"/>
                    <a:pt x="214" y="89"/>
                  </a:cubicBezTo>
                  <a:cubicBezTo>
                    <a:pt x="214" y="89"/>
                    <a:pt x="214" y="89"/>
                    <a:pt x="214" y="89"/>
                  </a:cubicBezTo>
                  <a:cubicBezTo>
                    <a:pt x="214" y="89"/>
                    <a:pt x="214" y="88"/>
                    <a:pt x="213" y="88"/>
                  </a:cubicBezTo>
                  <a:cubicBezTo>
                    <a:pt x="208" y="77"/>
                    <a:pt x="208" y="77"/>
                    <a:pt x="208" y="77"/>
                  </a:cubicBezTo>
                  <a:cubicBezTo>
                    <a:pt x="206" y="74"/>
                    <a:pt x="203" y="70"/>
                    <a:pt x="200" y="68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77" y="53"/>
                    <a:pt x="177" y="51"/>
                    <a:pt x="177" y="49"/>
                  </a:cubicBezTo>
                  <a:cubicBezTo>
                    <a:pt x="177" y="49"/>
                    <a:pt x="177" y="48"/>
                    <a:pt x="177" y="47"/>
                  </a:cubicBezTo>
                  <a:cubicBezTo>
                    <a:pt x="181" y="36"/>
                    <a:pt x="181" y="36"/>
                    <a:pt x="181" y="36"/>
                  </a:cubicBezTo>
                  <a:cubicBezTo>
                    <a:pt x="181" y="35"/>
                    <a:pt x="181" y="34"/>
                    <a:pt x="181" y="32"/>
                  </a:cubicBezTo>
                  <a:cubicBezTo>
                    <a:pt x="181" y="29"/>
                    <a:pt x="180" y="26"/>
                    <a:pt x="177" y="24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49" y="9"/>
                    <a:pt x="148" y="9"/>
                    <a:pt x="147" y="9"/>
                  </a:cubicBezTo>
                  <a:cubicBezTo>
                    <a:pt x="144" y="9"/>
                    <a:pt x="141" y="10"/>
                    <a:pt x="139" y="12"/>
                  </a:cubicBezTo>
                  <a:cubicBezTo>
                    <a:pt x="139" y="13"/>
                    <a:pt x="138" y="14"/>
                    <a:pt x="137" y="14"/>
                  </a:cubicBezTo>
                  <a:cubicBezTo>
                    <a:pt x="136" y="14"/>
                    <a:pt x="135" y="13"/>
                    <a:pt x="135" y="13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4"/>
                    <a:pt x="124" y="3"/>
                    <a:pt x="122" y="2"/>
                  </a:cubicBezTo>
                  <a:cubicBezTo>
                    <a:pt x="120" y="1"/>
                    <a:pt x="118" y="1"/>
                    <a:pt x="116" y="1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07" y="1"/>
                    <a:pt x="105" y="1"/>
                    <a:pt x="103" y="2"/>
                  </a:cubicBezTo>
                  <a:cubicBezTo>
                    <a:pt x="101" y="2"/>
                    <a:pt x="99" y="3"/>
                    <a:pt x="97" y="4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4" y="7"/>
                    <a:pt x="93" y="7"/>
                    <a:pt x="91" y="7"/>
                  </a:cubicBezTo>
                  <a:cubicBezTo>
                    <a:pt x="90" y="7"/>
                    <a:pt x="89" y="7"/>
                    <a:pt x="88" y="6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1" y="2"/>
                    <a:pt x="79" y="1"/>
                    <a:pt x="78" y="1"/>
                  </a:cubicBezTo>
                  <a:cubicBezTo>
                    <a:pt x="76" y="0"/>
                    <a:pt x="74" y="0"/>
                    <a:pt x="72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0"/>
                    <a:pt x="43" y="0"/>
                    <a:pt x="41" y="1"/>
                  </a:cubicBezTo>
                  <a:cubicBezTo>
                    <a:pt x="39" y="2"/>
                    <a:pt x="38" y="3"/>
                    <a:pt x="36" y="5"/>
                  </a:cubicBezTo>
                  <a:lnTo>
                    <a:pt x="38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38" name="Freeform 281"/>
            <p:cNvSpPr>
              <a:spLocks/>
            </p:cNvSpPr>
            <p:nvPr/>
          </p:nvSpPr>
          <p:spPr bwMode="auto">
            <a:xfrm>
              <a:off x="-5010871" y="2548984"/>
              <a:ext cx="231083" cy="186944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36" y="15"/>
                </a:cxn>
                <a:cxn ang="0">
                  <a:pos x="48" y="28"/>
                </a:cxn>
                <a:cxn ang="0">
                  <a:pos x="53" y="30"/>
                </a:cxn>
                <a:cxn ang="0">
                  <a:pos x="54" y="31"/>
                </a:cxn>
                <a:cxn ang="0">
                  <a:pos x="57" y="33"/>
                </a:cxn>
                <a:cxn ang="0">
                  <a:pos x="57" y="33"/>
                </a:cxn>
                <a:cxn ang="0">
                  <a:pos x="57" y="33"/>
                </a:cxn>
                <a:cxn ang="0">
                  <a:pos x="57" y="33"/>
                </a:cxn>
                <a:cxn ang="0">
                  <a:pos x="56" y="33"/>
                </a:cxn>
                <a:cxn ang="0">
                  <a:pos x="55" y="33"/>
                </a:cxn>
                <a:cxn ang="0">
                  <a:pos x="53" y="38"/>
                </a:cxn>
                <a:cxn ang="0">
                  <a:pos x="55" y="42"/>
                </a:cxn>
                <a:cxn ang="0">
                  <a:pos x="56" y="46"/>
                </a:cxn>
                <a:cxn ang="0">
                  <a:pos x="56" y="46"/>
                </a:cxn>
                <a:cxn ang="0">
                  <a:pos x="56" y="46"/>
                </a:cxn>
                <a:cxn ang="0">
                  <a:pos x="56" y="46"/>
                </a:cxn>
                <a:cxn ang="0">
                  <a:pos x="57" y="45"/>
                </a:cxn>
                <a:cxn ang="0">
                  <a:pos x="57" y="45"/>
                </a:cxn>
                <a:cxn ang="0">
                  <a:pos x="57" y="45"/>
                </a:cxn>
                <a:cxn ang="0">
                  <a:pos x="53" y="45"/>
                </a:cxn>
                <a:cxn ang="0">
                  <a:pos x="33" y="36"/>
                </a:cxn>
                <a:cxn ang="0">
                  <a:pos x="34" y="34"/>
                </a:cxn>
                <a:cxn ang="0">
                  <a:pos x="37" y="30"/>
                </a:cxn>
                <a:cxn ang="0">
                  <a:pos x="33" y="19"/>
                </a:cxn>
                <a:cxn ang="0">
                  <a:pos x="19" y="12"/>
                </a:cxn>
                <a:cxn ang="0">
                  <a:pos x="12" y="12"/>
                </a:cxn>
                <a:cxn ang="0">
                  <a:pos x="4" y="7"/>
                </a:cxn>
                <a:cxn ang="0">
                  <a:pos x="3" y="4"/>
                </a:cxn>
                <a:cxn ang="0">
                  <a:pos x="1" y="9"/>
                </a:cxn>
                <a:cxn ang="0">
                  <a:pos x="9" y="15"/>
                </a:cxn>
                <a:cxn ang="0">
                  <a:pos x="19" y="16"/>
                </a:cxn>
                <a:cxn ang="0">
                  <a:pos x="29" y="22"/>
                </a:cxn>
                <a:cxn ang="0">
                  <a:pos x="33" y="30"/>
                </a:cxn>
                <a:cxn ang="0">
                  <a:pos x="33" y="31"/>
                </a:cxn>
                <a:cxn ang="0">
                  <a:pos x="33" y="31"/>
                </a:cxn>
                <a:cxn ang="0">
                  <a:pos x="34" y="30"/>
                </a:cxn>
                <a:cxn ang="0">
                  <a:pos x="34" y="30"/>
                </a:cxn>
                <a:cxn ang="0">
                  <a:pos x="31" y="40"/>
                </a:cxn>
                <a:cxn ang="0">
                  <a:pos x="56" y="50"/>
                </a:cxn>
                <a:cxn ang="0">
                  <a:pos x="60" y="48"/>
                </a:cxn>
                <a:cxn ang="0">
                  <a:pos x="60" y="42"/>
                </a:cxn>
                <a:cxn ang="0">
                  <a:pos x="56" y="37"/>
                </a:cxn>
                <a:cxn ang="0">
                  <a:pos x="56" y="36"/>
                </a:cxn>
                <a:cxn ang="0">
                  <a:pos x="56" y="36"/>
                </a:cxn>
                <a:cxn ang="0">
                  <a:pos x="56" y="37"/>
                </a:cxn>
                <a:cxn ang="0">
                  <a:pos x="56" y="37"/>
                </a:cxn>
                <a:cxn ang="0">
                  <a:pos x="56" y="37"/>
                </a:cxn>
                <a:cxn ang="0">
                  <a:pos x="55" y="37"/>
                </a:cxn>
                <a:cxn ang="0">
                  <a:pos x="55" y="37"/>
                </a:cxn>
                <a:cxn ang="0">
                  <a:pos x="55" y="37"/>
                </a:cxn>
                <a:cxn ang="0">
                  <a:pos x="61" y="34"/>
                </a:cxn>
                <a:cxn ang="0">
                  <a:pos x="56" y="27"/>
                </a:cxn>
                <a:cxn ang="0">
                  <a:pos x="55" y="26"/>
                </a:cxn>
                <a:cxn ang="0">
                  <a:pos x="51" y="24"/>
                </a:cxn>
                <a:cxn ang="0">
                  <a:pos x="39" y="11"/>
                </a:cxn>
                <a:cxn ang="0">
                  <a:pos x="8" y="0"/>
                </a:cxn>
              </a:cxnLst>
              <a:rect l="0" t="0" r="r" b="b"/>
              <a:pathLst>
                <a:path w="61" h="50">
                  <a:moveTo>
                    <a:pt x="3" y="4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6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5" y="14"/>
                    <a:pt x="36" y="15"/>
                  </a:cubicBezTo>
                  <a:cubicBezTo>
                    <a:pt x="38" y="16"/>
                    <a:pt x="39" y="17"/>
                    <a:pt x="40" y="18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5" y="25"/>
                    <a:pt x="46" y="26"/>
                    <a:pt x="48" y="28"/>
                  </a:cubicBezTo>
                  <a:cubicBezTo>
                    <a:pt x="50" y="29"/>
                    <a:pt x="52" y="30"/>
                    <a:pt x="53" y="30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5" y="31"/>
                    <a:pt x="56" y="32"/>
                    <a:pt x="56" y="32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4" y="33"/>
                    <a:pt x="53" y="33"/>
                    <a:pt x="53" y="34"/>
                  </a:cubicBezTo>
                  <a:cubicBezTo>
                    <a:pt x="52" y="35"/>
                    <a:pt x="52" y="35"/>
                    <a:pt x="52" y="36"/>
                  </a:cubicBezTo>
                  <a:cubicBezTo>
                    <a:pt x="52" y="37"/>
                    <a:pt x="52" y="38"/>
                    <a:pt x="53" y="38"/>
                  </a:cubicBezTo>
                  <a:cubicBezTo>
                    <a:pt x="53" y="39"/>
                    <a:pt x="53" y="40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5" y="42"/>
                    <a:pt x="56" y="43"/>
                    <a:pt x="56" y="44"/>
                  </a:cubicBezTo>
                  <a:cubicBezTo>
                    <a:pt x="56" y="45"/>
                    <a:pt x="56" y="45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5" y="45"/>
                    <a:pt x="54" y="45"/>
                    <a:pt x="53" y="45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38"/>
                    <a:pt x="35" y="37"/>
                    <a:pt x="34" y="37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3"/>
                    <a:pt x="37" y="33"/>
                    <a:pt x="37" y="32"/>
                  </a:cubicBezTo>
                  <a:cubicBezTo>
                    <a:pt x="37" y="31"/>
                    <a:pt x="37" y="31"/>
                    <a:pt x="37" y="30"/>
                  </a:cubicBezTo>
                  <a:cubicBezTo>
                    <a:pt x="37" y="28"/>
                    <a:pt x="37" y="27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5" y="23"/>
                    <a:pt x="34" y="21"/>
                    <a:pt x="33" y="19"/>
                  </a:cubicBezTo>
                  <a:cubicBezTo>
                    <a:pt x="31" y="18"/>
                    <a:pt x="30" y="16"/>
                    <a:pt x="28" y="15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4" y="13"/>
                    <a:pt x="21" y="12"/>
                    <a:pt x="19" y="12"/>
                  </a:cubicBezTo>
                  <a:cubicBezTo>
                    <a:pt x="18" y="12"/>
                    <a:pt x="17" y="12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3" y="13"/>
                    <a:pt x="12" y="12"/>
                    <a:pt x="12" y="12"/>
                  </a:cubicBezTo>
                  <a:cubicBezTo>
                    <a:pt x="12" y="11"/>
                    <a:pt x="11" y="10"/>
                    <a:pt x="9" y="9"/>
                  </a:cubicBezTo>
                  <a:cubicBezTo>
                    <a:pt x="8" y="8"/>
                    <a:pt x="6" y="8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9"/>
                    <a:pt x="1" y="9"/>
                  </a:cubicBezTo>
                  <a:cubicBezTo>
                    <a:pt x="2" y="10"/>
                    <a:pt x="3" y="11"/>
                    <a:pt x="4" y="11"/>
                  </a:cubicBezTo>
                  <a:cubicBezTo>
                    <a:pt x="5" y="12"/>
                    <a:pt x="6" y="12"/>
                    <a:pt x="7" y="13"/>
                  </a:cubicBezTo>
                  <a:cubicBezTo>
                    <a:pt x="8" y="14"/>
                    <a:pt x="9" y="14"/>
                    <a:pt x="9" y="15"/>
                  </a:cubicBezTo>
                  <a:cubicBezTo>
                    <a:pt x="10" y="16"/>
                    <a:pt x="12" y="17"/>
                    <a:pt x="14" y="17"/>
                  </a:cubicBezTo>
                  <a:cubicBezTo>
                    <a:pt x="15" y="17"/>
                    <a:pt x="16" y="17"/>
                    <a:pt x="17" y="17"/>
                  </a:cubicBezTo>
                  <a:cubicBezTo>
                    <a:pt x="17" y="17"/>
                    <a:pt x="18" y="16"/>
                    <a:pt x="19" y="16"/>
                  </a:cubicBezTo>
                  <a:cubicBezTo>
                    <a:pt x="20" y="16"/>
                    <a:pt x="22" y="17"/>
                    <a:pt x="24" y="18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19"/>
                    <a:pt x="28" y="21"/>
                    <a:pt x="29" y="22"/>
                  </a:cubicBezTo>
                  <a:cubicBezTo>
                    <a:pt x="31" y="23"/>
                    <a:pt x="32" y="25"/>
                    <a:pt x="32" y="26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3" y="28"/>
                    <a:pt x="33" y="29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2" y="30"/>
                    <a:pt x="31" y="31"/>
                    <a:pt x="30" y="32"/>
                  </a:cubicBezTo>
                  <a:cubicBezTo>
                    <a:pt x="29" y="33"/>
                    <a:pt x="29" y="34"/>
                    <a:pt x="29" y="35"/>
                  </a:cubicBezTo>
                  <a:cubicBezTo>
                    <a:pt x="29" y="37"/>
                    <a:pt x="30" y="39"/>
                    <a:pt x="31" y="40"/>
                  </a:cubicBezTo>
                  <a:cubicBezTo>
                    <a:pt x="32" y="41"/>
                    <a:pt x="33" y="42"/>
                    <a:pt x="35" y="43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3" y="49"/>
                    <a:pt x="54" y="50"/>
                    <a:pt x="56" y="50"/>
                  </a:cubicBezTo>
                  <a:cubicBezTo>
                    <a:pt x="57" y="50"/>
                    <a:pt x="57" y="50"/>
                    <a:pt x="58" y="49"/>
                  </a:cubicBezTo>
                  <a:cubicBezTo>
                    <a:pt x="59" y="49"/>
                    <a:pt x="59" y="49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1" y="47"/>
                    <a:pt x="61" y="47"/>
                    <a:pt x="61" y="46"/>
                  </a:cubicBezTo>
                  <a:cubicBezTo>
                    <a:pt x="61" y="45"/>
                    <a:pt x="60" y="44"/>
                    <a:pt x="60" y="42"/>
                  </a:cubicBezTo>
                  <a:cubicBezTo>
                    <a:pt x="60" y="41"/>
                    <a:pt x="59" y="40"/>
                    <a:pt x="58" y="39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7"/>
                    <a:pt x="57" y="37"/>
                    <a:pt x="56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6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8"/>
                    <a:pt x="56" y="38"/>
                    <a:pt x="56" y="38"/>
                  </a:cubicBezTo>
                  <a:cubicBezTo>
                    <a:pt x="59" y="38"/>
                    <a:pt x="61" y="36"/>
                    <a:pt x="61" y="3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1" y="31"/>
                    <a:pt x="60" y="30"/>
                    <a:pt x="59" y="29"/>
                  </a:cubicBezTo>
                  <a:cubicBezTo>
                    <a:pt x="58" y="28"/>
                    <a:pt x="57" y="27"/>
                    <a:pt x="56" y="27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4" y="26"/>
                    <a:pt x="52" y="25"/>
                    <a:pt x="51" y="24"/>
                  </a:cubicBezTo>
                  <a:cubicBezTo>
                    <a:pt x="49" y="23"/>
                    <a:pt x="48" y="22"/>
                    <a:pt x="47" y="21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2" y="14"/>
                    <a:pt x="41" y="12"/>
                    <a:pt x="39" y="11"/>
                  </a:cubicBezTo>
                  <a:cubicBezTo>
                    <a:pt x="37" y="10"/>
                    <a:pt x="36" y="9"/>
                    <a:pt x="34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5" y="0"/>
                    <a:pt x="2" y="1"/>
                    <a:pt x="1" y="3"/>
                  </a:cubicBezTo>
                  <a:lnTo>
                    <a:pt x="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39" name="Freeform 282"/>
            <p:cNvSpPr>
              <a:spLocks/>
            </p:cNvSpPr>
            <p:nvPr/>
          </p:nvSpPr>
          <p:spPr bwMode="auto">
            <a:xfrm>
              <a:off x="-4938658" y="2428454"/>
              <a:ext cx="385139" cy="341912"/>
            </a:xfrm>
            <a:custGeom>
              <a:avLst/>
              <a:gdLst/>
              <a:ahLst/>
              <a:cxnLst>
                <a:cxn ang="0">
                  <a:pos x="5" y="9"/>
                </a:cxn>
                <a:cxn ang="0">
                  <a:pos x="5" y="9"/>
                </a:cxn>
                <a:cxn ang="0">
                  <a:pos x="5" y="9"/>
                </a:cxn>
                <a:cxn ang="0">
                  <a:pos x="6" y="8"/>
                </a:cxn>
                <a:cxn ang="0">
                  <a:pos x="19" y="11"/>
                </a:cxn>
                <a:cxn ang="0">
                  <a:pos x="25" y="5"/>
                </a:cxn>
                <a:cxn ang="0">
                  <a:pos x="25" y="5"/>
                </a:cxn>
                <a:cxn ang="0">
                  <a:pos x="36" y="7"/>
                </a:cxn>
                <a:cxn ang="0">
                  <a:pos x="53" y="14"/>
                </a:cxn>
                <a:cxn ang="0">
                  <a:pos x="60" y="13"/>
                </a:cxn>
                <a:cxn ang="0">
                  <a:pos x="93" y="33"/>
                </a:cxn>
                <a:cxn ang="0">
                  <a:pos x="98" y="59"/>
                </a:cxn>
                <a:cxn ang="0">
                  <a:pos x="93" y="72"/>
                </a:cxn>
                <a:cxn ang="0">
                  <a:pos x="96" y="87"/>
                </a:cxn>
                <a:cxn ang="0">
                  <a:pos x="96" y="87"/>
                </a:cxn>
                <a:cxn ang="0">
                  <a:pos x="97" y="87"/>
                </a:cxn>
                <a:cxn ang="0">
                  <a:pos x="97" y="87"/>
                </a:cxn>
                <a:cxn ang="0">
                  <a:pos x="97" y="87"/>
                </a:cxn>
                <a:cxn ang="0">
                  <a:pos x="65" y="60"/>
                </a:cxn>
                <a:cxn ang="0">
                  <a:pos x="57" y="42"/>
                </a:cxn>
                <a:cxn ang="0">
                  <a:pos x="30" y="23"/>
                </a:cxn>
                <a:cxn ang="0">
                  <a:pos x="12" y="23"/>
                </a:cxn>
                <a:cxn ang="0">
                  <a:pos x="11" y="22"/>
                </a:cxn>
                <a:cxn ang="0">
                  <a:pos x="10" y="22"/>
                </a:cxn>
                <a:cxn ang="0">
                  <a:pos x="11" y="22"/>
                </a:cxn>
                <a:cxn ang="0">
                  <a:pos x="11" y="21"/>
                </a:cxn>
                <a:cxn ang="0">
                  <a:pos x="5" y="15"/>
                </a:cxn>
                <a:cxn ang="0">
                  <a:pos x="4" y="16"/>
                </a:cxn>
                <a:cxn ang="0">
                  <a:pos x="5" y="16"/>
                </a:cxn>
                <a:cxn ang="0">
                  <a:pos x="5" y="9"/>
                </a:cxn>
                <a:cxn ang="0">
                  <a:pos x="2" y="13"/>
                </a:cxn>
                <a:cxn ang="0">
                  <a:pos x="6" y="20"/>
                </a:cxn>
                <a:cxn ang="0">
                  <a:pos x="8" y="26"/>
                </a:cxn>
                <a:cxn ang="0">
                  <a:pos x="24" y="27"/>
                </a:cxn>
                <a:cxn ang="0">
                  <a:pos x="43" y="37"/>
                </a:cxn>
                <a:cxn ang="0">
                  <a:pos x="59" y="54"/>
                </a:cxn>
                <a:cxn ang="0">
                  <a:pos x="93" y="90"/>
                </a:cxn>
                <a:cxn ang="0">
                  <a:pos x="100" y="84"/>
                </a:cxn>
                <a:cxn ang="0">
                  <a:pos x="98" y="69"/>
                </a:cxn>
                <a:cxn ang="0">
                  <a:pos x="102" y="58"/>
                </a:cxn>
                <a:cxn ang="0">
                  <a:pos x="70" y="16"/>
                </a:cxn>
                <a:cxn ang="0">
                  <a:pos x="58" y="8"/>
                </a:cxn>
                <a:cxn ang="0">
                  <a:pos x="50" y="10"/>
                </a:cxn>
                <a:cxn ang="0">
                  <a:pos x="50" y="11"/>
                </a:cxn>
                <a:cxn ang="0">
                  <a:pos x="46" y="9"/>
                </a:cxn>
                <a:cxn ang="0">
                  <a:pos x="24" y="1"/>
                </a:cxn>
                <a:cxn ang="0">
                  <a:pos x="19" y="7"/>
                </a:cxn>
                <a:cxn ang="0">
                  <a:pos x="19" y="7"/>
                </a:cxn>
                <a:cxn ang="0">
                  <a:pos x="19" y="7"/>
                </a:cxn>
                <a:cxn ang="0">
                  <a:pos x="4" y="4"/>
                </a:cxn>
                <a:cxn ang="0">
                  <a:pos x="2" y="12"/>
                </a:cxn>
              </a:cxnLst>
              <a:rect l="0" t="0" r="r" b="b"/>
              <a:pathLst>
                <a:path w="102" h="91">
                  <a:moveTo>
                    <a:pt x="3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7" y="7"/>
                    <a:pt x="8" y="7"/>
                  </a:cubicBezTo>
                  <a:cubicBezTo>
                    <a:pt x="9" y="7"/>
                    <a:pt x="11" y="8"/>
                    <a:pt x="12" y="8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5" y="10"/>
                    <a:pt x="17" y="11"/>
                    <a:pt x="19" y="11"/>
                  </a:cubicBezTo>
                  <a:cubicBezTo>
                    <a:pt x="20" y="11"/>
                    <a:pt x="21" y="11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4" y="9"/>
                    <a:pt x="25" y="7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7" y="4"/>
                    <a:pt x="28" y="4"/>
                  </a:cubicBezTo>
                  <a:cubicBezTo>
                    <a:pt x="29" y="4"/>
                    <a:pt x="31" y="4"/>
                    <a:pt x="32" y="5"/>
                  </a:cubicBezTo>
                  <a:cubicBezTo>
                    <a:pt x="34" y="5"/>
                    <a:pt x="35" y="6"/>
                    <a:pt x="36" y="7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6" y="14"/>
                    <a:pt x="48" y="15"/>
                    <a:pt x="50" y="15"/>
                  </a:cubicBezTo>
                  <a:cubicBezTo>
                    <a:pt x="51" y="15"/>
                    <a:pt x="52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4" y="13"/>
                    <a:pt x="56" y="12"/>
                    <a:pt x="58" y="12"/>
                  </a:cubicBezTo>
                  <a:cubicBezTo>
                    <a:pt x="58" y="12"/>
                    <a:pt x="59" y="13"/>
                    <a:pt x="60" y="13"/>
                  </a:cubicBezTo>
                  <a:cubicBezTo>
                    <a:pt x="61" y="13"/>
                    <a:pt x="61" y="14"/>
                    <a:pt x="61" y="14"/>
                  </a:cubicBezTo>
                  <a:cubicBezTo>
                    <a:pt x="62" y="15"/>
                    <a:pt x="63" y="16"/>
                    <a:pt x="64" y="17"/>
                  </a:cubicBezTo>
                  <a:cubicBezTo>
                    <a:pt x="66" y="18"/>
                    <a:pt x="67" y="19"/>
                    <a:pt x="69" y="20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4" y="33"/>
                    <a:pt x="95" y="34"/>
                    <a:pt x="95" y="36"/>
                  </a:cubicBezTo>
                  <a:cubicBezTo>
                    <a:pt x="96" y="37"/>
                    <a:pt x="97" y="39"/>
                    <a:pt x="97" y="40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61"/>
                    <a:pt x="97" y="62"/>
                    <a:pt x="97" y="63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4" y="66"/>
                    <a:pt x="94" y="67"/>
                    <a:pt x="93" y="68"/>
                  </a:cubicBezTo>
                  <a:cubicBezTo>
                    <a:pt x="93" y="69"/>
                    <a:pt x="93" y="71"/>
                    <a:pt x="93" y="72"/>
                  </a:cubicBezTo>
                  <a:cubicBezTo>
                    <a:pt x="93" y="73"/>
                    <a:pt x="93" y="75"/>
                    <a:pt x="93" y="76"/>
                  </a:cubicBezTo>
                  <a:cubicBezTo>
                    <a:pt x="95" y="85"/>
                    <a:pt x="95" y="85"/>
                    <a:pt x="95" y="85"/>
                  </a:cubicBezTo>
                  <a:cubicBezTo>
                    <a:pt x="96" y="86"/>
                    <a:pt x="96" y="87"/>
                    <a:pt x="96" y="87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7"/>
                    <a:pt x="97" y="87"/>
                    <a:pt x="97" y="87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7"/>
                    <a:pt x="97" y="87"/>
                    <a:pt x="97" y="87"/>
                  </a:cubicBezTo>
                  <a:cubicBezTo>
                    <a:pt x="97" y="87"/>
                    <a:pt x="97" y="87"/>
                    <a:pt x="97" y="87"/>
                  </a:cubicBezTo>
                  <a:cubicBezTo>
                    <a:pt x="97" y="87"/>
                    <a:pt x="97" y="87"/>
                    <a:pt x="97" y="87"/>
                  </a:cubicBezTo>
                  <a:cubicBezTo>
                    <a:pt x="97" y="87"/>
                    <a:pt x="97" y="87"/>
                    <a:pt x="97" y="87"/>
                  </a:cubicBezTo>
                  <a:cubicBezTo>
                    <a:pt x="97" y="87"/>
                    <a:pt x="97" y="87"/>
                    <a:pt x="97" y="87"/>
                  </a:cubicBezTo>
                  <a:cubicBezTo>
                    <a:pt x="97" y="87"/>
                    <a:pt x="97" y="87"/>
                    <a:pt x="97" y="87"/>
                  </a:cubicBezTo>
                  <a:cubicBezTo>
                    <a:pt x="97" y="87"/>
                    <a:pt x="97" y="87"/>
                    <a:pt x="97" y="87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67" y="63"/>
                    <a:pt x="66" y="61"/>
                    <a:pt x="65" y="60"/>
                  </a:cubicBezTo>
                  <a:cubicBezTo>
                    <a:pt x="64" y="58"/>
                    <a:pt x="63" y="56"/>
                    <a:pt x="63" y="55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3" y="51"/>
                    <a:pt x="62" y="49"/>
                    <a:pt x="61" y="47"/>
                  </a:cubicBezTo>
                  <a:cubicBezTo>
                    <a:pt x="60" y="45"/>
                    <a:pt x="58" y="43"/>
                    <a:pt x="57" y="42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2" y="38"/>
                    <a:pt x="48" y="35"/>
                    <a:pt x="45" y="34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3" y="25"/>
                    <a:pt x="32" y="24"/>
                    <a:pt x="30" y="23"/>
                  </a:cubicBezTo>
                  <a:cubicBezTo>
                    <a:pt x="28" y="23"/>
                    <a:pt x="26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1" y="23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0"/>
                    <a:pt x="10" y="18"/>
                    <a:pt x="9" y="17"/>
                  </a:cubicBezTo>
                  <a:cubicBezTo>
                    <a:pt x="9" y="16"/>
                    <a:pt x="7" y="16"/>
                    <a:pt x="6" y="16"/>
                  </a:cubicBezTo>
                  <a:cubicBezTo>
                    <a:pt x="6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15"/>
                    <a:pt x="6" y="14"/>
                    <a:pt x="6" y="13"/>
                  </a:cubicBezTo>
                  <a:cubicBezTo>
                    <a:pt x="6" y="11"/>
                    <a:pt x="6" y="10"/>
                    <a:pt x="5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5"/>
                    <a:pt x="1" y="16"/>
                  </a:cubicBezTo>
                  <a:cubicBezTo>
                    <a:pt x="1" y="17"/>
                    <a:pt x="2" y="18"/>
                    <a:pt x="2" y="18"/>
                  </a:cubicBezTo>
                  <a:cubicBezTo>
                    <a:pt x="3" y="19"/>
                    <a:pt x="4" y="19"/>
                    <a:pt x="5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4"/>
                    <a:pt x="7" y="25"/>
                    <a:pt x="8" y="26"/>
                  </a:cubicBezTo>
                  <a:cubicBezTo>
                    <a:pt x="10" y="27"/>
                    <a:pt x="11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5" y="27"/>
                    <a:pt x="27" y="27"/>
                    <a:pt x="28" y="28"/>
                  </a:cubicBezTo>
                  <a:cubicBezTo>
                    <a:pt x="30" y="28"/>
                    <a:pt x="31" y="29"/>
                    <a:pt x="32" y="29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5" y="39"/>
                    <a:pt x="49" y="42"/>
                    <a:pt x="52" y="44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5" y="46"/>
                    <a:pt x="56" y="47"/>
                    <a:pt x="57" y="49"/>
                  </a:cubicBezTo>
                  <a:cubicBezTo>
                    <a:pt x="58" y="51"/>
                    <a:pt x="58" y="52"/>
                    <a:pt x="59" y="54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8"/>
                    <a:pt x="60" y="60"/>
                    <a:pt x="61" y="62"/>
                  </a:cubicBezTo>
                  <a:cubicBezTo>
                    <a:pt x="62" y="64"/>
                    <a:pt x="64" y="66"/>
                    <a:pt x="65" y="67"/>
                  </a:cubicBezTo>
                  <a:cubicBezTo>
                    <a:pt x="93" y="90"/>
                    <a:pt x="93" y="90"/>
                    <a:pt x="93" y="90"/>
                  </a:cubicBezTo>
                  <a:cubicBezTo>
                    <a:pt x="94" y="90"/>
                    <a:pt x="95" y="91"/>
                    <a:pt x="97" y="91"/>
                  </a:cubicBezTo>
                  <a:cubicBezTo>
                    <a:pt x="98" y="91"/>
                    <a:pt x="99" y="90"/>
                    <a:pt x="99" y="89"/>
                  </a:cubicBezTo>
                  <a:cubicBezTo>
                    <a:pt x="100" y="89"/>
                    <a:pt x="100" y="88"/>
                    <a:pt x="100" y="87"/>
                  </a:cubicBezTo>
                  <a:cubicBezTo>
                    <a:pt x="100" y="86"/>
                    <a:pt x="100" y="85"/>
                    <a:pt x="100" y="84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97" y="74"/>
                    <a:pt x="97" y="73"/>
                    <a:pt x="97" y="72"/>
                  </a:cubicBezTo>
                  <a:cubicBezTo>
                    <a:pt x="97" y="71"/>
                    <a:pt x="97" y="70"/>
                    <a:pt x="97" y="70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9" y="68"/>
                    <a:pt x="100" y="66"/>
                    <a:pt x="101" y="65"/>
                  </a:cubicBezTo>
                  <a:cubicBezTo>
                    <a:pt x="101" y="63"/>
                    <a:pt x="102" y="61"/>
                    <a:pt x="102" y="59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38"/>
                    <a:pt x="100" y="35"/>
                    <a:pt x="99" y="34"/>
                  </a:cubicBezTo>
                  <a:cubicBezTo>
                    <a:pt x="98" y="32"/>
                    <a:pt x="97" y="30"/>
                    <a:pt x="95" y="29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8" y="15"/>
                    <a:pt x="67" y="14"/>
                  </a:cubicBezTo>
                  <a:cubicBezTo>
                    <a:pt x="66" y="13"/>
                    <a:pt x="65" y="12"/>
                    <a:pt x="65" y="12"/>
                  </a:cubicBezTo>
                  <a:cubicBezTo>
                    <a:pt x="65" y="10"/>
                    <a:pt x="63" y="10"/>
                    <a:pt x="62" y="9"/>
                  </a:cubicBezTo>
                  <a:cubicBezTo>
                    <a:pt x="61" y="8"/>
                    <a:pt x="59" y="8"/>
                    <a:pt x="58" y="8"/>
                  </a:cubicBezTo>
                  <a:cubicBezTo>
                    <a:pt x="56" y="8"/>
                    <a:pt x="55" y="8"/>
                    <a:pt x="53" y="9"/>
                  </a:cubicBezTo>
                  <a:cubicBezTo>
                    <a:pt x="52" y="9"/>
                    <a:pt x="51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9" y="10"/>
                    <a:pt x="48" y="10"/>
                    <a:pt x="46" y="9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7" y="2"/>
                    <a:pt x="36" y="2"/>
                    <a:pt x="34" y="1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27" y="0"/>
                    <a:pt x="25" y="0"/>
                    <a:pt x="24" y="1"/>
                  </a:cubicBezTo>
                  <a:cubicBezTo>
                    <a:pt x="23" y="1"/>
                    <a:pt x="23" y="1"/>
                    <a:pt x="22" y="2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21" y="5"/>
                    <a:pt x="20" y="6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3" y="4"/>
                    <a:pt x="10" y="3"/>
                    <a:pt x="8" y="3"/>
                  </a:cubicBezTo>
                  <a:cubicBezTo>
                    <a:pt x="7" y="3"/>
                    <a:pt x="5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5"/>
                    <a:pt x="1" y="7"/>
                    <a:pt x="0" y="9"/>
                  </a:cubicBezTo>
                  <a:cubicBezTo>
                    <a:pt x="0" y="10"/>
                    <a:pt x="1" y="11"/>
                    <a:pt x="2" y="12"/>
                  </a:cubicBezTo>
                  <a:lnTo>
                    <a:pt x="3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40" name="Freeform 283"/>
            <p:cNvSpPr>
              <a:spLocks/>
            </p:cNvSpPr>
            <p:nvPr/>
          </p:nvSpPr>
          <p:spPr bwMode="auto">
            <a:xfrm>
              <a:off x="-3747136" y="2502248"/>
              <a:ext cx="2043643" cy="2208892"/>
            </a:xfrm>
            <a:custGeom>
              <a:avLst/>
              <a:gdLst/>
              <a:ahLst/>
              <a:cxnLst>
                <a:cxn ang="0">
                  <a:pos x="149" y="233"/>
                </a:cxn>
                <a:cxn ang="0">
                  <a:pos x="200" y="200"/>
                </a:cxn>
                <a:cxn ang="0">
                  <a:pos x="136" y="153"/>
                </a:cxn>
                <a:cxn ang="0">
                  <a:pos x="118" y="159"/>
                </a:cxn>
                <a:cxn ang="0">
                  <a:pos x="91" y="153"/>
                </a:cxn>
                <a:cxn ang="0">
                  <a:pos x="125" y="110"/>
                </a:cxn>
                <a:cxn ang="0">
                  <a:pos x="135" y="95"/>
                </a:cxn>
                <a:cxn ang="0">
                  <a:pos x="144" y="108"/>
                </a:cxn>
                <a:cxn ang="0">
                  <a:pos x="176" y="71"/>
                </a:cxn>
                <a:cxn ang="0">
                  <a:pos x="146" y="91"/>
                </a:cxn>
                <a:cxn ang="0">
                  <a:pos x="186" y="35"/>
                </a:cxn>
                <a:cxn ang="0">
                  <a:pos x="206" y="57"/>
                </a:cxn>
                <a:cxn ang="0">
                  <a:pos x="376" y="30"/>
                </a:cxn>
                <a:cxn ang="0">
                  <a:pos x="540" y="125"/>
                </a:cxn>
                <a:cxn ang="0">
                  <a:pos x="499" y="130"/>
                </a:cxn>
                <a:cxn ang="0">
                  <a:pos x="471" y="177"/>
                </a:cxn>
                <a:cxn ang="0">
                  <a:pos x="513" y="269"/>
                </a:cxn>
                <a:cxn ang="0">
                  <a:pos x="475" y="332"/>
                </a:cxn>
                <a:cxn ang="0">
                  <a:pos x="488" y="385"/>
                </a:cxn>
                <a:cxn ang="0">
                  <a:pos x="462" y="329"/>
                </a:cxn>
                <a:cxn ang="0">
                  <a:pos x="380" y="349"/>
                </a:cxn>
                <a:cxn ang="0">
                  <a:pos x="380" y="350"/>
                </a:cxn>
                <a:cxn ang="0">
                  <a:pos x="260" y="232"/>
                </a:cxn>
                <a:cxn ang="0">
                  <a:pos x="295" y="281"/>
                </a:cxn>
                <a:cxn ang="0">
                  <a:pos x="236" y="336"/>
                </a:cxn>
                <a:cxn ang="0">
                  <a:pos x="223" y="451"/>
                </a:cxn>
                <a:cxn ang="0">
                  <a:pos x="142" y="582"/>
                </a:cxn>
                <a:cxn ang="0">
                  <a:pos x="71" y="361"/>
                </a:cxn>
                <a:cxn ang="0">
                  <a:pos x="73" y="364"/>
                </a:cxn>
                <a:cxn ang="0">
                  <a:pos x="142" y="587"/>
                </a:cxn>
                <a:cxn ang="0">
                  <a:pos x="226" y="449"/>
                </a:cxn>
                <a:cxn ang="0">
                  <a:pos x="239" y="332"/>
                </a:cxn>
                <a:cxn ang="0">
                  <a:pos x="206" y="251"/>
                </a:cxn>
                <a:cxn ang="0">
                  <a:pos x="301" y="278"/>
                </a:cxn>
                <a:cxn ang="0">
                  <a:pos x="298" y="266"/>
                </a:cxn>
                <a:cxn ang="0">
                  <a:pos x="376" y="350"/>
                </a:cxn>
                <a:cxn ang="0">
                  <a:pos x="459" y="336"/>
                </a:cxn>
                <a:cxn ang="0">
                  <a:pos x="473" y="335"/>
                </a:cxn>
                <a:cxn ang="0">
                  <a:pos x="473" y="336"/>
                </a:cxn>
                <a:cxn ang="0">
                  <a:pos x="516" y="242"/>
                </a:cxn>
                <a:cxn ang="0">
                  <a:pos x="475" y="179"/>
                </a:cxn>
                <a:cxn ang="0">
                  <a:pos x="501" y="123"/>
                </a:cxn>
                <a:cxn ang="0">
                  <a:pos x="542" y="118"/>
                </a:cxn>
                <a:cxn ang="0">
                  <a:pos x="299" y="0"/>
                </a:cxn>
                <a:cxn ang="0">
                  <a:pos x="199" y="48"/>
                </a:cxn>
                <a:cxn ang="0">
                  <a:pos x="197" y="48"/>
                </a:cxn>
                <a:cxn ang="0">
                  <a:pos x="206" y="38"/>
                </a:cxn>
                <a:cxn ang="0">
                  <a:pos x="138" y="85"/>
                </a:cxn>
                <a:cxn ang="0">
                  <a:pos x="171" y="57"/>
                </a:cxn>
                <a:cxn ang="0">
                  <a:pos x="175" y="75"/>
                </a:cxn>
                <a:cxn ang="0">
                  <a:pos x="182" y="74"/>
                </a:cxn>
                <a:cxn ang="0">
                  <a:pos x="145" y="106"/>
                </a:cxn>
                <a:cxn ang="0">
                  <a:pos x="125" y="106"/>
                </a:cxn>
                <a:cxn ang="0">
                  <a:pos x="68" y="160"/>
                </a:cxn>
                <a:cxn ang="0">
                  <a:pos x="134" y="185"/>
                </a:cxn>
                <a:cxn ang="0">
                  <a:pos x="139" y="157"/>
                </a:cxn>
                <a:cxn ang="0">
                  <a:pos x="171" y="181"/>
                </a:cxn>
                <a:cxn ang="0">
                  <a:pos x="173" y="187"/>
                </a:cxn>
                <a:cxn ang="0">
                  <a:pos x="195" y="229"/>
                </a:cxn>
                <a:cxn ang="0">
                  <a:pos x="122" y="196"/>
                </a:cxn>
              </a:cxnLst>
              <a:rect l="0" t="0" r="r" b="b"/>
              <a:pathLst>
                <a:path w="544" h="587">
                  <a:moveTo>
                    <a:pt x="3" y="312"/>
                  </a:moveTo>
                  <a:cubicBezTo>
                    <a:pt x="5" y="311"/>
                    <a:pt x="5" y="311"/>
                    <a:pt x="5" y="311"/>
                  </a:cubicBezTo>
                  <a:cubicBezTo>
                    <a:pt x="5" y="310"/>
                    <a:pt x="4" y="309"/>
                    <a:pt x="4" y="308"/>
                  </a:cubicBezTo>
                  <a:cubicBezTo>
                    <a:pt x="4" y="306"/>
                    <a:pt x="5" y="302"/>
                    <a:pt x="6" y="301"/>
                  </a:cubicBezTo>
                  <a:cubicBezTo>
                    <a:pt x="46" y="220"/>
                    <a:pt x="46" y="220"/>
                    <a:pt x="46" y="220"/>
                  </a:cubicBezTo>
                  <a:cubicBezTo>
                    <a:pt x="47" y="219"/>
                    <a:pt x="48" y="218"/>
                    <a:pt x="49" y="217"/>
                  </a:cubicBezTo>
                  <a:cubicBezTo>
                    <a:pt x="50" y="215"/>
                    <a:pt x="52" y="215"/>
                    <a:pt x="53" y="214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18" y="198"/>
                    <a:pt x="118" y="198"/>
                    <a:pt x="118" y="198"/>
                  </a:cubicBezTo>
                  <a:cubicBezTo>
                    <a:pt x="118" y="198"/>
                    <a:pt x="118" y="198"/>
                    <a:pt x="119" y="199"/>
                  </a:cubicBezTo>
                  <a:cubicBezTo>
                    <a:pt x="119" y="199"/>
                    <a:pt x="120" y="200"/>
                    <a:pt x="120" y="201"/>
                  </a:cubicBezTo>
                  <a:cubicBezTo>
                    <a:pt x="120" y="212"/>
                    <a:pt x="120" y="212"/>
                    <a:pt x="120" y="212"/>
                  </a:cubicBezTo>
                  <a:cubicBezTo>
                    <a:pt x="120" y="214"/>
                    <a:pt x="121" y="216"/>
                    <a:pt x="122" y="218"/>
                  </a:cubicBezTo>
                  <a:cubicBezTo>
                    <a:pt x="123" y="220"/>
                    <a:pt x="125" y="222"/>
                    <a:pt x="127" y="223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46" y="233"/>
                    <a:pt x="148" y="233"/>
                    <a:pt x="149" y="233"/>
                  </a:cubicBezTo>
                  <a:cubicBezTo>
                    <a:pt x="152" y="233"/>
                    <a:pt x="154" y="232"/>
                    <a:pt x="156" y="231"/>
                  </a:cubicBezTo>
                  <a:cubicBezTo>
                    <a:pt x="159" y="228"/>
                    <a:pt x="159" y="228"/>
                    <a:pt x="159" y="228"/>
                  </a:cubicBezTo>
                  <a:cubicBezTo>
                    <a:pt x="160" y="228"/>
                    <a:pt x="162" y="227"/>
                    <a:pt x="163" y="227"/>
                  </a:cubicBezTo>
                  <a:cubicBezTo>
                    <a:pt x="164" y="227"/>
                    <a:pt x="165" y="228"/>
                    <a:pt x="166" y="228"/>
                  </a:cubicBezTo>
                  <a:cubicBezTo>
                    <a:pt x="172" y="233"/>
                    <a:pt x="172" y="233"/>
                    <a:pt x="172" y="233"/>
                  </a:cubicBezTo>
                  <a:cubicBezTo>
                    <a:pt x="174" y="234"/>
                    <a:pt x="177" y="235"/>
                    <a:pt x="179" y="235"/>
                  </a:cubicBezTo>
                  <a:cubicBezTo>
                    <a:pt x="181" y="235"/>
                    <a:pt x="182" y="234"/>
                    <a:pt x="184" y="233"/>
                  </a:cubicBezTo>
                  <a:cubicBezTo>
                    <a:pt x="185" y="232"/>
                    <a:pt x="185" y="232"/>
                    <a:pt x="185" y="232"/>
                  </a:cubicBezTo>
                  <a:cubicBezTo>
                    <a:pt x="186" y="232"/>
                    <a:pt x="187" y="232"/>
                    <a:pt x="188" y="232"/>
                  </a:cubicBezTo>
                  <a:cubicBezTo>
                    <a:pt x="190" y="232"/>
                    <a:pt x="191" y="232"/>
                    <a:pt x="192" y="233"/>
                  </a:cubicBezTo>
                  <a:cubicBezTo>
                    <a:pt x="194" y="234"/>
                    <a:pt x="194" y="234"/>
                    <a:pt x="194" y="234"/>
                  </a:cubicBezTo>
                  <a:cubicBezTo>
                    <a:pt x="195" y="235"/>
                    <a:pt x="196" y="235"/>
                    <a:pt x="197" y="235"/>
                  </a:cubicBezTo>
                  <a:cubicBezTo>
                    <a:pt x="199" y="235"/>
                    <a:pt x="200" y="234"/>
                    <a:pt x="201" y="233"/>
                  </a:cubicBezTo>
                  <a:cubicBezTo>
                    <a:pt x="202" y="232"/>
                    <a:pt x="202" y="231"/>
                    <a:pt x="202" y="229"/>
                  </a:cubicBezTo>
                  <a:cubicBezTo>
                    <a:pt x="202" y="206"/>
                    <a:pt x="202" y="206"/>
                    <a:pt x="202" y="206"/>
                  </a:cubicBezTo>
                  <a:cubicBezTo>
                    <a:pt x="202" y="204"/>
                    <a:pt x="201" y="202"/>
                    <a:pt x="200" y="200"/>
                  </a:cubicBezTo>
                  <a:cubicBezTo>
                    <a:pt x="199" y="198"/>
                    <a:pt x="197" y="197"/>
                    <a:pt x="195" y="196"/>
                  </a:cubicBezTo>
                  <a:cubicBezTo>
                    <a:pt x="183" y="192"/>
                    <a:pt x="183" y="192"/>
                    <a:pt x="183" y="192"/>
                  </a:cubicBezTo>
                  <a:cubicBezTo>
                    <a:pt x="182" y="192"/>
                    <a:pt x="181" y="191"/>
                    <a:pt x="180" y="190"/>
                  </a:cubicBezTo>
                  <a:cubicBezTo>
                    <a:pt x="179" y="189"/>
                    <a:pt x="178" y="188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80"/>
                    <a:pt x="175" y="179"/>
                    <a:pt x="174" y="178"/>
                  </a:cubicBezTo>
                  <a:cubicBezTo>
                    <a:pt x="174" y="178"/>
                    <a:pt x="173" y="177"/>
                    <a:pt x="171" y="177"/>
                  </a:cubicBezTo>
                  <a:cubicBezTo>
                    <a:pt x="170" y="177"/>
                    <a:pt x="170" y="177"/>
                    <a:pt x="169" y="178"/>
                  </a:cubicBezTo>
                  <a:cubicBezTo>
                    <a:pt x="168" y="178"/>
                    <a:pt x="168" y="179"/>
                    <a:pt x="167" y="180"/>
                  </a:cubicBezTo>
                  <a:cubicBezTo>
                    <a:pt x="164" y="185"/>
                    <a:pt x="164" y="185"/>
                    <a:pt x="164" y="185"/>
                  </a:cubicBezTo>
                  <a:cubicBezTo>
                    <a:pt x="163" y="186"/>
                    <a:pt x="163" y="186"/>
                    <a:pt x="163" y="186"/>
                  </a:cubicBezTo>
                  <a:cubicBezTo>
                    <a:pt x="162" y="186"/>
                    <a:pt x="162" y="186"/>
                    <a:pt x="161" y="185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3" y="155"/>
                    <a:pt x="142" y="154"/>
                    <a:pt x="141" y="154"/>
                  </a:cubicBezTo>
                  <a:cubicBezTo>
                    <a:pt x="141" y="153"/>
                    <a:pt x="140" y="153"/>
                    <a:pt x="138" y="153"/>
                  </a:cubicBezTo>
                  <a:cubicBezTo>
                    <a:pt x="138" y="153"/>
                    <a:pt x="137" y="153"/>
                    <a:pt x="136" y="153"/>
                  </a:cubicBezTo>
                  <a:cubicBezTo>
                    <a:pt x="135" y="154"/>
                    <a:pt x="135" y="154"/>
                    <a:pt x="135" y="155"/>
                  </a:cubicBezTo>
                  <a:cubicBezTo>
                    <a:pt x="134" y="156"/>
                    <a:pt x="134" y="157"/>
                    <a:pt x="134" y="159"/>
                  </a:cubicBezTo>
                  <a:cubicBezTo>
                    <a:pt x="134" y="161"/>
                    <a:pt x="135" y="164"/>
                    <a:pt x="136" y="166"/>
                  </a:cubicBezTo>
                  <a:cubicBezTo>
                    <a:pt x="141" y="175"/>
                    <a:pt x="141" y="175"/>
                    <a:pt x="141" y="175"/>
                  </a:cubicBezTo>
                  <a:cubicBezTo>
                    <a:pt x="141" y="176"/>
                    <a:pt x="142" y="177"/>
                    <a:pt x="142" y="179"/>
                  </a:cubicBezTo>
                  <a:cubicBezTo>
                    <a:pt x="142" y="180"/>
                    <a:pt x="141" y="182"/>
                    <a:pt x="141" y="183"/>
                  </a:cubicBezTo>
                  <a:cubicBezTo>
                    <a:pt x="141" y="183"/>
                    <a:pt x="141" y="183"/>
                    <a:pt x="141" y="183"/>
                  </a:cubicBezTo>
                  <a:cubicBezTo>
                    <a:pt x="140" y="184"/>
                    <a:pt x="140" y="184"/>
                    <a:pt x="140" y="184"/>
                  </a:cubicBezTo>
                  <a:cubicBezTo>
                    <a:pt x="140" y="184"/>
                    <a:pt x="140" y="184"/>
                    <a:pt x="140" y="184"/>
                  </a:cubicBezTo>
                  <a:cubicBezTo>
                    <a:pt x="140" y="184"/>
                    <a:pt x="140" y="184"/>
                    <a:pt x="140" y="184"/>
                  </a:cubicBezTo>
                  <a:cubicBezTo>
                    <a:pt x="139" y="185"/>
                    <a:pt x="139" y="185"/>
                    <a:pt x="139" y="185"/>
                  </a:cubicBezTo>
                  <a:cubicBezTo>
                    <a:pt x="139" y="184"/>
                    <a:pt x="139" y="184"/>
                    <a:pt x="139" y="184"/>
                  </a:cubicBezTo>
                  <a:cubicBezTo>
                    <a:pt x="138" y="184"/>
                    <a:pt x="138" y="184"/>
                    <a:pt x="138" y="183"/>
                  </a:cubicBezTo>
                  <a:cubicBezTo>
                    <a:pt x="129" y="163"/>
                    <a:pt x="129" y="163"/>
                    <a:pt x="129" y="163"/>
                  </a:cubicBezTo>
                  <a:cubicBezTo>
                    <a:pt x="127" y="160"/>
                    <a:pt x="124" y="158"/>
                    <a:pt x="121" y="158"/>
                  </a:cubicBezTo>
                  <a:cubicBezTo>
                    <a:pt x="120" y="158"/>
                    <a:pt x="119" y="158"/>
                    <a:pt x="118" y="159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2" y="167"/>
                    <a:pt x="98" y="170"/>
                    <a:pt x="96" y="173"/>
                  </a:cubicBezTo>
                  <a:cubicBezTo>
                    <a:pt x="86" y="187"/>
                    <a:pt x="86" y="187"/>
                    <a:pt x="86" y="187"/>
                  </a:cubicBezTo>
                  <a:cubicBezTo>
                    <a:pt x="85" y="188"/>
                    <a:pt x="84" y="189"/>
                    <a:pt x="83" y="190"/>
                  </a:cubicBezTo>
                  <a:cubicBezTo>
                    <a:pt x="81" y="191"/>
                    <a:pt x="80" y="191"/>
                    <a:pt x="79" y="191"/>
                  </a:cubicBezTo>
                  <a:cubicBezTo>
                    <a:pt x="62" y="192"/>
                    <a:pt x="62" y="192"/>
                    <a:pt x="62" y="192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92"/>
                    <a:pt x="60" y="191"/>
                    <a:pt x="60" y="190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64" y="170"/>
                    <a:pt x="64" y="170"/>
                    <a:pt x="64" y="170"/>
                  </a:cubicBezTo>
                  <a:cubicBezTo>
                    <a:pt x="65" y="169"/>
                    <a:pt x="66" y="167"/>
                    <a:pt x="67" y="166"/>
                  </a:cubicBezTo>
                  <a:cubicBezTo>
                    <a:pt x="67" y="165"/>
                    <a:pt x="69" y="164"/>
                    <a:pt x="69" y="164"/>
                  </a:cubicBezTo>
                  <a:cubicBezTo>
                    <a:pt x="82" y="162"/>
                    <a:pt x="82" y="162"/>
                    <a:pt x="82" y="162"/>
                  </a:cubicBezTo>
                  <a:cubicBezTo>
                    <a:pt x="84" y="161"/>
                    <a:pt x="86" y="160"/>
                    <a:pt x="87" y="158"/>
                  </a:cubicBezTo>
                  <a:cubicBezTo>
                    <a:pt x="89" y="157"/>
                    <a:pt x="90" y="155"/>
                    <a:pt x="91" y="153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2" y="150"/>
                    <a:pt x="92" y="148"/>
                    <a:pt x="92" y="147"/>
                  </a:cubicBezTo>
                  <a:cubicBezTo>
                    <a:pt x="92" y="144"/>
                    <a:pt x="91" y="141"/>
                    <a:pt x="90" y="139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9" y="138"/>
                    <a:pt x="90" y="137"/>
                    <a:pt x="91" y="13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12" y="124"/>
                    <a:pt x="116" y="121"/>
                    <a:pt x="118" y="118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21" y="113"/>
                    <a:pt x="122" y="112"/>
                    <a:pt x="123" y="111"/>
                  </a:cubicBezTo>
                  <a:cubicBezTo>
                    <a:pt x="124" y="111"/>
                    <a:pt x="124" y="110"/>
                    <a:pt x="125" y="110"/>
                  </a:cubicBezTo>
                  <a:cubicBezTo>
                    <a:pt x="125" y="110"/>
                    <a:pt x="125" y="110"/>
                    <a:pt x="125" y="110"/>
                  </a:cubicBezTo>
                  <a:cubicBezTo>
                    <a:pt x="125" y="110"/>
                    <a:pt x="125" y="110"/>
                    <a:pt x="125" y="110"/>
                  </a:cubicBezTo>
                  <a:cubicBezTo>
                    <a:pt x="125" y="110"/>
                    <a:pt x="125" y="110"/>
                    <a:pt x="125" y="110"/>
                  </a:cubicBezTo>
                  <a:cubicBezTo>
                    <a:pt x="125" y="110"/>
                    <a:pt x="125" y="110"/>
                    <a:pt x="125" y="110"/>
                  </a:cubicBezTo>
                  <a:cubicBezTo>
                    <a:pt x="125" y="110"/>
                    <a:pt x="125" y="110"/>
                    <a:pt x="125" y="110"/>
                  </a:cubicBezTo>
                  <a:cubicBezTo>
                    <a:pt x="125" y="110"/>
                    <a:pt x="125" y="110"/>
                    <a:pt x="125" y="110"/>
                  </a:cubicBezTo>
                  <a:cubicBezTo>
                    <a:pt x="125" y="110"/>
                    <a:pt x="125" y="110"/>
                    <a:pt x="125" y="110"/>
                  </a:cubicBezTo>
                  <a:cubicBezTo>
                    <a:pt x="125" y="110"/>
                    <a:pt x="125" y="110"/>
                    <a:pt x="125" y="110"/>
                  </a:cubicBezTo>
                  <a:cubicBezTo>
                    <a:pt x="126" y="110"/>
                    <a:pt x="127" y="110"/>
                    <a:pt x="128" y="109"/>
                  </a:cubicBezTo>
                  <a:cubicBezTo>
                    <a:pt x="130" y="108"/>
                    <a:pt x="131" y="106"/>
                    <a:pt x="133" y="103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5" y="97"/>
                    <a:pt x="135" y="96"/>
                    <a:pt x="136" y="96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6" y="101"/>
                    <a:pt x="136" y="101"/>
                    <a:pt x="136" y="101"/>
                  </a:cubicBezTo>
                  <a:cubicBezTo>
                    <a:pt x="136" y="103"/>
                    <a:pt x="137" y="105"/>
                    <a:pt x="138" y="107"/>
                  </a:cubicBezTo>
                  <a:cubicBezTo>
                    <a:pt x="140" y="109"/>
                    <a:pt x="142" y="110"/>
                    <a:pt x="144" y="110"/>
                  </a:cubicBezTo>
                  <a:cubicBezTo>
                    <a:pt x="144" y="108"/>
                    <a:pt x="144" y="108"/>
                    <a:pt x="144" y="108"/>
                  </a:cubicBezTo>
                  <a:cubicBezTo>
                    <a:pt x="144" y="110"/>
                    <a:pt x="144" y="110"/>
                    <a:pt x="144" y="110"/>
                  </a:cubicBezTo>
                  <a:cubicBezTo>
                    <a:pt x="144" y="110"/>
                    <a:pt x="144" y="110"/>
                    <a:pt x="144" y="110"/>
                  </a:cubicBezTo>
                  <a:cubicBezTo>
                    <a:pt x="144" y="110"/>
                    <a:pt x="144" y="110"/>
                    <a:pt x="144" y="110"/>
                  </a:cubicBezTo>
                  <a:cubicBezTo>
                    <a:pt x="144" y="110"/>
                    <a:pt x="144" y="110"/>
                    <a:pt x="144" y="110"/>
                  </a:cubicBezTo>
                  <a:cubicBezTo>
                    <a:pt x="144" y="111"/>
                    <a:pt x="145" y="111"/>
                    <a:pt x="146" y="111"/>
                  </a:cubicBezTo>
                  <a:cubicBezTo>
                    <a:pt x="149" y="111"/>
                    <a:pt x="152" y="109"/>
                    <a:pt x="155" y="107"/>
                  </a:cubicBezTo>
                  <a:cubicBezTo>
                    <a:pt x="170" y="91"/>
                    <a:pt x="170" y="91"/>
                    <a:pt x="170" y="91"/>
                  </a:cubicBezTo>
                  <a:cubicBezTo>
                    <a:pt x="172" y="88"/>
                    <a:pt x="176" y="85"/>
                    <a:pt x="178" y="83"/>
                  </a:cubicBezTo>
                  <a:cubicBezTo>
                    <a:pt x="182" y="81"/>
                    <a:pt x="182" y="81"/>
                    <a:pt x="182" y="81"/>
                  </a:cubicBezTo>
                  <a:cubicBezTo>
                    <a:pt x="183" y="80"/>
                    <a:pt x="184" y="79"/>
                    <a:pt x="185" y="78"/>
                  </a:cubicBezTo>
                  <a:cubicBezTo>
                    <a:pt x="186" y="77"/>
                    <a:pt x="186" y="76"/>
                    <a:pt x="186" y="74"/>
                  </a:cubicBezTo>
                  <a:cubicBezTo>
                    <a:pt x="186" y="73"/>
                    <a:pt x="186" y="73"/>
                    <a:pt x="186" y="73"/>
                  </a:cubicBezTo>
                  <a:cubicBezTo>
                    <a:pt x="186" y="72"/>
                    <a:pt x="185" y="71"/>
                    <a:pt x="184" y="70"/>
                  </a:cubicBezTo>
                  <a:cubicBezTo>
                    <a:pt x="183" y="70"/>
                    <a:pt x="182" y="70"/>
                    <a:pt x="181" y="70"/>
                  </a:cubicBezTo>
                  <a:cubicBezTo>
                    <a:pt x="180" y="70"/>
                    <a:pt x="179" y="70"/>
                    <a:pt x="177" y="71"/>
                  </a:cubicBezTo>
                  <a:cubicBezTo>
                    <a:pt x="176" y="71"/>
                    <a:pt x="176" y="71"/>
                    <a:pt x="176" y="71"/>
                  </a:cubicBezTo>
                  <a:cubicBezTo>
                    <a:pt x="175" y="71"/>
                    <a:pt x="175" y="71"/>
                    <a:pt x="175" y="71"/>
                  </a:cubicBezTo>
                  <a:cubicBezTo>
                    <a:pt x="174" y="71"/>
                    <a:pt x="172" y="70"/>
                    <a:pt x="172" y="69"/>
                  </a:cubicBezTo>
                  <a:cubicBezTo>
                    <a:pt x="172" y="69"/>
                    <a:pt x="172" y="68"/>
                    <a:pt x="172" y="67"/>
                  </a:cubicBezTo>
                  <a:cubicBezTo>
                    <a:pt x="172" y="66"/>
                    <a:pt x="172" y="64"/>
                    <a:pt x="173" y="63"/>
                  </a:cubicBezTo>
                  <a:cubicBezTo>
                    <a:pt x="174" y="61"/>
                    <a:pt x="175" y="59"/>
                    <a:pt x="175" y="57"/>
                  </a:cubicBezTo>
                  <a:cubicBezTo>
                    <a:pt x="175" y="57"/>
                    <a:pt x="175" y="56"/>
                    <a:pt x="174" y="55"/>
                  </a:cubicBezTo>
                  <a:cubicBezTo>
                    <a:pt x="174" y="54"/>
                    <a:pt x="173" y="54"/>
                    <a:pt x="172" y="53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69" y="53"/>
                    <a:pt x="168" y="54"/>
                    <a:pt x="167" y="54"/>
                  </a:cubicBezTo>
                  <a:cubicBezTo>
                    <a:pt x="165" y="55"/>
                    <a:pt x="164" y="56"/>
                    <a:pt x="163" y="58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58" y="65"/>
                    <a:pt x="157" y="70"/>
                    <a:pt x="156" y="74"/>
                  </a:cubicBezTo>
                  <a:cubicBezTo>
                    <a:pt x="156" y="77"/>
                    <a:pt x="154" y="82"/>
                    <a:pt x="152" y="84"/>
                  </a:cubicBezTo>
                  <a:cubicBezTo>
                    <a:pt x="148" y="90"/>
                    <a:pt x="148" y="90"/>
                    <a:pt x="148" y="90"/>
                  </a:cubicBezTo>
                  <a:cubicBezTo>
                    <a:pt x="147" y="91"/>
                    <a:pt x="147" y="91"/>
                    <a:pt x="147" y="91"/>
                  </a:cubicBezTo>
                  <a:cubicBezTo>
                    <a:pt x="146" y="91"/>
                    <a:pt x="146" y="91"/>
                    <a:pt x="146" y="91"/>
                  </a:cubicBezTo>
                  <a:cubicBezTo>
                    <a:pt x="146" y="90"/>
                    <a:pt x="146" y="90"/>
                    <a:pt x="146" y="89"/>
                  </a:cubicBezTo>
                  <a:cubicBezTo>
                    <a:pt x="144" y="86"/>
                    <a:pt x="144" y="86"/>
                    <a:pt x="144" y="86"/>
                  </a:cubicBezTo>
                  <a:cubicBezTo>
                    <a:pt x="144" y="84"/>
                    <a:pt x="143" y="83"/>
                    <a:pt x="141" y="82"/>
                  </a:cubicBezTo>
                  <a:cubicBezTo>
                    <a:pt x="140" y="80"/>
                    <a:pt x="138" y="80"/>
                    <a:pt x="136" y="80"/>
                  </a:cubicBezTo>
                  <a:cubicBezTo>
                    <a:pt x="135" y="80"/>
                    <a:pt x="135" y="80"/>
                    <a:pt x="135" y="80"/>
                  </a:cubicBezTo>
                  <a:cubicBezTo>
                    <a:pt x="135" y="80"/>
                    <a:pt x="135" y="80"/>
                    <a:pt x="135" y="80"/>
                  </a:cubicBezTo>
                  <a:cubicBezTo>
                    <a:pt x="135" y="80"/>
                    <a:pt x="135" y="80"/>
                    <a:pt x="135" y="80"/>
                  </a:cubicBezTo>
                  <a:cubicBezTo>
                    <a:pt x="134" y="79"/>
                    <a:pt x="134" y="79"/>
                    <a:pt x="134" y="79"/>
                  </a:cubicBezTo>
                  <a:cubicBezTo>
                    <a:pt x="134" y="78"/>
                    <a:pt x="134" y="78"/>
                    <a:pt x="134" y="78"/>
                  </a:cubicBezTo>
                  <a:cubicBezTo>
                    <a:pt x="134" y="77"/>
                    <a:pt x="134" y="77"/>
                    <a:pt x="134" y="76"/>
                  </a:cubicBezTo>
                  <a:cubicBezTo>
                    <a:pt x="134" y="76"/>
                    <a:pt x="134" y="76"/>
                    <a:pt x="134" y="76"/>
                  </a:cubicBezTo>
                  <a:cubicBezTo>
                    <a:pt x="134" y="73"/>
                    <a:pt x="137" y="68"/>
                    <a:pt x="139" y="67"/>
                  </a:cubicBezTo>
                  <a:cubicBezTo>
                    <a:pt x="174" y="32"/>
                    <a:pt x="174" y="32"/>
                    <a:pt x="174" y="32"/>
                  </a:cubicBezTo>
                  <a:cubicBezTo>
                    <a:pt x="175" y="31"/>
                    <a:pt x="177" y="31"/>
                    <a:pt x="178" y="31"/>
                  </a:cubicBezTo>
                  <a:cubicBezTo>
                    <a:pt x="179" y="31"/>
                    <a:pt x="180" y="31"/>
                    <a:pt x="180" y="31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8" y="37"/>
                    <a:pt x="193" y="39"/>
                    <a:pt x="196" y="40"/>
                  </a:cubicBezTo>
                  <a:cubicBezTo>
                    <a:pt x="204" y="42"/>
                    <a:pt x="204" y="42"/>
                    <a:pt x="204" y="42"/>
                  </a:cubicBezTo>
                  <a:cubicBezTo>
                    <a:pt x="205" y="42"/>
                    <a:pt x="206" y="43"/>
                    <a:pt x="206" y="43"/>
                  </a:cubicBezTo>
                  <a:cubicBezTo>
                    <a:pt x="206" y="43"/>
                    <a:pt x="206" y="43"/>
                    <a:pt x="206" y="43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6" y="44"/>
                    <a:pt x="205" y="44"/>
                    <a:pt x="204" y="45"/>
                  </a:cubicBezTo>
                  <a:cubicBezTo>
                    <a:pt x="203" y="45"/>
                    <a:pt x="202" y="45"/>
                    <a:pt x="201" y="4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198" y="45"/>
                    <a:pt x="198" y="45"/>
                    <a:pt x="198" y="45"/>
                  </a:cubicBezTo>
                  <a:cubicBezTo>
                    <a:pt x="198" y="45"/>
                    <a:pt x="198" y="45"/>
                    <a:pt x="198" y="45"/>
                  </a:cubicBezTo>
                  <a:cubicBezTo>
                    <a:pt x="197" y="45"/>
                    <a:pt x="196" y="45"/>
                    <a:pt x="196" y="46"/>
                  </a:cubicBezTo>
                  <a:cubicBezTo>
                    <a:pt x="195" y="46"/>
                    <a:pt x="195" y="46"/>
                    <a:pt x="195" y="46"/>
                  </a:cubicBezTo>
                  <a:cubicBezTo>
                    <a:pt x="194" y="47"/>
                    <a:pt x="194" y="47"/>
                    <a:pt x="194" y="48"/>
                  </a:cubicBezTo>
                  <a:cubicBezTo>
                    <a:pt x="194" y="49"/>
                    <a:pt x="195" y="50"/>
                    <a:pt x="195" y="50"/>
                  </a:cubicBezTo>
                  <a:cubicBezTo>
                    <a:pt x="196" y="51"/>
                    <a:pt x="196" y="51"/>
                    <a:pt x="197" y="52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7" y="58"/>
                    <a:pt x="208" y="58"/>
                    <a:pt x="209" y="58"/>
                  </a:cubicBezTo>
                  <a:cubicBezTo>
                    <a:pt x="212" y="58"/>
                    <a:pt x="215" y="56"/>
                    <a:pt x="216" y="53"/>
                  </a:cubicBezTo>
                  <a:cubicBezTo>
                    <a:pt x="216" y="52"/>
                    <a:pt x="217" y="51"/>
                    <a:pt x="218" y="50"/>
                  </a:cubicBezTo>
                  <a:cubicBezTo>
                    <a:pt x="219" y="50"/>
                    <a:pt x="220" y="49"/>
                    <a:pt x="221" y="49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8" y="49"/>
                    <a:pt x="260" y="49"/>
                    <a:pt x="262" y="48"/>
                  </a:cubicBezTo>
                  <a:cubicBezTo>
                    <a:pt x="264" y="48"/>
                    <a:pt x="265" y="47"/>
                    <a:pt x="267" y="46"/>
                  </a:cubicBezTo>
                  <a:cubicBezTo>
                    <a:pt x="278" y="39"/>
                    <a:pt x="278" y="39"/>
                    <a:pt x="278" y="39"/>
                  </a:cubicBezTo>
                  <a:cubicBezTo>
                    <a:pt x="281" y="37"/>
                    <a:pt x="284" y="33"/>
                    <a:pt x="286" y="30"/>
                  </a:cubicBezTo>
                  <a:cubicBezTo>
                    <a:pt x="292" y="17"/>
                    <a:pt x="292" y="17"/>
                    <a:pt x="292" y="17"/>
                  </a:cubicBezTo>
                  <a:cubicBezTo>
                    <a:pt x="293" y="15"/>
                    <a:pt x="294" y="13"/>
                    <a:pt x="294" y="11"/>
                  </a:cubicBezTo>
                  <a:cubicBezTo>
                    <a:pt x="295" y="9"/>
                    <a:pt x="295" y="7"/>
                    <a:pt x="295" y="5"/>
                  </a:cubicBezTo>
                  <a:cubicBezTo>
                    <a:pt x="295" y="5"/>
                    <a:pt x="295" y="4"/>
                    <a:pt x="296" y="4"/>
                  </a:cubicBezTo>
                  <a:cubicBezTo>
                    <a:pt x="296" y="4"/>
                    <a:pt x="296" y="4"/>
                    <a:pt x="296" y="4"/>
                  </a:cubicBezTo>
                  <a:cubicBezTo>
                    <a:pt x="297" y="4"/>
                    <a:pt x="297" y="4"/>
                    <a:pt x="297" y="4"/>
                  </a:cubicBezTo>
                  <a:cubicBezTo>
                    <a:pt x="376" y="30"/>
                    <a:pt x="376" y="30"/>
                    <a:pt x="376" y="30"/>
                  </a:cubicBezTo>
                  <a:cubicBezTo>
                    <a:pt x="377" y="30"/>
                    <a:pt x="378" y="31"/>
                    <a:pt x="379" y="31"/>
                  </a:cubicBezTo>
                  <a:cubicBezTo>
                    <a:pt x="382" y="31"/>
                    <a:pt x="384" y="30"/>
                    <a:pt x="386" y="27"/>
                  </a:cubicBezTo>
                  <a:cubicBezTo>
                    <a:pt x="386" y="27"/>
                    <a:pt x="387" y="27"/>
                    <a:pt x="388" y="26"/>
                  </a:cubicBezTo>
                  <a:cubicBezTo>
                    <a:pt x="388" y="26"/>
                    <a:pt x="389" y="26"/>
                    <a:pt x="390" y="26"/>
                  </a:cubicBezTo>
                  <a:cubicBezTo>
                    <a:pt x="391" y="26"/>
                    <a:pt x="391" y="26"/>
                    <a:pt x="392" y="26"/>
                  </a:cubicBezTo>
                  <a:cubicBezTo>
                    <a:pt x="503" y="53"/>
                    <a:pt x="503" y="53"/>
                    <a:pt x="503" y="53"/>
                  </a:cubicBezTo>
                  <a:cubicBezTo>
                    <a:pt x="504" y="54"/>
                    <a:pt x="506" y="54"/>
                    <a:pt x="507" y="55"/>
                  </a:cubicBezTo>
                  <a:cubicBezTo>
                    <a:pt x="509" y="56"/>
                    <a:pt x="510" y="57"/>
                    <a:pt x="511" y="58"/>
                  </a:cubicBezTo>
                  <a:cubicBezTo>
                    <a:pt x="524" y="72"/>
                    <a:pt x="524" y="72"/>
                    <a:pt x="524" y="72"/>
                  </a:cubicBezTo>
                  <a:cubicBezTo>
                    <a:pt x="525" y="72"/>
                    <a:pt x="525" y="73"/>
                    <a:pt x="525" y="73"/>
                  </a:cubicBezTo>
                  <a:cubicBezTo>
                    <a:pt x="525" y="74"/>
                    <a:pt x="525" y="74"/>
                    <a:pt x="524" y="75"/>
                  </a:cubicBezTo>
                  <a:cubicBezTo>
                    <a:pt x="521" y="76"/>
                    <a:pt x="521" y="76"/>
                    <a:pt x="521" y="76"/>
                  </a:cubicBezTo>
                  <a:cubicBezTo>
                    <a:pt x="519" y="77"/>
                    <a:pt x="517" y="80"/>
                    <a:pt x="517" y="82"/>
                  </a:cubicBezTo>
                  <a:cubicBezTo>
                    <a:pt x="517" y="84"/>
                    <a:pt x="518" y="85"/>
                    <a:pt x="519" y="87"/>
                  </a:cubicBezTo>
                  <a:cubicBezTo>
                    <a:pt x="538" y="120"/>
                    <a:pt x="538" y="120"/>
                    <a:pt x="538" y="120"/>
                  </a:cubicBezTo>
                  <a:cubicBezTo>
                    <a:pt x="539" y="121"/>
                    <a:pt x="540" y="123"/>
                    <a:pt x="540" y="125"/>
                  </a:cubicBezTo>
                  <a:cubicBezTo>
                    <a:pt x="540" y="126"/>
                    <a:pt x="539" y="127"/>
                    <a:pt x="539" y="128"/>
                  </a:cubicBezTo>
                  <a:cubicBezTo>
                    <a:pt x="539" y="129"/>
                    <a:pt x="538" y="129"/>
                    <a:pt x="538" y="129"/>
                  </a:cubicBezTo>
                  <a:cubicBezTo>
                    <a:pt x="538" y="129"/>
                    <a:pt x="538" y="129"/>
                    <a:pt x="538" y="129"/>
                  </a:cubicBezTo>
                  <a:cubicBezTo>
                    <a:pt x="538" y="129"/>
                    <a:pt x="537" y="129"/>
                    <a:pt x="536" y="128"/>
                  </a:cubicBezTo>
                  <a:cubicBezTo>
                    <a:pt x="503" y="78"/>
                    <a:pt x="503" y="78"/>
                    <a:pt x="503" y="78"/>
                  </a:cubicBezTo>
                  <a:cubicBezTo>
                    <a:pt x="502" y="76"/>
                    <a:pt x="499" y="74"/>
                    <a:pt x="496" y="74"/>
                  </a:cubicBezTo>
                  <a:cubicBezTo>
                    <a:pt x="495" y="74"/>
                    <a:pt x="494" y="75"/>
                    <a:pt x="493" y="75"/>
                  </a:cubicBezTo>
                  <a:cubicBezTo>
                    <a:pt x="474" y="86"/>
                    <a:pt x="474" y="86"/>
                    <a:pt x="474" y="86"/>
                  </a:cubicBezTo>
                  <a:cubicBezTo>
                    <a:pt x="471" y="88"/>
                    <a:pt x="470" y="91"/>
                    <a:pt x="470" y="94"/>
                  </a:cubicBezTo>
                  <a:cubicBezTo>
                    <a:pt x="470" y="96"/>
                    <a:pt x="470" y="97"/>
                    <a:pt x="470" y="98"/>
                  </a:cubicBezTo>
                  <a:cubicBezTo>
                    <a:pt x="475" y="114"/>
                    <a:pt x="475" y="114"/>
                    <a:pt x="475" y="114"/>
                  </a:cubicBezTo>
                  <a:cubicBezTo>
                    <a:pt x="476" y="116"/>
                    <a:pt x="477" y="118"/>
                    <a:pt x="479" y="119"/>
                  </a:cubicBezTo>
                  <a:cubicBezTo>
                    <a:pt x="480" y="121"/>
                    <a:pt x="482" y="122"/>
                    <a:pt x="484" y="122"/>
                  </a:cubicBezTo>
                  <a:cubicBezTo>
                    <a:pt x="495" y="124"/>
                    <a:pt x="495" y="124"/>
                    <a:pt x="495" y="124"/>
                  </a:cubicBezTo>
                  <a:cubicBezTo>
                    <a:pt x="495" y="124"/>
                    <a:pt x="497" y="125"/>
                    <a:pt x="497" y="126"/>
                  </a:cubicBezTo>
                  <a:cubicBezTo>
                    <a:pt x="498" y="127"/>
                    <a:pt x="499" y="128"/>
                    <a:pt x="499" y="130"/>
                  </a:cubicBezTo>
                  <a:cubicBezTo>
                    <a:pt x="505" y="155"/>
                    <a:pt x="505" y="155"/>
                    <a:pt x="505" y="155"/>
                  </a:cubicBezTo>
                  <a:cubicBezTo>
                    <a:pt x="505" y="156"/>
                    <a:pt x="505" y="157"/>
                    <a:pt x="505" y="158"/>
                  </a:cubicBezTo>
                  <a:cubicBezTo>
                    <a:pt x="505" y="161"/>
                    <a:pt x="505" y="164"/>
                    <a:pt x="504" y="166"/>
                  </a:cubicBezTo>
                  <a:cubicBezTo>
                    <a:pt x="500" y="175"/>
                    <a:pt x="500" y="175"/>
                    <a:pt x="500" y="175"/>
                  </a:cubicBezTo>
                  <a:cubicBezTo>
                    <a:pt x="499" y="177"/>
                    <a:pt x="499" y="178"/>
                    <a:pt x="499" y="180"/>
                  </a:cubicBezTo>
                  <a:cubicBezTo>
                    <a:pt x="499" y="183"/>
                    <a:pt x="500" y="186"/>
                    <a:pt x="501" y="188"/>
                  </a:cubicBezTo>
                  <a:cubicBezTo>
                    <a:pt x="516" y="205"/>
                    <a:pt x="516" y="205"/>
                    <a:pt x="516" y="205"/>
                  </a:cubicBezTo>
                  <a:cubicBezTo>
                    <a:pt x="517" y="206"/>
                    <a:pt x="518" y="208"/>
                    <a:pt x="518" y="210"/>
                  </a:cubicBezTo>
                  <a:cubicBezTo>
                    <a:pt x="518" y="211"/>
                    <a:pt x="518" y="211"/>
                    <a:pt x="518" y="211"/>
                  </a:cubicBezTo>
                  <a:cubicBezTo>
                    <a:pt x="517" y="212"/>
                    <a:pt x="517" y="212"/>
                    <a:pt x="517" y="212"/>
                  </a:cubicBezTo>
                  <a:cubicBezTo>
                    <a:pt x="517" y="212"/>
                    <a:pt x="516" y="212"/>
                    <a:pt x="515" y="211"/>
                  </a:cubicBezTo>
                  <a:cubicBezTo>
                    <a:pt x="494" y="187"/>
                    <a:pt x="494" y="187"/>
                    <a:pt x="494" y="187"/>
                  </a:cubicBezTo>
                  <a:cubicBezTo>
                    <a:pt x="492" y="185"/>
                    <a:pt x="488" y="182"/>
                    <a:pt x="485" y="180"/>
                  </a:cubicBezTo>
                  <a:cubicBezTo>
                    <a:pt x="478" y="176"/>
                    <a:pt x="478" y="176"/>
                    <a:pt x="478" y="176"/>
                  </a:cubicBezTo>
                  <a:cubicBezTo>
                    <a:pt x="477" y="175"/>
                    <a:pt x="476" y="175"/>
                    <a:pt x="475" y="175"/>
                  </a:cubicBezTo>
                  <a:cubicBezTo>
                    <a:pt x="473" y="175"/>
                    <a:pt x="472" y="176"/>
                    <a:pt x="471" y="177"/>
                  </a:cubicBezTo>
                  <a:cubicBezTo>
                    <a:pt x="470" y="178"/>
                    <a:pt x="469" y="179"/>
                    <a:pt x="469" y="180"/>
                  </a:cubicBezTo>
                  <a:cubicBezTo>
                    <a:pt x="468" y="181"/>
                    <a:pt x="468" y="182"/>
                    <a:pt x="468" y="184"/>
                  </a:cubicBezTo>
                  <a:cubicBezTo>
                    <a:pt x="468" y="187"/>
                    <a:pt x="469" y="190"/>
                    <a:pt x="471" y="193"/>
                  </a:cubicBezTo>
                  <a:cubicBezTo>
                    <a:pt x="472" y="195"/>
                    <a:pt x="472" y="195"/>
                    <a:pt x="472" y="195"/>
                  </a:cubicBezTo>
                  <a:cubicBezTo>
                    <a:pt x="473" y="196"/>
                    <a:pt x="474" y="197"/>
                    <a:pt x="475" y="198"/>
                  </a:cubicBezTo>
                  <a:cubicBezTo>
                    <a:pt x="477" y="199"/>
                    <a:pt x="478" y="200"/>
                    <a:pt x="480" y="200"/>
                  </a:cubicBezTo>
                  <a:cubicBezTo>
                    <a:pt x="481" y="200"/>
                    <a:pt x="481" y="200"/>
                    <a:pt x="482" y="200"/>
                  </a:cubicBezTo>
                  <a:cubicBezTo>
                    <a:pt x="482" y="199"/>
                    <a:pt x="482" y="199"/>
                    <a:pt x="482" y="199"/>
                  </a:cubicBezTo>
                  <a:cubicBezTo>
                    <a:pt x="482" y="199"/>
                    <a:pt x="483" y="200"/>
                    <a:pt x="484" y="200"/>
                  </a:cubicBezTo>
                  <a:cubicBezTo>
                    <a:pt x="484" y="201"/>
                    <a:pt x="485" y="202"/>
                    <a:pt x="485" y="203"/>
                  </a:cubicBezTo>
                  <a:cubicBezTo>
                    <a:pt x="486" y="206"/>
                    <a:pt x="486" y="206"/>
                    <a:pt x="486" y="206"/>
                  </a:cubicBezTo>
                  <a:cubicBezTo>
                    <a:pt x="487" y="210"/>
                    <a:pt x="490" y="215"/>
                    <a:pt x="493" y="217"/>
                  </a:cubicBezTo>
                  <a:cubicBezTo>
                    <a:pt x="508" y="233"/>
                    <a:pt x="508" y="233"/>
                    <a:pt x="508" y="233"/>
                  </a:cubicBezTo>
                  <a:cubicBezTo>
                    <a:pt x="509" y="234"/>
                    <a:pt x="510" y="235"/>
                    <a:pt x="511" y="237"/>
                  </a:cubicBezTo>
                  <a:cubicBezTo>
                    <a:pt x="511" y="239"/>
                    <a:pt x="512" y="241"/>
                    <a:pt x="512" y="242"/>
                  </a:cubicBezTo>
                  <a:cubicBezTo>
                    <a:pt x="513" y="269"/>
                    <a:pt x="513" y="269"/>
                    <a:pt x="513" y="269"/>
                  </a:cubicBezTo>
                  <a:cubicBezTo>
                    <a:pt x="513" y="269"/>
                    <a:pt x="513" y="269"/>
                    <a:pt x="513" y="269"/>
                  </a:cubicBezTo>
                  <a:cubicBezTo>
                    <a:pt x="513" y="271"/>
                    <a:pt x="513" y="272"/>
                    <a:pt x="512" y="272"/>
                  </a:cubicBezTo>
                  <a:cubicBezTo>
                    <a:pt x="512" y="273"/>
                    <a:pt x="511" y="273"/>
                    <a:pt x="510" y="273"/>
                  </a:cubicBezTo>
                  <a:cubicBezTo>
                    <a:pt x="493" y="273"/>
                    <a:pt x="493" y="273"/>
                    <a:pt x="493" y="273"/>
                  </a:cubicBezTo>
                  <a:cubicBezTo>
                    <a:pt x="490" y="273"/>
                    <a:pt x="489" y="275"/>
                    <a:pt x="487" y="276"/>
                  </a:cubicBezTo>
                  <a:cubicBezTo>
                    <a:pt x="486" y="278"/>
                    <a:pt x="485" y="280"/>
                    <a:pt x="485" y="282"/>
                  </a:cubicBezTo>
                  <a:cubicBezTo>
                    <a:pt x="485" y="289"/>
                    <a:pt x="485" y="289"/>
                    <a:pt x="485" y="289"/>
                  </a:cubicBezTo>
                  <a:cubicBezTo>
                    <a:pt x="485" y="293"/>
                    <a:pt x="487" y="299"/>
                    <a:pt x="489" y="302"/>
                  </a:cubicBezTo>
                  <a:cubicBezTo>
                    <a:pt x="502" y="324"/>
                    <a:pt x="502" y="324"/>
                    <a:pt x="502" y="324"/>
                  </a:cubicBezTo>
                  <a:cubicBezTo>
                    <a:pt x="503" y="325"/>
                    <a:pt x="503" y="326"/>
                    <a:pt x="503" y="328"/>
                  </a:cubicBezTo>
                  <a:cubicBezTo>
                    <a:pt x="503" y="329"/>
                    <a:pt x="503" y="331"/>
                    <a:pt x="502" y="332"/>
                  </a:cubicBezTo>
                  <a:cubicBezTo>
                    <a:pt x="492" y="349"/>
                    <a:pt x="492" y="349"/>
                    <a:pt x="492" y="349"/>
                  </a:cubicBezTo>
                  <a:cubicBezTo>
                    <a:pt x="492" y="350"/>
                    <a:pt x="491" y="350"/>
                    <a:pt x="491" y="350"/>
                  </a:cubicBezTo>
                  <a:cubicBezTo>
                    <a:pt x="490" y="350"/>
                    <a:pt x="490" y="350"/>
                    <a:pt x="489" y="349"/>
                  </a:cubicBezTo>
                  <a:cubicBezTo>
                    <a:pt x="477" y="333"/>
                    <a:pt x="477" y="333"/>
                    <a:pt x="477" y="333"/>
                  </a:cubicBezTo>
                  <a:cubicBezTo>
                    <a:pt x="476" y="333"/>
                    <a:pt x="476" y="332"/>
                    <a:pt x="475" y="332"/>
                  </a:cubicBezTo>
                  <a:cubicBezTo>
                    <a:pt x="474" y="331"/>
                    <a:pt x="474" y="331"/>
                    <a:pt x="473" y="331"/>
                  </a:cubicBezTo>
                  <a:cubicBezTo>
                    <a:pt x="472" y="331"/>
                    <a:pt x="471" y="331"/>
                    <a:pt x="471" y="332"/>
                  </a:cubicBezTo>
                  <a:cubicBezTo>
                    <a:pt x="470" y="332"/>
                    <a:pt x="470" y="333"/>
                    <a:pt x="469" y="334"/>
                  </a:cubicBezTo>
                  <a:cubicBezTo>
                    <a:pt x="469" y="335"/>
                    <a:pt x="469" y="336"/>
                    <a:pt x="469" y="337"/>
                  </a:cubicBezTo>
                  <a:cubicBezTo>
                    <a:pt x="469" y="341"/>
                    <a:pt x="469" y="341"/>
                    <a:pt x="469" y="341"/>
                  </a:cubicBezTo>
                  <a:cubicBezTo>
                    <a:pt x="469" y="345"/>
                    <a:pt x="470" y="351"/>
                    <a:pt x="472" y="354"/>
                  </a:cubicBezTo>
                  <a:cubicBezTo>
                    <a:pt x="487" y="384"/>
                    <a:pt x="487" y="384"/>
                    <a:pt x="487" y="384"/>
                  </a:cubicBezTo>
                  <a:cubicBezTo>
                    <a:pt x="488" y="384"/>
                    <a:pt x="488" y="385"/>
                    <a:pt x="488" y="385"/>
                  </a:cubicBezTo>
                  <a:cubicBezTo>
                    <a:pt x="488" y="385"/>
                    <a:pt x="488" y="385"/>
                    <a:pt x="488" y="385"/>
                  </a:cubicBezTo>
                  <a:cubicBezTo>
                    <a:pt x="488" y="385"/>
                    <a:pt x="488" y="385"/>
                    <a:pt x="488" y="385"/>
                  </a:cubicBezTo>
                  <a:cubicBezTo>
                    <a:pt x="488" y="385"/>
                    <a:pt x="488" y="385"/>
                    <a:pt x="488" y="385"/>
                  </a:cubicBezTo>
                  <a:cubicBezTo>
                    <a:pt x="488" y="385"/>
                    <a:pt x="488" y="385"/>
                    <a:pt x="488" y="385"/>
                  </a:cubicBezTo>
                  <a:cubicBezTo>
                    <a:pt x="488" y="385"/>
                    <a:pt x="488" y="385"/>
                    <a:pt x="488" y="385"/>
                  </a:cubicBezTo>
                  <a:cubicBezTo>
                    <a:pt x="489" y="385"/>
                    <a:pt x="489" y="385"/>
                    <a:pt x="489" y="385"/>
                  </a:cubicBezTo>
                  <a:cubicBezTo>
                    <a:pt x="488" y="384"/>
                    <a:pt x="488" y="384"/>
                    <a:pt x="488" y="384"/>
                  </a:cubicBezTo>
                  <a:cubicBezTo>
                    <a:pt x="488" y="385"/>
                    <a:pt x="488" y="385"/>
                    <a:pt x="488" y="385"/>
                  </a:cubicBezTo>
                  <a:cubicBezTo>
                    <a:pt x="489" y="385"/>
                    <a:pt x="489" y="385"/>
                    <a:pt x="489" y="385"/>
                  </a:cubicBezTo>
                  <a:cubicBezTo>
                    <a:pt x="488" y="384"/>
                    <a:pt x="488" y="384"/>
                    <a:pt x="488" y="384"/>
                  </a:cubicBezTo>
                  <a:cubicBezTo>
                    <a:pt x="489" y="385"/>
                    <a:pt x="489" y="385"/>
                    <a:pt x="489" y="385"/>
                  </a:cubicBezTo>
                  <a:cubicBezTo>
                    <a:pt x="489" y="384"/>
                    <a:pt x="489" y="384"/>
                    <a:pt x="489" y="384"/>
                  </a:cubicBezTo>
                  <a:cubicBezTo>
                    <a:pt x="488" y="384"/>
                    <a:pt x="488" y="384"/>
                    <a:pt x="488" y="384"/>
                  </a:cubicBezTo>
                  <a:cubicBezTo>
                    <a:pt x="489" y="385"/>
                    <a:pt x="489" y="385"/>
                    <a:pt x="489" y="385"/>
                  </a:cubicBezTo>
                  <a:cubicBezTo>
                    <a:pt x="489" y="384"/>
                    <a:pt x="489" y="384"/>
                    <a:pt x="489" y="384"/>
                  </a:cubicBezTo>
                  <a:cubicBezTo>
                    <a:pt x="489" y="384"/>
                    <a:pt x="489" y="384"/>
                    <a:pt x="489" y="384"/>
                  </a:cubicBezTo>
                  <a:cubicBezTo>
                    <a:pt x="488" y="384"/>
                    <a:pt x="488" y="384"/>
                    <a:pt x="488" y="384"/>
                  </a:cubicBezTo>
                  <a:cubicBezTo>
                    <a:pt x="483" y="381"/>
                    <a:pt x="483" y="381"/>
                    <a:pt x="483" y="381"/>
                  </a:cubicBezTo>
                  <a:cubicBezTo>
                    <a:pt x="482" y="381"/>
                    <a:pt x="481" y="380"/>
                    <a:pt x="480" y="379"/>
                  </a:cubicBezTo>
                  <a:cubicBezTo>
                    <a:pt x="479" y="377"/>
                    <a:pt x="477" y="376"/>
                    <a:pt x="477" y="374"/>
                  </a:cubicBezTo>
                  <a:cubicBezTo>
                    <a:pt x="466" y="351"/>
                    <a:pt x="466" y="351"/>
                    <a:pt x="466" y="351"/>
                  </a:cubicBezTo>
                  <a:cubicBezTo>
                    <a:pt x="465" y="349"/>
                    <a:pt x="463" y="343"/>
                    <a:pt x="463" y="340"/>
                  </a:cubicBezTo>
                  <a:cubicBezTo>
                    <a:pt x="463" y="336"/>
                    <a:pt x="463" y="336"/>
                    <a:pt x="463" y="336"/>
                  </a:cubicBezTo>
                  <a:cubicBezTo>
                    <a:pt x="463" y="333"/>
                    <a:pt x="463" y="331"/>
                    <a:pt x="462" y="329"/>
                  </a:cubicBezTo>
                  <a:cubicBezTo>
                    <a:pt x="462" y="327"/>
                    <a:pt x="461" y="324"/>
                    <a:pt x="459" y="323"/>
                  </a:cubicBezTo>
                  <a:cubicBezTo>
                    <a:pt x="425" y="277"/>
                    <a:pt x="425" y="277"/>
                    <a:pt x="425" y="277"/>
                  </a:cubicBezTo>
                  <a:cubicBezTo>
                    <a:pt x="424" y="275"/>
                    <a:pt x="422" y="274"/>
                    <a:pt x="420" y="274"/>
                  </a:cubicBezTo>
                  <a:cubicBezTo>
                    <a:pt x="418" y="274"/>
                    <a:pt x="416" y="275"/>
                    <a:pt x="414" y="277"/>
                  </a:cubicBezTo>
                  <a:cubicBezTo>
                    <a:pt x="391" y="309"/>
                    <a:pt x="391" y="309"/>
                    <a:pt x="391" y="309"/>
                  </a:cubicBezTo>
                  <a:cubicBezTo>
                    <a:pt x="389" y="312"/>
                    <a:pt x="387" y="316"/>
                    <a:pt x="387" y="321"/>
                  </a:cubicBezTo>
                  <a:cubicBezTo>
                    <a:pt x="387" y="322"/>
                    <a:pt x="387" y="322"/>
                    <a:pt x="387" y="322"/>
                  </a:cubicBezTo>
                  <a:cubicBezTo>
                    <a:pt x="387" y="322"/>
                    <a:pt x="387" y="322"/>
                    <a:pt x="387" y="322"/>
                  </a:cubicBezTo>
                  <a:cubicBezTo>
                    <a:pt x="387" y="323"/>
                    <a:pt x="387" y="323"/>
                    <a:pt x="387" y="324"/>
                  </a:cubicBezTo>
                  <a:cubicBezTo>
                    <a:pt x="387" y="327"/>
                    <a:pt x="387" y="332"/>
                    <a:pt x="386" y="334"/>
                  </a:cubicBezTo>
                  <a:cubicBezTo>
                    <a:pt x="380" y="348"/>
                    <a:pt x="380" y="348"/>
                    <a:pt x="380" y="348"/>
                  </a:cubicBezTo>
                  <a:cubicBezTo>
                    <a:pt x="380" y="349"/>
                    <a:pt x="380" y="349"/>
                    <a:pt x="380" y="349"/>
                  </a:cubicBezTo>
                  <a:cubicBezTo>
                    <a:pt x="380" y="349"/>
                    <a:pt x="380" y="349"/>
                    <a:pt x="380" y="349"/>
                  </a:cubicBezTo>
                  <a:cubicBezTo>
                    <a:pt x="380" y="350"/>
                    <a:pt x="380" y="350"/>
                    <a:pt x="380" y="350"/>
                  </a:cubicBezTo>
                  <a:cubicBezTo>
                    <a:pt x="380" y="349"/>
                    <a:pt x="380" y="349"/>
                    <a:pt x="380" y="349"/>
                  </a:cubicBezTo>
                  <a:cubicBezTo>
                    <a:pt x="380" y="349"/>
                    <a:pt x="380" y="349"/>
                    <a:pt x="380" y="349"/>
                  </a:cubicBezTo>
                  <a:cubicBezTo>
                    <a:pt x="380" y="350"/>
                    <a:pt x="380" y="350"/>
                    <a:pt x="380" y="350"/>
                  </a:cubicBezTo>
                  <a:cubicBezTo>
                    <a:pt x="380" y="349"/>
                    <a:pt x="380" y="349"/>
                    <a:pt x="380" y="349"/>
                  </a:cubicBezTo>
                  <a:cubicBezTo>
                    <a:pt x="380" y="350"/>
                    <a:pt x="380" y="350"/>
                    <a:pt x="380" y="350"/>
                  </a:cubicBezTo>
                  <a:cubicBezTo>
                    <a:pt x="380" y="349"/>
                    <a:pt x="380" y="349"/>
                    <a:pt x="380" y="349"/>
                  </a:cubicBezTo>
                  <a:cubicBezTo>
                    <a:pt x="380" y="349"/>
                    <a:pt x="380" y="349"/>
                    <a:pt x="380" y="349"/>
                  </a:cubicBezTo>
                  <a:cubicBezTo>
                    <a:pt x="380" y="350"/>
                    <a:pt x="380" y="350"/>
                    <a:pt x="380" y="350"/>
                  </a:cubicBezTo>
                  <a:cubicBezTo>
                    <a:pt x="380" y="349"/>
                    <a:pt x="380" y="349"/>
                    <a:pt x="380" y="349"/>
                  </a:cubicBezTo>
                  <a:cubicBezTo>
                    <a:pt x="380" y="350"/>
                    <a:pt x="380" y="350"/>
                    <a:pt x="380" y="350"/>
                  </a:cubicBezTo>
                  <a:cubicBezTo>
                    <a:pt x="380" y="349"/>
                    <a:pt x="380" y="349"/>
                    <a:pt x="380" y="349"/>
                  </a:cubicBezTo>
                  <a:cubicBezTo>
                    <a:pt x="380" y="349"/>
                    <a:pt x="380" y="349"/>
                    <a:pt x="380" y="349"/>
                  </a:cubicBezTo>
                  <a:cubicBezTo>
                    <a:pt x="380" y="350"/>
                    <a:pt x="380" y="350"/>
                    <a:pt x="380" y="350"/>
                  </a:cubicBezTo>
                  <a:cubicBezTo>
                    <a:pt x="380" y="349"/>
                    <a:pt x="380" y="349"/>
                    <a:pt x="380" y="349"/>
                  </a:cubicBezTo>
                  <a:cubicBezTo>
                    <a:pt x="380" y="350"/>
                    <a:pt x="380" y="350"/>
                    <a:pt x="380" y="350"/>
                  </a:cubicBezTo>
                  <a:cubicBezTo>
                    <a:pt x="380" y="349"/>
                    <a:pt x="380" y="349"/>
                    <a:pt x="380" y="349"/>
                  </a:cubicBezTo>
                  <a:cubicBezTo>
                    <a:pt x="380" y="349"/>
                    <a:pt x="380" y="349"/>
                    <a:pt x="380" y="349"/>
                  </a:cubicBezTo>
                  <a:cubicBezTo>
                    <a:pt x="380" y="350"/>
                    <a:pt x="380" y="350"/>
                    <a:pt x="380" y="350"/>
                  </a:cubicBezTo>
                  <a:cubicBezTo>
                    <a:pt x="380" y="349"/>
                    <a:pt x="380" y="349"/>
                    <a:pt x="380" y="349"/>
                  </a:cubicBezTo>
                  <a:cubicBezTo>
                    <a:pt x="380" y="349"/>
                    <a:pt x="380" y="349"/>
                    <a:pt x="380" y="349"/>
                  </a:cubicBezTo>
                  <a:cubicBezTo>
                    <a:pt x="380" y="349"/>
                    <a:pt x="380" y="349"/>
                    <a:pt x="380" y="348"/>
                  </a:cubicBezTo>
                  <a:cubicBezTo>
                    <a:pt x="356" y="286"/>
                    <a:pt x="356" y="286"/>
                    <a:pt x="356" y="286"/>
                  </a:cubicBezTo>
                  <a:cubicBezTo>
                    <a:pt x="355" y="284"/>
                    <a:pt x="354" y="283"/>
                    <a:pt x="353" y="282"/>
                  </a:cubicBezTo>
                  <a:cubicBezTo>
                    <a:pt x="352" y="281"/>
                    <a:pt x="351" y="280"/>
                    <a:pt x="349" y="280"/>
                  </a:cubicBezTo>
                  <a:cubicBezTo>
                    <a:pt x="348" y="280"/>
                    <a:pt x="347" y="280"/>
                    <a:pt x="347" y="281"/>
                  </a:cubicBezTo>
                  <a:cubicBezTo>
                    <a:pt x="346" y="281"/>
                    <a:pt x="346" y="281"/>
                    <a:pt x="346" y="281"/>
                  </a:cubicBezTo>
                  <a:cubicBezTo>
                    <a:pt x="345" y="281"/>
                    <a:pt x="344" y="281"/>
                    <a:pt x="342" y="279"/>
                  </a:cubicBezTo>
                  <a:cubicBezTo>
                    <a:pt x="331" y="268"/>
                    <a:pt x="331" y="268"/>
                    <a:pt x="331" y="268"/>
                  </a:cubicBezTo>
                  <a:cubicBezTo>
                    <a:pt x="330" y="266"/>
                    <a:pt x="328" y="265"/>
                    <a:pt x="326" y="264"/>
                  </a:cubicBezTo>
                  <a:cubicBezTo>
                    <a:pt x="325" y="263"/>
                    <a:pt x="323" y="263"/>
                    <a:pt x="321" y="263"/>
                  </a:cubicBezTo>
                  <a:cubicBezTo>
                    <a:pt x="304" y="263"/>
                    <a:pt x="304" y="263"/>
                    <a:pt x="304" y="263"/>
                  </a:cubicBezTo>
                  <a:cubicBezTo>
                    <a:pt x="303" y="263"/>
                    <a:pt x="301" y="262"/>
                    <a:pt x="300" y="262"/>
                  </a:cubicBezTo>
                  <a:cubicBezTo>
                    <a:pt x="298" y="261"/>
                    <a:pt x="297" y="261"/>
                    <a:pt x="296" y="260"/>
                  </a:cubicBezTo>
                  <a:cubicBezTo>
                    <a:pt x="260" y="232"/>
                    <a:pt x="260" y="232"/>
                    <a:pt x="260" y="232"/>
                  </a:cubicBezTo>
                  <a:cubicBezTo>
                    <a:pt x="259" y="231"/>
                    <a:pt x="257" y="231"/>
                    <a:pt x="256" y="231"/>
                  </a:cubicBezTo>
                  <a:cubicBezTo>
                    <a:pt x="253" y="231"/>
                    <a:pt x="251" y="232"/>
                    <a:pt x="249" y="234"/>
                  </a:cubicBezTo>
                  <a:cubicBezTo>
                    <a:pt x="249" y="235"/>
                    <a:pt x="249" y="235"/>
                    <a:pt x="249" y="235"/>
                  </a:cubicBezTo>
                  <a:cubicBezTo>
                    <a:pt x="249" y="235"/>
                    <a:pt x="249" y="235"/>
                    <a:pt x="249" y="235"/>
                  </a:cubicBezTo>
                  <a:cubicBezTo>
                    <a:pt x="249" y="235"/>
                    <a:pt x="249" y="235"/>
                    <a:pt x="249" y="235"/>
                  </a:cubicBezTo>
                  <a:cubicBezTo>
                    <a:pt x="248" y="236"/>
                    <a:pt x="247" y="238"/>
                    <a:pt x="247" y="240"/>
                  </a:cubicBezTo>
                  <a:cubicBezTo>
                    <a:pt x="247" y="242"/>
                    <a:pt x="248" y="245"/>
                    <a:pt x="249" y="246"/>
                  </a:cubicBezTo>
                  <a:cubicBezTo>
                    <a:pt x="268" y="265"/>
                    <a:pt x="268" y="265"/>
                    <a:pt x="268" y="265"/>
                  </a:cubicBezTo>
                  <a:cubicBezTo>
                    <a:pt x="269" y="266"/>
                    <a:pt x="271" y="267"/>
                    <a:pt x="273" y="268"/>
                  </a:cubicBezTo>
                  <a:cubicBezTo>
                    <a:pt x="275" y="269"/>
                    <a:pt x="277" y="269"/>
                    <a:pt x="279" y="269"/>
                  </a:cubicBezTo>
                  <a:cubicBezTo>
                    <a:pt x="282" y="269"/>
                    <a:pt x="282" y="269"/>
                    <a:pt x="282" y="269"/>
                  </a:cubicBezTo>
                  <a:cubicBezTo>
                    <a:pt x="283" y="269"/>
                    <a:pt x="285" y="270"/>
                    <a:pt x="286" y="270"/>
                  </a:cubicBezTo>
                  <a:cubicBezTo>
                    <a:pt x="288" y="271"/>
                    <a:pt x="289" y="272"/>
                    <a:pt x="290" y="272"/>
                  </a:cubicBezTo>
                  <a:cubicBezTo>
                    <a:pt x="295" y="275"/>
                    <a:pt x="295" y="275"/>
                    <a:pt x="295" y="275"/>
                  </a:cubicBezTo>
                  <a:cubicBezTo>
                    <a:pt x="296" y="276"/>
                    <a:pt x="296" y="277"/>
                    <a:pt x="296" y="278"/>
                  </a:cubicBezTo>
                  <a:cubicBezTo>
                    <a:pt x="296" y="279"/>
                    <a:pt x="296" y="280"/>
                    <a:pt x="295" y="281"/>
                  </a:cubicBezTo>
                  <a:cubicBezTo>
                    <a:pt x="271" y="317"/>
                    <a:pt x="271" y="317"/>
                    <a:pt x="271" y="317"/>
                  </a:cubicBezTo>
                  <a:cubicBezTo>
                    <a:pt x="270" y="318"/>
                    <a:pt x="269" y="319"/>
                    <a:pt x="267" y="320"/>
                  </a:cubicBezTo>
                  <a:cubicBezTo>
                    <a:pt x="266" y="320"/>
                    <a:pt x="265" y="321"/>
                    <a:pt x="264" y="321"/>
                  </a:cubicBezTo>
                  <a:cubicBezTo>
                    <a:pt x="257" y="321"/>
                    <a:pt x="257" y="321"/>
                    <a:pt x="257" y="321"/>
                  </a:cubicBezTo>
                  <a:cubicBezTo>
                    <a:pt x="256" y="321"/>
                    <a:pt x="255" y="320"/>
                    <a:pt x="253" y="320"/>
                  </a:cubicBezTo>
                  <a:cubicBezTo>
                    <a:pt x="252" y="319"/>
                    <a:pt x="250" y="318"/>
                    <a:pt x="249" y="317"/>
                  </a:cubicBezTo>
                  <a:cubicBezTo>
                    <a:pt x="240" y="309"/>
                    <a:pt x="240" y="309"/>
                    <a:pt x="240" y="309"/>
                  </a:cubicBezTo>
                  <a:cubicBezTo>
                    <a:pt x="238" y="307"/>
                    <a:pt x="235" y="303"/>
                    <a:pt x="234" y="300"/>
                  </a:cubicBezTo>
                  <a:cubicBezTo>
                    <a:pt x="214" y="254"/>
                    <a:pt x="214" y="254"/>
                    <a:pt x="214" y="254"/>
                  </a:cubicBezTo>
                  <a:cubicBezTo>
                    <a:pt x="213" y="253"/>
                    <a:pt x="212" y="251"/>
                    <a:pt x="211" y="250"/>
                  </a:cubicBezTo>
                  <a:cubicBezTo>
                    <a:pt x="209" y="248"/>
                    <a:pt x="208" y="247"/>
                    <a:pt x="206" y="247"/>
                  </a:cubicBezTo>
                  <a:cubicBezTo>
                    <a:pt x="205" y="247"/>
                    <a:pt x="203" y="248"/>
                    <a:pt x="203" y="249"/>
                  </a:cubicBezTo>
                  <a:cubicBezTo>
                    <a:pt x="202" y="250"/>
                    <a:pt x="202" y="251"/>
                    <a:pt x="202" y="252"/>
                  </a:cubicBezTo>
                  <a:cubicBezTo>
                    <a:pt x="202" y="254"/>
                    <a:pt x="202" y="255"/>
                    <a:pt x="203" y="256"/>
                  </a:cubicBezTo>
                  <a:cubicBezTo>
                    <a:pt x="232" y="331"/>
                    <a:pt x="232" y="331"/>
                    <a:pt x="232" y="331"/>
                  </a:cubicBezTo>
                  <a:cubicBezTo>
                    <a:pt x="233" y="333"/>
                    <a:pt x="234" y="334"/>
                    <a:pt x="236" y="336"/>
                  </a:cubicBezTo>
                  <a:cubicBezTo>
                    <a:pt x="237" y="337"/>
                    <a:pt x="239" y="338"/>
                    <a:pt x="241" y="338"/>
                  </a:cubicBezTo>
                  <a:cubicBezTo>
                    <a:pt x="242" y="338"/>
                    <a:pt x="242" y="338"/>
                    <a:pt x="242" y="338"/>
                  </a:cubicBezTo>
                  <a:cubicBezTo>
                    <a:pt x="266" y="336"/>
                    <a:pt x="266" y="336"/>
                    <a:pt x="266" y="336"/>
                  </a:cubicBezTo>
                  <a:cubicBezTo>
                    <a:pt x="266" y="336"/>
                    <a:pt x="266" y="336"/>
                    <a:pt x="266" y="336"/>
                  </a:cubicBezTo>
                  <a:cubicBezTo>
                    <a:pt x="267" y="336"/>
                    <a:pt x="267" y="336"/>
                    <a:pt x="267" y="336"/>
                  </a:cubicBezTo>
                  <a:cubicBezTo>
                    <a:pt x="267" y="337"/>
                    <a:pt x="267" y="337"/>
                    <a:pt x="267" y="337"/>
                  </a:cubicBezTo>
                  <a:cubicBezTo>
                    <a:pt x="267" y="338"/>
                    <a:pt x="267" y="338"/>
                    <a:pt x="266" y="339"/>
                  </a:cubicBezTo>
                  <a:cubicBezTo>
                    <a:pt x="250" y="380"/>
                    <a:pt x="250" y="380"/>
                    <a:pt x="250" y="380"/>
                  </a:cubicBezTo>
                  <a:cubicBezTo>
                    <a:pt x="248" y="383"/>
                    <a:pt x="246" y="388"/>
                    <a:pt x="244" y="390"/>
                  </a:cubicBezTo>
                  <a:cubicBezTo>
                    <a:pt x="223" y="415"/>
                    <a:pt x="223" y="415"/>
                    <a:pt x="223" y="415"/>
                  </a:cubicBezTo>
                  <a:cubicBezTo>
                    <a:pt x="222" y="417"/>
                    <a:pt x="221" y="419"/>
                    <a:pt x="220" y="421"/>
                  </a:cubicBezTo>
                  <a:cubicBezTo>
                    <a:pt x="220" y="423"/>
                    <a:pt x="219" y="426"/>
                    <a:pt x="219" y="428"/>
                  </a:cubicBezTo>
                  <a:cubicBezTo>
                    <a:pt x="219" y="437"/>
                    <a:pt x="219" y="437"/>
                    <a:pt x="219" y="437"/>
                  </a:cubicBezTo>
                  <a:cubicBezTo>
                    <a:pt x="219" y="441"/>
                    <a:pt x="220" y="447"/>
                    <a:pt x="222" y="450"/>
                  </a:cubicBezTo>
                  <a:cubicBezTo>
                    <a:pt x="222" y="450"/>
                    <a:pt x="222" y="450"/>
                    <a:pt x="222" y="450"/>
                  </a:cubicBezTo>
                  <a:cubicBezTo>
                    <a:pt x="223" y="451"/>
                    <a:pt x="223" y="451"/>
                    <a:pt x="223" y="451"/>
                  </a:cubicBezTo>
                  <a:cubicBezTo>
                    <a:pt x="223" y="451"/>
                    <a:pt x="223" y="451"/>
                    <a:pt x="223" y="451"/>
                  </a:cubicBezTo>
                  <a:cubicBezTo>
                    <a:pt x="224" y="454"/>
                    <a:pt x="225" y="459"/>
                    <a:pt x="225" y="462"/>
                  </a:cubicBezTo>
                  <a:cubicBezTo>
                    <a:pt x="225" y="481"/>
                    <a:pt x="225" y="481"/>
                    <a:pt x="225" y="481"/>
                  </a:cubicBezTo>
                  <a:cubicBezTo>
                    <a:pt x="225" y="482"/>
                    <a:pt x="225" y="484"/>
                    <a:pt x="224" y="486"/>
                  </a:cubicBezTo>
                  <a:cubicBezTo>
                    <a:pt x="224" y="488"/>
                    <a:pt x="223" y="489"/>
                    <a:pt x="222" y="490"/>
                  </a:cubicBezTo>
                  <a:cubicBezTo>
                    <a:pt x="206" y="506"/>
                    <a:pt x="206" y="506"/>
                    <a:pt x="206" y="506"/>
                  </a:cubicBezTo>
                  <a:cubicBezTo>
                    <a:pt x="204" y="507"/>
                    <a:pt x="203" y="509"/>
                    <a:pt x="202" y="511"/>
                  </a:cubicBezTo>
                  <a:cubicBezTo>
                    <a:pt x="202" y="513"/>
                    <a:pt x="201" y="516"/>
                    <a:pt x="201" y="518"/>
                  </a:cubicBezTo>
                  <a:cubicBezTo>
                    <a:pt x="201" y="526"/>
                    <a:pt x="201" y="526"/>
                    <a:pt x="201" y="526"/>
                  </a:cubicBezTo>
                  <a:cubicBezTo>
                    <a:pt x="201" y="527"/>
                    <a:pt x="201" y="529"/>
                    <a:pt x="200" y="531"/>
                  </a:cubicBezTo>
                  <a:cubicBezTo>
                    <a:pt x="199" y="533"/>
                    <a:pt x="199" y="535"/>
                    <a:pt x="198" y="536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69" y="571"/>
                    <a:pt x="168" y="573"/>
                    <a:pt x="166" y="574"/>
                  </a:cubicBezTo>
                  <a:cubicBezTo>
                    <a:pt x="165" y="575"/>
                    <a:pt x="163" y="576"/>
                    <a:pt x="162" y="576"/>
                  </a:cubicBezTo>
                  <a:cubicBezTo>
                    <a:pt x="142" y="582"/>
                    <a:pt x="142" y="582"/>
                    <a:pt x="142" y="582"/>
                  </a:cubicBezTo>
                  <a:cubicBezTo>
                    <a:pt x="142" y="582"/>
                    <a:pt x="142" y="582"/>
                    <a:pt x="142" y="582"/>
                  </a:cubicBezTo>
                  <a:cubicBezTo>
                    <a:pt x="141" y="582"/>
                    <a:pt x="141" y="582"/>
                    <a:pt x="140" y="582"/>
                  </a:cubicBezTo>
                  <a:cubicBezTo>
                    <a:pt x="139" y="581"/>
                    <a:pt x="139" y="580"/>
                    <a:pt x="138" y="579"/>
                  </a:cubicBezTo>
                  <a:cubicBezTo>
                    <a:pt x="111" y="492"/>
                    <a:pt x="111" y="492"/>
                    <a:pt x="111" y="492"/>
                  </a:cubicBezTo>
                  <a:cubicBezTo>
                    <a:pt x="111" y="491"/>
                    <a:pt x="111" y="489"/>
                    <a:pt x="111" y="487"/>
                  </a:cubicBezTo>
                  <a:cubicBezTo>
                    <a:pt x="111" y="485"/>
                    <a:pt x="111" y="483"/>
                    <a:pt x="112" y="481"/>
                  </a:cubicBezTo>
                  <a:cubicBezTo>
                    <a:pt x="117" y="467"/>
                    <a:pt x="117" y="467"/>
                    <a:pt x="117" y="467"/>
                  </a:cubicBezTo>
                  <a:cubicBezTo>
                    <a:pt x="118" y="465"/>
                    <a:pt x="118" y="462"/>
                    <a:pt x="118" y="459"/>
                  </a:cubicBezTo>
                  <a:cubicBezTo>
                    <a:pt x="118" y="457"/>
                    <a:pt x="118" y="455"/>
                    <a:pt x="118" y="453"/>
                  </a:cubicBezTo>
                  <a:cubicBezTo>
                    <a:pt x="108" y="415"/>
                    <a:pt x="108" y="415"/>
                    <a:pt x="108" y="415"/>
                  </a:cubicBezTo>
                  <a:cubicBezTo>
                    <a:pt x="108" y="412"/>
                    <a:pt x="107" y="406"/>
                    <a:pt x="107" y="403"/>
                  </a:cubicBezTo>
                  <a:cubicBezTo>
                    <a:pt x="107" y="388"/>
                    <a:pt x="107" y="388"/>
                    <a:pt x="107" y="388"/>
                  </a:cubicBezTo>
                  <a:cubicBezTo>
                    <a:pt x="107" y="385"/>
                    <a:pt x="106" y="383"/>
                    <a:pt x="105" y="381"/>
                  </a:cubicBezTo>
                  <a:cubicBezTo>
                    <a:pt x="104" y="379"/>
                    <a:pt x="103" y="377"/>
                    <a:pt x="102" y="376"/>
                  </a:cubicBezTo>
                  <a:cubicBezTo>
                    <a:pt x="82" y="361"/>
                    <a:pt x="82" y="361"/>
                    <a:pt x="82" y="361"/>
                  </a:cubicBezTo>
                  <a:cubicBezTo>
                    <a:pt x="81" y="360"/>
                    <a:pt x="78" y="359"/>
                    <a:pt x="76" y="359"/>
                  </a:cubicBezTo>
                  <a:cubicBezTo>
                    <a:pt x="74" y="359"/>
                    <a:pt x="73" y="360"/>
                    <a:pt x="71" y="361"/>
                  </a:cubicBezTo>
                  <a:cubicBezTo>
                    <a:pt x="58" y="368"/>
                    <a:pt x="58" y="368"/>
                    <a:pt x="58" y="368"/>
                  </a:cubicBezTo>
                  <a:cubicBezTo>
                    <a:pt x="56" y="369"/>
                    <a:pt x="53" y="370"/>
                    <a:pt x="51" y="370"/>
                  </a:cubicBezTo>
                  <a:cubicBezTo>
                    <a:pt x="50" y="370"/>
                    <a:pt x="50" y="370"/>
                    <a:pt x="50" y="370"/>
                  </a:cubicBezTo>
                  <a:cubicBezTo>
                    <a:pt x="19" y="363"/>
                    <a:pt x="19" y="363"/>
                    <a:pt x="19" y="363"/>
                  </a:cubicBezTo>
                  <a:cubicBezTo>
                    <a:pt x="18" y="363"/>
                    <a:pt x="17" y="363"/>
                    <a:pt x="16" y="361"/>
                  </a:cubicBezTo>
                  <a:cubicBezTo>
                    <a:pt x="15" y="360"/>
                    <a:pt x="15" y="359"/>
                    <a:pt x="14" y="358"/>
                  </a:cubicBezTo>
                  <a:cubicBezTo>
                    <a:pt x="5" y="311"/>
                    <a:pt x="5" y="311"/>
                    <a:pt x="5" y="311"/>
                  </a:cubicBezTo>
                  <a:cubicBezTo>
                    <a:pt x="3" y="312"/>
                    <a:pt x="3" y="312"/>
                    <a:pt x="3" y="31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10" y="358"/>
                    <a:pt x="10" y="358"/>
                    <a:pt x="10" y="358"/>
                  </a:cubicBezTo>
                  <a:cubicBezTo>
                    <a:pt x="11" y="361"/>
                    <a:pt x="12" y="363"/>
                    <a:pt x="13" y="364"/>
                  </a:cubicBezTo>
                  <a:cubicBezTo>
                    <a:pt x="14" y="366"/>
                    <a:pt x="16" y="367"/>
                    <a:pt x="18" y="368"/>
                  </a:cubicBezTo>
                  <a:cubicBezTo>
                    <a:pt x="49" y="374"/>
                    <a:pt x="49" y="374"/>
                    <a:pt x="49" y="374"/>
                  </a:cubicBezTo>
                  <a:cubicBezTo>
                    <a:pt x="50" y="374"/>
                    <a:pt x="50" y="374"/>
                    <a:pt x="51" y="374"/>
                  </a:cubicBezTo>
                  <a:cubicBezTo>
                    <a:pt x="54" y="374"/>
                    <a:pt x="57" y="373"/>
                    <a:pt x="60" y="372"/>
                  </a:cubicBezTo>
                  <a:cubicBezTo>
                    <a:pt x="73" y="364"/>
                    <a:pt x="73" y="364"/>
                    <a:pt x="73" y="364"/>
                  </a:cubicBezTo>
                  <a:cubicBezTo>
                    <a:pt x="74" y="364"/>
                    <a:pt x="75" y="364"/>
                    <a:pt x="76" y="364"/>
                  </a:cubicBezTo>
                  <a:cubicBezTo>
                    <a:pt x="77" y="364"/>
                    <a:pt x="79" y="364"/>
                    <a:pt x="80" y="365"/>
                  </a:cubicBezTo>
                  <a:cubicBezTo>
                    <a:pt x="99" y="379"/>
                    <a:pt x="99" y="379"/>
                    <a:pt x="99" y="379"/>
                  </a:cubicBezTo>
                  <a:cubicBezTo>
                    <a:pt x="100" y="380"/>
                    <a:pt x="101" y="381"/>
                    <a:pt x="101" y="383"/>
                  </a:cubicBezTo>
                  <a:cubicBezTo>
                    <a:pt x="102" y="384"/>
                    <a:pt x="103" y="386"/>
                    <a:pt x="103" y="388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3" y="407"/>
                    <a:pt x="103" y="413"/>
                    <a:pt x="104" y="416"/>
                  </a:cubicBezTo>
                  <a:cubicBezTo>
                    <a:pt x="114" y="454"/>
                    <a:pt x="114" y="454"/>
                    <a:pt x="114" y="454"/>
                  </a:cubicBezTo>
                  <a:cubicBezTo>
                    <a:pt x="114" y="456"/>
                    <a:pt x="114" y="457"/>
                    <a:pt x="114" y="459"/>
                  </a:cubicBezTo>
                  <a:cubicBezTo>
                    <a:pt x="114" y="461"/>
                    <a:pt x="114" y="464"/>
                    <a:pt x="113" y="466"/>
                  </a:cubicBezTo>
                  <a:cubicBezTo>
                    <a:pt x="108" y="480"/>
                    <a:pt x="108" y="480"/>
                    <a:pt x="108" y="480"/>
                  </a:cubicBezTo>
                  <a:cubicBezTo>
                    <a:pt x="107" y="482"/>
                    <a:pt x="107" y="485"/>
                    <a:pt x="107" y="487"/>
                  </a:cubicBezTo>
                  <a:cubicBezTo>
                    <a:pt x="107" y="489"/>
                    <a:pt x="107" y="491"/>
                    <a:pt x="107" y="493"/>
                  </a:cubicBezTo>
                  <a:cubicBezTo>
                    <a:pt x="134" y="580"/>
                    <a:pt x="134" y="580"/>
                    <a:pt x="134" y="580"/>
                  </a:cubicBezTo>
                  <a:cubicBezTo>
                    <a:pt x="135" y="582"/>
                    <a:pt x="136" y="584"/>
                    <a:pt x="137" y="585"/>
                  </a:cubicBezTo>
                  <a:cubicBezTo>
                    <a:pt x="138" y="586"/>
                    <a:pt x="140" y="587"/>
                    <a:pt x="142" y="587"/>
                  </a:cubicBezTo>
                  <a:cubicBezTo>
                    <a:pt x="142" y="587"/>
                    <a:pt x="143" y="587"/>
                    <a:pt x="144" y="586"/>
                  </a:cubicBezTo>
                  <a:cubicBezTo>
                    <a:pt x="164" y="580"/>
                    <a:pt x="164" y="580"/>
                    <a:pt x="164" y="580"/>
                  </a:cubicBezTo>
                  <a:cubicBezTo>
                    <a:pt x="165" y="579"/>
                    <a:pt x="167" y="578"/>
                    <a:pt x="169" y="577"/>
                  </a:cubicBezTo>
                  <a:cubicBezTo>
                    <a:pt x="171" y="576"/>
                    <a:pt x="172" y="575"/>
                    <a:pt x="173" y="573"/>
                  </a:cubicBezTo>
                  <a:cubicBezTo>
                    <a:pt x="201" y="539"/>
                    <a:pt x="201" y="539"/>
                    <a:pt x="201" y="539"/>
                  </a:cubicBezTo>
                  <a:cubicBezTo>
                    <a:pt x="202" y="537"/>
                    <a:pt x="203" y="535"/>
                    <a:pt x="204" y="533"/>
                  </a:cubicBezTo>
                  <a:cubicBezTo>
                    <a:pt x="205" y="530"/>
                    <a:pt x="205" y="528"/>
                    <a:pt x="205" y="526"/>
                  </a:cubicBezTo>
                  <a:cubicBezTo>
                    <a:pt x="205" y="518"/>
                    <a:pt x="205" y="518"/>
                    <a:pt x="205" y="518"/>
                  </a:cubicBezTo>
                  <a:cubicBezTo>
                    <a:pt x="205" y="516"/>
                    <a:pt x="206" y="515"/>
                    <a:pt x="206" y="513"/>
                  </a:cubicBezTo>
                  <a:cubicBezTo>
                    <a:pt x="207" y="511"/>
                    <a:pt x="208" y="510"/>
                    <a:pt x="209" y="509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6" y="492"/>
                    <a:pt x="227" y="490"/>
                    <a:pt x="228" y="488"/>
                  </a:cubicBezTo>
                  <a:cubicBezTo>
                    <a:pt x="229" y="485"/>
                    <a:pt x="230" y="483"/>
                    <a:pt x="230" y="481"/>
                  </a:cubicBezTo>
                  <a:cubicBezTo>
                    <a:pt x="230" y="462"/>
                    <a:pt x="230" y="462"/>
                    <a:pt x="230" y="462"/>
                  </a:cubicBezTo>
                  <a:cubicBezTo>
                    <a:pt x="230" y="458"/>
                    <a:pt x="228" y="453"/>
                    <a:pt x="226" y="449"/>
                  </a:cubicBezTo>
                  <a:cubicBezTo>
                    <a:pt x="226" y="449"/>
                    <a:pt x="226" y="449"/>
                    <a:pt x="226" y="449"/>
                  </a:cubicBezTo>
                  <a:cubicBezTo>
                    <a:pt x="226" y="448"/>
                    <a:pt x="226" y="448"/>
                    <a:pt x="226" y="448"/>
                  </a:cubicBezTo>
                  <a:cubicBezTo>
                    <a:pt x="226" y="448"/>
                    <a:pt x="226" y="448"/>
                    <a:pt x="226" y="448"/>
                  </a:cubicBezTo>
                  <a:cubicBezTo>
                    <a:pt x="225" y="446"/>
                    <a:pt x="223" y="440"/>
                    <a:pt x="223" y="437"/>
                  </a:cubicBezTo>
                  <a:cubicBezTo>
                    <a:pt x="223" y="428"/>
                    <a:pt x="223" y="428"/>
                    <a:pt x="223" y="428"/>
                  </a:cubicBezTo>
                  <a:cubicBezTo>
                    <a:pt x="223" y="426"/>
                    <a:pt x="224" y="424"/>
                    <a:pt x="224" y="423"/>
                  </a:cubicBezTo>
                  <a:cubicBezTo>
                    <a:pt x="225" y="421"/>
                    <a:pt x="226" y="419"/>
                    <a:pt x="227" y="418"/>
                  </a:cubicBezTo>
                  <a:cubicBezTo>
                    <a:pt x="247" y="393"/>
                    <a:pt x="247" y="393"/>
                    <a:pt x="247" y="393"/>
                  </a:cubicBezTo>
                  <a:cubicBezTo>
                    <a:pt x="249" y="390"/>
                    <a:pt x="252" y="385"/>
                    <a:pt x="254" y="382"/>
                  </a:cubicBezTo>
                  <a:cubicBezTo>
                    <a:pt x="270" y="340"/>
                    <a:pt x="270" y="340"/>
                    <a:pt x="270" y="340"/>
                  </a:cubicBezTo>
                  <a:cubicBezTo>
                    <a:pt x="271" y="339"/>
                    <a:pt x="271" y="338"/>
                    <a:pt x="271" y="337"/>
                  </a:cubicBezTo>
                  <a:cubicBezTo>
                    <a:pt x="271" y="336"/>
                    <a:pt x="271" y="334"/>
                    <a:pt x="270" y="333"/>
                  </a:cubicBezTo>
                  <a:cubicBezTo>
                    <a:pt x="269" y="332"/>
                    <a:pt x="267" y="332"/>
                    <a:pt x="266" y="332"/>
                  </a:cubicBezTo>
                  <a:cubicBezTo>
                    <a:pt x="266" y="332"/>
                    <a:pt x="266" y="332"/>
                    <a:pt x="266" y="332"/>
                  </a:cubicBezTo>
                  <a:cubicBezTo>
                    <a:pt x="242" y="334"/>
                    <a:pt x="242" y="334"/>
                    <a:pt x="242" y="334"/>
                  </a:cubicBezTo>
                  <a:cubicBezTo>
                    <a:pt x="241" y="334"/>
                    <a:pt x="241" y="334"/>
                    <a:pt x="241" y="334"/>
                  </a:cubicBezTo>
                  <a:cubicBezTo>
                    <a:pt x="241" y="334"/>
                    <a:pt x="240" y="333"/>
                    <a:pt x="239" y="332"/>
                  </a:cubicBezTo>
                  <a:cubicBezTo>
                    <a:pt x="238" y="332"/>
                    <a:pt x="237" y="330"/>
                    <a:pt x="236" y="329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6" y="254"/>
                    <a:pt x="206" y="253"/>
                    <a:pt x="206" y="252"/>
                  </a:cubicBezTo>
                  <a:cubicBezTo>
                    <a:pt x="206" y="252"/>
                    <a:pt x="206" y="252"/>
                    <a:pt x="206" y="252"/>
                  </a:cubicBezTo>
                  <a:cubicBezTo>
                    <a:pt x="206" y="252"/>
                    <a:pt x="206" y="252"/>
                    <a:pt x="206" y="252"/>
                  </a:cubicBezTo>
                  <a:cubicBezTo>
                    <a:pt x="206" y="251"/>
                    <a:pt x="206" y="251"/>
                    <a:pt x="206" y="251"/>
                  </a:cubicBezTo>
                  <a:cubicBezTo>
                    <a:pt x="206" y="252"/>
                    <a:pt x="206" y="252"/>
                    <a:pt x="206" y="252"/>
                  </a:cubicBezTo>
                  <a:cubicBezTo>
                    <a:pt x="206" y="252"/>
                    <a:pt x="206" y="252"/>
                    <a:pt x="206" y="252"/>
                  </a:cubicBezTo>
                  <a:cubicBezTo>
                    <a:pt x="206" y="251"/>
                    <a:pt x="206" y="251"/>
                    <a:pt x="206" y="251"/>
                  </a:cubicBezTo>
                  <a:cubicBezTo>
                    <a:pt x="206" y="252"/>
                    <a:pt x="206" y="252"/>
                    <a:pt x="206" y="252"/>
                  </a:cubicBezTo>
                  <a:cubicBezTo>
                    <a:pt x="206" y="251"/>
                    <a:pt x="206" y="251"/>
                    <a:pt x="206" y="251"/>
                  </a:cubicBezTo>
                  <a:cubicBezTo>
                    <a:pt x="206" y="252"/>
                    <a:pt x="206" y="252"/>
                    <a:pt x="206" y="252"/>
                  </a:cubicBezTo>
                  <a:cubicBezTo>
                    <a:pt x="206" y="252"/>
                    <a:pt x="206" y="252"/>
                    <a:pt x="206" y="252"/>
                  </a:cubicBezTo>
                  <a:cubicBezTo>
                    <a:pt x="206" y="251"/>
                    <a:pt x="206" y="251"/>
                    <a:pt x="206" y="251"/>
                  </a:cubicBezTo>
                  <a:cubicBezTo>
                    <a:pt x="206" y="252"/>
                    <a:pt x="206" y="252"/>
                    <a:pt x="206" y="252"/>
                  </a:cubicBezTo>
                  <a:cubicBezTo>
                    <a:pt x="206" y="251"/>
                    <a:pt x="206" y="251"/>
                    <a:pt x="206" y="251"/>
                  </a:cubicBezTo>
                  <a:cubicBezTo>
                    <a:pt x="206" y="252"/>
                    <a:pt x="206" y="252"/>
                    <a:pt x="206" y="252"/>
                  </a:cubicBezTo>
                  <a:cubicBezTo>
                    <a:pt x="206" y="252"/>
                    <a:pt x="206" y="252"/>
                    <a:pt x="206" y="252"/>
                  </a:cubicBezTo>
                  <a:cubicBezTo>
                    <a:pt x="206" y="251"/>
                    <a:pt x="206" y="251"/>
                    <a:pt x="206" y="251"/>
                  </a:cubicBezTo>
                  <a:cubicBezTo>
                    <a:pt x="206" y="252"/>
                    <a:pt x="206" y="252"/>
                    <a:pt x="206" y="252"/>
                  </a:cubicBezTo>
                  <a:cubicBezTo>
                    <a:pt x="206" y="252"/>
                    <a:pt x="207" y="252"/>
                    <a:pt x="208" y="253"/>
                  </a:cubicBezTo>
                  <a:cubicBezTo>
                    <a:pt x="209" y="254"/>
                    <a:pt x="210" y="255"/>
                    <a:pt x="210" y="256"/>
                  </a:cubicBezTo>
                  <a:cubicBezTo>
                    <a:pt x="230" y="301"/>
                    <a:pt x="230" y="301"/>
                    <a:pt x="230" y="301"/>
                  </a:cubicBezTo>
                  <a:cubicBezTo>
                    <a:pt x="232" y="305"/>
                    <a:pt x="235" y="309"/>
                    <a:pt x="237" y="312"/>
                  </a:cubicBezTo>
                  <a:cubicBezTo>
                    <a:pt x="246" y="321"/>
                    <a:pt x="246" y="321"/>
                    <a:pt x="246" y="321"/>
                  </a:cubicBezTo>
                  <a:cubicBezTo>
                    <a:pt x="248" y="322"/>
                    <a:pt x="249" y="323"/>
                    <a:pt x="251" y="324"/>
                  </a:cubicBezTo>
                  <a:cubicBezTo>
                    <a:pt x="253" y="325"/>
                    <a:pt x="255" y="325"/>
                    <a:pt x="257" y="325"/>
                  </a:cubicBezTo>
                  <a:cubicBezTo>
                    <a:pt x="264" y="325"/>
                    <a:pt x="264" y="325"/>
                    <a:pt x="264" y="325"/>
                  </a:cubicBezTo>
                  <a:cubicBezTo>
                    <a:pt x="266" y="325"/>
                    <a:pt x="268" y="324"/>
                    <a:pt x="270" y="323"/>
                  </a:cubicBezTo>
                  <a:cubicBezTo>
                    <a:pt x="271" y="322"/>
                    <a:pt x="273" y="321"/>
                    <a:pt x="274" y="319"/>
                  </a:cubicBezTo>
                  <a:cubicBezTo>
                    <a:pt x="299" y="283"/>
                    <a:pt x="299" y="283"/>
                    <a:pt x="299" y="283"/>
                  </a:cubicBezTo>
                  <a:cubicBezTo>
                    <a:pt x="300" y="282"/>
                    <a:pt x="301" y="280"/>
                    <a:pt x="301" y="278"/>
                  </a:cubicBezTo>
                  <a:cubicBezTo>
                    <a:pt x="301" y="276"/>
                    <a:pt x="299" y="273"/>
                    <a:pt x="297" y="272"/>
                  </a:cubicBezTo>
                  <a:cubicBezTo>
                    <a:pt x="293" y="269"/>
                    <a:pt x="293" y="269"/>
                    <a:pt x="293" y="269"/>
                  </a:cubicBezTo>
                  <a:cubicBezTo>
                    <a:pt x="291" y="268"/>
                    <a:pt x="289" y="267"/>
                    <a:pt x="288" y="266"/>
                  </a:cubicBezTo>
                  <a:cubicBezTo>
                    <a:pt x="286" y="266"/>
                    <a:pt x="284" y="265"/>
                    <a:pt x="282" y="265"/>
                  </a:cubicBezTo>
                  <a:cubicBezTo>
                    <a:pt x="279" y="265"/>
                    <a:pt x="279" y="265"/>
                    <a:pt x="279" y="265"/>
                  </a:cubicBezTo>
                  <a:cubicBezTo>
                    <a:pt x="278" y="265"/>
                    <a:pt x="276" y="265"/>
                    <a:pt x="275" y="264"/>
                  </a:cubicBezTo>
                  <a:cubicBezTo>
                    <a:pt x="273" y="264"/>
                    <a:pt x="272" y="263"/>
                    <a:pt x="271" y="262"/>
                  </a:cubicBezTo>
                  <a:cubicBezTo>
                    <a:pt x="253" y="243"/>
                    <a:pt x="253" y="243"/>
                    <a:pt x="253" y="243"/>
                  </a:cubicBezTo>
                  <a:cubicBezTo>
                    <a:pt x="252" y="242"/>
                    <a:pt x="251" y="241"/>
                    <a:pt x="251" y="240"/>
                  </a:cubicBezTo>
                  <a:cubicBezTo>
                    <a:pt x="251" y="239"/>
                    <a:pt x="252" y="238"/>
                    <a:pt x="252" y="237"/>
                  </a:cubicBezTo>
                  <a:cubicBezTo>
                    <a:pt x="252" y="237"/>
                    <a:pt x="252" y="237"/>
                    <a:pt x="252" y="237"/>
                  </a:cubicBezTo>
                  <a:cubicBezTo>
                    <a:pt x="253" y="237"/>
                    <a:pt x="253" y="237"/>
                    <a:pt x="253" y="237"/>
                  </a:cubicBezTo>
                  <a:cubicBezTo>
                    <a:pt x="253" y="236"/>
                    <a:pt x="255" y="235"/>
                    <a:pt x="256" y="235"/>
                  </a:cubicBezTo>
                  <a:cubicBezTo>
                    <a:pt x="256" y="235"/>
                    <a:pt x="257" y="235"/>
                    <a:pt x="258" y="236"/>
                  </a:cubicBezTo>
                  <a:cubicBezTo>
                    <a:pt x="293" y="263"/>
                    <a:pt x="293" y="263"/>
                    <a:pt x="293" y="263"/>
                  </a:cubicBezTo>
                  <a:cubicBezTo>
                    <a:pt x="295" y="264"/>
                    <a:pt x="296" y="265"/>
                    <a:pt x="298" y="266"/>
                  </a:cubicBezTo>
                  <a:cubicBezTo>
                    <a:pt x="300" y="267"/>
                    <a:pt x="302" y="267"/>
                    <a:pt x="304" y="267"/>
                  </a:cubicBezTo>
                  <a:cubicBezTo>
                    <a:pt x="321" y="267"/>
                    <a:pt x="321" y="267"/>
                    <a:pt x="321" y="267"/>
                  </a:cubicBezTo>
                  <a:cubicBezTo>
                    <a:pt x="322" y="267"/>
                    <a:pt x="323" y="267"/>
                    <a:pt x="325" y="268"/>
                  </a:cubicBezTo>
                  <a:cubicBezTo>
                    <a:pt x="326" y="269"/>
                    <a:pt x="327" y="270"/>
                    <a:pt x="328" y="271"/>
                  </a:cubicBezTo>
                  <a:cubicBezTo>
                    <a:pt x="339" y="282"/>
                    <a:pt x="339" y="282"/>
                    <a:pt x="339" y="282"/>
                  </a:cubicBezTo>
                  <a:cubicBezTo>
                    <a:pt x="341" y="284"/>
                    <a:pt x="344" y="285"/>
                    <a:pt x="346" y="285"/>
                  </a:cubicBezTo>
                  <a:cubicBezTo>
                    <a:pt x="347" y="285"/>
                    <a:pt x="348" y="285"/>
                    <a:pt x="349" y="284"/>
                  </a:cubicBezTo>
                  <a:cubicBezTo>
                    <a:pt x="349" y="284"/>
                    <a:pt x="349" y="284"/>
                    <a:pt x="349" y="284"/>
                  </a:cubicBezTo>
                  <a:cubicBezTo>
                    <a:pt x="349" y="284"/>
                    <a:pt x="349" y="284"/>
                    <a:pt x="349" y="284"/>
                  </a:cubicBezTo>
                  <a:cubicBezTo>
                    <a:pt x="349" y="284"/>
                    <a:pt x="349" y="284"/>
                    <a:pt x="349" y="284"/>
                  </a:cubicBezTo>
                  <a:cubicBezTo>
                    <a:pt x="349" y="284"/>
                    <a:pt x="349" y="284"/>
                    <a:pt x="349" y="284"/>
                  </a:cubicBezTo>
                  <a:cubicBezTo>
                    <a:pt x="349" y="284"/>
                    <a:pt x="349" y="284"/>
                    <a:pt x="349" y="284"/>
                  </a:cubicBezTo>
                  <a:cubicBezTo>
                    <a:pt x="349" y="284"/>
                    <a:pt x="349" y="284"/>
                    <a:pt x="349" y="284"/>
                  </a:cubicBezTo>
                  <a:cubicBezTo>
                    <a:pt x="349" y="284"/>
                    <a:pt x="350" y="284"/>
                    <a:pt x="350" y="285"/>
                  </a:cubicBezTo>
                  <a:cubicBezTo>
                    <a:pt x="351" y="285"/>
                    <a:pt x="351" y="286"/>
                    <a:pt x="352" y="287"/>
                  </a:cubicBezTo>
                  <a:cubicBezTo>
                    <a:pt x="376" y="350"/>
                    <a:pt x="376" y="350"/>
                    <a:pt x="376" y="350"/>
                  </a:cubicBezTo>
                  <a:cubicBezTo>
                    <a:pt x="376" y="351"/>
                    <a:pt x="377" y="352"/>
                    <a:pt x="377" y="352"/>
                  </a:cubicBezTo>
                  <a:cubicBezTo>
                    <a:pt x="378" y="353"/>
                    <a:pt x="379" y="354"/>
                    <a:pt x="380" y="354"/>
                  </a:cubicBezTo>
                  <a:cubicBezTo>
                    <a:pt x="381" y="354"/>
                    <a:pt x="382" y="353"/>
                    <a:pt x="383" y="352"/>
                  </a:cubicBezTo>
                  <a:cubicBezTo>
                    <a:pt x="384" y="352"/>
                    <a:pt x="384" y="351"/>
                    <a:pt x="384" y="350"/>
                  </a:cubicBezTo>
                  <a:cubicBezTo>
                    <a:pt x="390" y="336"/>
                    <a:pt x="390" y="336"/>
                    <a:pt x="390" y="336"/>
                  </a:cubicBezTo>
                  <a:cubicBezTo>
                    <a:pt x="391" y="332"/>
                    <a:pt x="392" y="327"/>
                    <a:pt x="392" y="324"/>
                  </a:cubicBezTo>
                  <a:cubicBezTo>
                    <a:pt x="392" y="323"/>
                    <a:pt x="392" y="323"/>
                    <a:pt x="392" y="322"/>
                  </a:cubicBezTo>
                  <a:cubicBezTo>
                    <a:pt x="392" y="321"/>
                    <a:pt x="392" y="321"/>
                    <a:pt x="392" y="321"/>
                  </a:cubicBezTo>
                  <a:cubicBezTo>
                    <a:pt x="392" y="321"/>
                    <a:pt x="392" y="321"/>
                    <a:pt x="392" y="321"/>
                  </a:cubicBezTo>
                  <a:cubicBezTo>
                    <a:pt x="392" y="317"/>
                    <a:pt x="393" y="313"/>
                    <a:pt x="394" y="311"/>
                  </a:cubicBezTo>
                  <a:cubicBezTo>
                    <a:pt x="418" y="279"/>
                    <a:pt x="418" y="279"/>
                    <a:pt x="418" y="279"/>
                  </a:cubicBezTo>
                  <a:cubicBezTo>
                    <a:pt x="419" y="278"/>
                    <a:pt x="419" y="278"/>
                    <a:pt x="420" y="278"/>
                  </a:cubicBezTo>
                  <a:cubicBezTo>
                    <a:pt x="420" y="278"/>
                    <a:pt x="421" y="278"/>
                    <a:pt x="422" y="279"/>
                  </a:cubicBezTo>
                  <a:cubicBezTo>
                    <a:pt x="456" y="325"/>
                    <a:pt x="456" y="325"/>
                    <a:pt x="456" y="325"/>
                  </a:cubicBezTo>
                  <a:cubicBezTo>
                    <a:pt x="457" y="326"/>
                    <a:pt x="458" y="328"/>
                    <a:pt x="458" y="330"/>
                  </a:cubicBezTo>
                  <a:cubicBezTo>
                    <a:pt x="459" y="332"/>
                    <a:pt x="459" y="334"/>
                    <a:pt x="459" y="336"/>
                  </a:cubicBezTo>
                  <a:cubicBezTo>
                    <a:pt x="459" y="340"/>
                    <a:pt x="459" y="340"/>
                    <a:pt x="459" y="340"/>
                  </a:cubicBezTo>
                  <a:cubicBezTo>
                    <a:pt x="459" y="344"/>
                    <a:pt x="460" y="350"/>
                    <a:pt x="462" y="353"/>
                  </a:cubicBezTo>
                  <a:cubicBezTo>
                    <a:pt x="473" y="376"/>
                    <a:pt x="473" y="376"/>
                    <a:pt x="473" y="376"/>
                  </a:cubicBezTo>
                  <a:cubicBezTo>
                    <a:pt x="474" y="378"/>
                    <a:pt x="475" y="380"/>
                    <a:pt x="477" y="381"/>
                  </a:cubicBezTo>
                  <a:cubicBezTo>
                    <a:pt x="478" y="383"/>
                    <a:pt x="480" y="384"/>
                    <a:pt x="481" y="385"/>
                  </a:cubicBezTo>
                  <a:cubicBezTo>
                    <a:pt x="486" y="388"/>
                    <a:pt x="486" y="388"/>
                    <a:pt x="486" y="388"/>
                  </a:cubicBezTo>
                  <a:cubicBezTo>
                    <a:pt x="487" y="388"/>
                    <a:pt x="488" y="388"/>
                    <a:pt x="489" y="388"/>
                  </a:cubicBezTo>
                  <a:cubicBezTo>
                    <a:pt x="490" y="388"/>
                    <a:pt x="491" y="388"/>
                    <a:pt x="491" y="387"/>
                  </a:cubicBezTo>
                  <a:cubicBezTo>
                    <a:pt x="492" y="387"/>
                    <a:pt x="492" y="386"/>
                    <a:pt x="492" y="385"/>
                  </a:cubicBezTo>
                  <a:cubicBezTo>
                    <a:pt x="492" y="384"/>
                    <a:pt x="492" y="383"/>
                    <a:pt x="491" y="382"/>
                  </a:cubicBezTo>
                  <a:cubicBezTo>
                    <a:pt x="476" y="352"/>
                    <a:pt x="476" y="352"/>
                    <a:pt x="476" y="352"/>
                  </a:cubicBezTo>
                  <a:cubicBezTo>
                    <a:pt x="475" y="350"/>
                    <a:pt x="473" y="344"/>
                    <a:pt x="473" y="341"/>
                  </a:cubicBezTo>
                  <a:cubicBezTo>
                    <a:pt x="473" y="337"/>
                    <a:pt x="473" y="337"/>
                    <a:pt x="473" y="337"/>
                  </a:cubicBezTo>
                  <a:cubicBezTo>
                    <a:pt x="473" y="336"/>
                    <a:pt x="474" y="335"/>
                    <a:pt x="474" y="335"/>
                  </a:cubicBezTo>
                  <a:cubicBezTo>
                    <a:pt x="474" y="335"/>
                    <a:pt x="474" y="335"/>
                    <a:pt x="474" y="335"/>
                  </a:cubicBezTo>
                  <a:cubicBezTo>
                    <a:pt x="473" y="335"/>
                    <a:pt x="473" y="335"/>
                    <a:pt x="473" y="335"/>
                  </a:cubicBezTo>
                  <a:cubicBezTo>
                    <a:pt x="473" y="335"/>
                    <a:pt x="473" y="335"/>
                    <a:pt x="473" y="335"/>
                  </a:cubicBezTo>
                  <a:cubicBezTo>
                    <a:pt x="474" y="335"/>
                    <a:pt x="474" y="335"/>
                    <a:pt x="474" y="335"/>
                  </a:cubicBezTo>
                  <a:cubicBezTo>
                    <a:pt x="473" y="335"/>
                    <a:pt x="473" y="335"/>
                    <a:pt x="473" y="335"/>
                  </a:cubicBezTo>
                  <a:cubicBezTo>
                    <a:pt x="473" y="335"/>
                    <a:pt x="473" y="335"/>
                    <a:pt x="473" y="335"/>
                  </a:cubicBezTo>
                  <a:cubicBezTo>
                    <a:pt x="473" y="334"/>
                    <a:pt x="473" y="334"/>
                    <a:pt x="473" y="334"/>
                  </a:cubicBezTo>
                  <a:cubicBezTo>
                    <a:pt x="473" y="335"/>
                    <a:pt x="473" y="335"/>
                    <a:pt x="473" y="335"/>
                  </a:cubicBezTo>
                  <a:cubicBezTo>
                    <a:pt x="473" y="335"/>
                    <a:pt x="473" y="335"/>
                    <a:pt x="473" y="335"/>
                  </a:cubicBezTo>
                  <a:cubicBezTo>
                    <a:pt x="473" y="334"/>
                    <a:pt x="473" y="334"/>
                    <a:pt x="473" y="334"/>
                  </a:cubicBezTo>
                  <a:cubicBezTo>
                    <a:pt x="473" y="335"/>
                    <a:pt x="473" y="335"/>
                    <a:pt x="473" y="335"/>
                  </a:cubicBezTo>
                  <a:cubicBezTo>
                    <a:pt x="473" y="335"/>
                    <a:pt x="473" y="335"/>
                    <a:pt x="473" y="335"/>
                  </a:cubicBezTo>
                  <a:cubicBezTo>
                    <a:pt x="473" y="335"/>
                    <a:pt x="473" y="335"/>
                    <a:pt x="473" y="335"/>
                  </a:cubicBezTo>
                  <a:cubicBezTo>
                    <a:pt x="473" y="335"/>
                    <a:pt x="473" y="335"/>
                    <a:pt x="473" y="335"/>
                  </a:cubicBezTo>
                  <a:cubicBezTo>
                    <a:pt x="473" y="335"/>
                    <a:pt x="473" y="335"/>
                    <a:pt x="473" y="335"/>
                  </a:cubicBezTo>
                  <a:cubicBezTo>
                    <a:pt x="473" y="335"/>
                    <a:pt x="473" y="335"/>
                    <a:pt x="473" y="335"/>
                  </a:cubicBezTo>
                  <a:cubicBezTo>
                    <a:pt x="473" y="335"/>
                    <a:pt x="473" y="335"/>
                    <a:pt x="473" y="335"/>
                  </a:cubicBezTo>
                  <a:cubicBezTo>
                    <a:pt x="473" y="336"/>
                    <a:pt x="473" y="336"/>
                    <a:pt x="473" y="336"/>
                  </a:cubicBezTo>
                  <a:cubicBezTo>
                    <a:pt x="486" y="352"/>
                    <a:pt x="486" y="352"/>
                    <a:pt x="486" y="352"/>
                  </a:cubicBezTo>
                  <a:cubicBezTo>
                    <a:pt x="487" y="353"/>
                    <a:pt x="489" y="354"/>
                    <a:pt x="491" y="354"/>
                  </a:cubicBezTo>
                  <a:cubicBezTo>
                    <a:pt x="493" y="354"/>
                    <a:pt x="495" y="353"/>
                    <a:pt x="496" y="351"/>
                  </a:cubicBezTo>
                  <a:cubicBezTo>
                    <a:pt x="506" y="334"/>
                    <a:pt x="506" y="334"/>
                    <a:pt x="506" y="334"/>
                  </a:cubicBezTo>
                  <a:cubicBezTo>
                    <a:pt x="507" y="332"/>
                    <a:pt x="508" y="330"/>
                    <a:pt x="508" y="328"/>
                  </a:cubicBezTo>
                  <a:cubicBezTo>
                    <a:pt x="508" y="326"/>
                    <a:pt x="507" y="323"/>
                    <a:pt x="506" y="321"/>
                  </a:cubicBezTo>
                  <a:cubicBezTo>
                    <a:pt x="493" y="300"/>
                    <a:pt x="493" y="300"/>
                    <a:pt x="493" y="300"/>
                  </a:cubicBezTo>
                  <a:cubicBezTo>
                    <a:pt x="491" y="298"/>
                    <a:pt x="490" y="292"/>
                    <a:pt x="490" y="289"/>
                  </a:cubicBezTo>
                  <a:cubicBezTo>
                    <a:pt x="490" y="282"/>
                    <a:pt x="490" y="282"/>
                    <a:pt x="490" y="282"/>
                  </a:cubicBezTo>
                  <a:cubicBezTo>
                    <a:pt x="490" y="281"/>
                    <a:pt x="490" y="280"/>
                    <a:pt x="491" y="279"/>
                  </a:cubicBezTo>
                  <a:cubicBezTo>
                    <a:pt x="491" y="278"/>
                    <a:pt x="492" y="278"/>
                    <a:pt x="493" y="278"/>
                  </a:cubicBezTo>
                  <a:cubicBezTo>
                    <a:pt x="510" y="278"/>
                    <a:pt x="510" y="278"/>
                    <a:pt x="510" y="278"/>
                  </a:cubicBezTo>
                  <a:cubicBezTo>
                    <a:pt x="512" y="278"/>
                    <a:pt x="514" y="277"/>
                    <a:pt x="515" y="275"/>
                  </a:cubicBezTo>
                  <a:cubicBezTo>
                    <a:pt x="517" y="274"/>
                    <a:pt x="517" y="271"/>
                    <a:pt x="517" y="269"/>
                  </a:cubicBezTo>
                  <a:cubicBezTo>
                    <a:pt x="517" y="269"/>
                    <a:pt x="517" y="269"/>
                    <a:pt x="517" y="269"/>
                  </a:cubicBezTo>
                  <a:cubicBezTo>
                    <a:pt x="516" y="242"/>
                    <a:pt x="516" y="242"/>
                    <a:pt x="516" y="242"/>
                  </a:cubicBezTo>
                  <a:cubicBezTo>
                    <a:pt x="516" y="240"/>
                    <a:pt x="515" y="237"/>
                    <a:pt x="515" y="235"/>
                  </a:cubicBezTo>
                  <a:cubicBezTo>
                    <a:pt x="514" y="233"/>
                    <a:pt x="513" y="231"/>
                    <a:pt x="511" y="230"/>
                  </a:cubicBezTo>
                  <a:cubicBezTo>
                    <a:pt x="496" y="214"/>
                    <a:pt x="496" y="214"/>
                    <a:pt x="496" y="214"/>
                  </a:cubicBezTo>
                  <a:cubicBezTo>
                    <a:pt x="494" y="212"/>
                    <a:pt x="491" y="208"/>
                    <a:pt x="490" y="205"/>
                  </a:cubicBezTo>
                  <a:cubicBezTo>
                    <a:pt x="490" y="202"/>
                    <a:pt x="490" y="202"/>
                    <a:pt x="490" y="202"/>
                  </a:cubicBezTo>
                  <a:cubicBezTo>
                    <a:pt x="489" y="200"/>
                    <a:pt x="488" y="198"/>
                    <a:pt x="487" y="197"/>
                  </a:cubicBezTo>
                  <a:cubicBezTo>
                    <a:pt x="485" y="196"/>
                    <a:pt x="484" y="195"/>
                    <a:pt x="482" y="195"/>
                  </a:cubicBezTo>
                  <a:cubicBezTo>
                    <a:pt x="481" y="195"/>
                    <a:pt x="481" y="195"/>
                    <a:pt x="481" y="195"/>
                  </a:cubicBezTo>
                  <a:cubicBezTo>
                    <a:pt x="480" y="195"/>
                    <a:pt x="480" y="195"/>
                    <a:pt x="480" y="195"/>
                  </a:cubicBezTo>
                  <a:cubicBezTo>
                    <a:pt x="479" y="195"/>
                    <a:pt x="479" y="195"/>
                    <a:pt x="478" y="195"/>
                  </a:cubicBezTo>
                  <a:cubicBezTo>
                    <a:pt x="477" y="194"/>
                    <a:pt x="476" y="193"/>
                    <a:pt x="475" y="192"/>
                  </a:cubicBezTo>
                  <a:cubicBezTo>
                    <a:pt x="474" y="191"/>
                    <a:pt x="474" y="191"/>
                    <a:pt x="474" y="191"/>
                  </a:cubicBezTo>
                  <a:cubicBezTo>
                    <a:pt x="473" y="189"/>
                    <a:pt x="473" y="186"/>
                    <a:pt x="473" y="184"/>
                  </a:cubicBezTo>
                  <a:cubicBezTo>
                    <a:pt x="473" y="183"/>
                    <a:pt x="473" y="182"/>
                    <a:pt x="473" y="181"/>
                  </a:cubicBezTo>
                  <a:cubicBezTo>
                    <a:pt x="473" y="181"/>
                    <a:pt x="473" y="180"/>
                    <a:pt x="474" y="180"/>
                  </a:cubicBezTo>
                  <a:cubicBezTo>
                    <a:pt x="475" y="179"/>
                    <a:pt x="475" y="179"/>
                    <a:pt x="475" y="179"/>
                  </a:cubicBezTo>
                  <a:cubicBezTo>
                    <a:pt x="475" y="179"/>
                    <a:pt x="475" y="179"/>
                    <a:pt x="476" y="180"/>
                  </a:cubicBezTo>
                  <a:cubicBezTo>
                    <a:pt x="483" y="184"/>
                    <a:pt x="483" y="184"/>
                    <a:pt x="483" y="184"/>
                  </a:cubicBezTo>
                  <a:cubicBezTo>
                    <a:pt x="485" y="185"/>
                    <a:pt x="489" y="188"/>
                    <a:pt x="491" y="190"/>
                  </a:cubicBezTo>
                  <a:cubicBezTo>
                    <a:pt x="512" y="214"/>
                    <a:pt x="512" y="214"/>
                    <a:pt x="512" y="214"/>
                  </a:cubicBezTo>
                  <a:cubicBezTo>
                    <a:pt x="513" y="215"/>
                    <a:pt x="515" y="216"/>
                    <a:pt x="517" y="216"/>
                  </a:cubicBezTo>
                  <a:cubicBezTo>
                    <a:pt x="519" y="216"/>
                    <a:pt x="521" y="215"/>
                    <a:pt x="521" y="213"/>
                  </a:cubicBezTo>
                  <a:cubicBezTo>
                    <a:pt x="522" y="212"/>
                    <a:pt x="522" y="211"/>
                    <a:pt x="522" y="210"/>
                  </a:cubicBezTo>
                  <a:cubicBezTo>
                    <a:pt x="522" y="207"/>
                    <a:pt x="521" y="204"/>
                    <a:pt x="520" y="202"/>
                  </a:cubicBezTo>
                  <a:cubicBezTo>
                    <a:pt x="505" y="185"/>
                    <a:pt x="505" y="185"/>
                    <a:pt x="505" y="185"/>
                  </a:cubicBezTo>
                  <a:cubicBezTo>
                    <a:pt x="504" y="184"/>
                    <a:pt x="503" y="182"/>
                    <a:pt x="503" y="180"/>
                  </a:cubicBezTo>
                  <a:cubicBezTo>
                    <a:pt x="503" y="179"/>
                    <a:pt x="503" y="178"/>
                    <a:pt x="504" y="177"/>
                  </a:cubicBezTo>
                  <a:cubicBezTo>
                    <a:pt x="508" y="167"/>
                    <a:pt x="508" y="167"/>
                    <a:pt x="508" y="167"/>
                  </a:cubicBezTo>
                  <a:cubicBezTo>
                    <a:pt x="509" y="165"/>
                    <a:pt x="509" y="161"/>
                    <a:pt x="509" y="158"/>
                  </a:cubicBezTo>
                  <a:cubicBezTo>
                    <a:pt x="509" y="157"/>
                    <a:pt x="509" y="155"/>
                    <a:pt x="509" y="154"/>
                  </a:cubicBezTo>
                  <a:cubicBezTo>
                    <a:pt x="504" y="129"/>
                    <a:pt x="504" y="129"/>
                    <a:pt x="504" y="129"/>
                  </a:cubicBezTo>
                  <a:cubicBezTo>
                    <a:pt x="503" y="127"/>
                    <a:pt x="502" y="125"/>
                    <a:pt x="501" y="123"/>
                  </a:cubicBezTo>
                  <a:cubicBezTo>
                    <a:pt x="499" y="121"/>
                    <a:pt x="497" y="120"/>
                    <a:pt x="495" y="120"/>
                  </a:cubicBezTo>
                  <a:cubicBezTo>
                    <a:pt x="485" y="118"/>
                    <a:pt x="485" y="118"/>
                    <a:pt x="485" y="118"/>
                  </a:cubicBezTo>
                  <a:cubicBezTo>
                    <a:pt x="484" y="118"/>
                    <a:pt x="483" y="117"/>
                    <a:pt x="482" y="116"/>
                  </a:cubicBezTo>
                  <a:cubicBezTo>
                    <a:pt x="481" y="115"/>
                    <a:pt x="480" y="114"/>
                    <a:pt x="479" y="112"/>
                  </a:cubicBezTo>
                  <a:cubicBezTo>
                    <a:pt x="474" y="96"/>
                    <a:pt x="474" y="96"/>
                    <a:pt x="474" y="96"/>
                  </a:cubicBezTo>
                  <a:cubicBezTo>
                    <a:pt x="474" y="96"/>
                    <a:pt x="474" y="95"/>
                    <a:pt x="474" y="94"/>
                  </a:cubicBezTo>
                  <a:cubicBezTo>
                    <a:pt x="474" y="92"/>
                    <a:pt x="475" y="91"/>
                    <a:pt x="476" y="90"/>
                  </a:cubicBezTo>
                  <a:cubicBezTo>
                    <a:pt x="495" y="79"/>
                    <a:pt x="495" y="79"/>
                    <a:pt x="495" y="79"/>
                  </a:cubicBezTo>
                  <a:cubicBezTo>
                    <a:pt x="496" y="79"/>
                    <a:pt x="496" y="79"/>
                    <a:pt x="496" y="79"/>
                  </a:cubicBezTo>
                  <a:cubicBezTo>
                    <a:pt x="498" y="78"/>
                    <a:pt x="499" y="79"/>
                    <a:pt x="500" y="81"/>
                  </a:cubicBezTo>
                  <a:cubicBezTo>
                    <a:pt x="533" y="131"/>
                    <a:pt x="533" y="131"/>
                    <a:pt x="533" y="131"/>
                  </a:cubicBezTo>
                  <a:cubicBezTo>
                    <a:pt x="534" y="133"/>
                    <a:pt x="536" y="134"/>
                    <a:pt x="538" y="134"/>
                  </a:cubicBezTo>
                  <a:cubicBezTo>
                    <a:pt x="539" y="134"/>
                    <a:pt x="540" y="133"/>
                    <a:pt x="541" y="133"/>
                  </a:cubicBezTo>
                  <a:cubicBezTo>
                    <a:pt x="541" y="132"/>
                    <a:pt x="542" y="131"/>
                    <a:pt x="543" y="130"/>
                  </a:cubicBezTo>
                  <a:cubicBezTo>
                    <a:pt x="544" y="129"/>
                    <a:pt x="544" y="127"/>
                    <a:pt x="544" y="125"/>
                  </a:cubicBezTo>
                  <a:cubicBezTo>
                    <a:pt x="544" y="122"/>
                    <a:pt x="543" y="120"/>
                    <a:pt x="542" y="118"/>
                  </a:cubicBezTo>
                  <a:cubicBezTo>
                    <a:pt x="522" y="84"/>
                    <a:pt x="522" y="84"/>
                    <a:pt x="522" y="84"/>
                  </a:cubicBezTo>
                  <a:cubicBezTo>
                    <a:pt x="522" y="84"/>
                    <a:pt x="522" y="83"/>
                    <a:pt x="522" y="82"/>
                  </a:cubicBezTo>
                  <a:cubicBezTo>
                    <a:pt x="522" y="81"/>
                    <a:pt x="522" y="80"/>
                    <a:pt x="523" y="80"/>
                  </a:cubicBezTo>
                  <a:cubicBezTo>
                    <a:pt x="526" y="78"/>
                    <a:pt x="526" y="78"/>
                    <a:pt x="526" y="78"/>
                  </a:cubicBezTo>
                  <a:cubicBezTo>
                    <a:pt x="528" y="78"/>
                    <a:pt x="530" y="76"/>
                    <a:pt x="529" y="73"/>
                  </a:cubicBezTo>
                  <a:cubicBezTo>
                    <a:pt x="529" y="72"/>
                    <a:pt x="529" y="70"/>
                    <a:pt x="527" y="69"/>
                  </a:cubicBezTo>
                  <a:cubicBezTo>
                    <a:pt x="514" y="55"/>
                    <a:pt x="514" y="55"/>
                    <a:pt x="514" y="55"/>
                  </a:cubicBezTo>
                  <a:cubicBezTo>
                    <a:pt x="513" y="54"/>
                    <a:pt x="511" y="53"/>
                    <a:pt x="509" y="52"/>
                  </a:cubicBezTo>
                  <a:cubicBezTo>
                    <a:pt x="508" y="51"/>
                    <a:pt x="506" y="50"/>
                    <a:pt x="504" y="49"/>
                  </a:cubicBezTo>
                  <a:cubicBezTo>
                    <a:pt x="393" y="22"/>
                    <a:pt x="393" y="22"/>
                    <a:pt x="393" y="22"/>
                  </a:cubicBezTo>
                  <a:cubicBezTo>
                    <a:pt x="392" y="22"/>
                    <a:pt x="391" y="21"/>
                    <a:pt x="390" y="21"/>
                  </a:cubicBezTo>
                  <a:cubicBezTo>
                    <a:pt x="389" y="21"/>
                    <a:pt x="387" y="22"/>
                    <a:pt x="386" y="22"/>
                  </a:cubicBezTo>
                  <a:cubicBezTo>
                    <a:pt x="385" y="23"/>
                    <a:pt x="383" y="24"/>
                    <a:pt x="383" y="25"/>
                  </a:cubicBezTo>
                  <a:cubicBezTo>
                    <a:pt x="382" y="26"/>
                    <a:pt x="381" y="26"/>
                    <a:pt x="379" y="26"/>
                  </a:cubicBezTo>
                  <a:cubicBezTo>
                    <a:pt x="378" y="26"/>
                    <a:pt x="378" y="26"/>
                    <a:pt x="377" y="26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8" y="0"/>
                    <a:pt x="297" y="0"/>
                    <a:pt x="296" y="0"/>
                  </a:cubicBezTo>
                  <a:cubicBezTo>
                    <a:pt x="295" y="0"/>
                    <a:pt x="294" y="0"/>
                    <a:pt x="293" y="1"/>
                  </a:cubicBezTo>
                  <a:cubicBezTo>
                    <a:pt x="292" y="2"/>
                    <a:pt x="291" y="4"/>
                    <a:pt x="291" y="5"/>
                  </a:cubicBezTo>
                  <a:cubicBezTo>
                    <a:pt x="291" y="6"/>
                    <a:pt x="291" y="8"/>
                    <a:pt x="290" y="10"/>
                  </a:cubicBezTo>
                  <a:cubicBezTo>
                    <a:pt x="290" y="11"/>
                    <a:pt x="289" y="13"/>
                    <a:pt x="288" y="15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81" y="31"/>
                    <a:pt x="277" y="34"/>
                    <a:pt x="275" y="36"/>
                  </a:cubicBezTo>
                  <a:cubicBezTo>
                    <a:pt x="265" y="42"/>
                    <a:pt x="265" y="42"/>
                    <a:pt x="265" y="42"/>
                  </a:cubicBezTo>
                  <a:cubicBezTo>
                    <a:pt x="264" y="43"/>
                    <a:pt x="262" y="44"/>
                    <a:pt x="260" y="44"/>
                  </a:cubicBezTo>
                  <a:cubicBezTo>
                    <a:pt x="259" y="45"/>
                    <a:pt x="257" y="45"/>
                    <a:pt x="256" y="45"/>
                  </a:cubicBezTo>
                  <a:cubicBezTo>
                    <a:pt x="221" y="45"/>
                    <a:pt x="221" y="45"/>
                    <a:pt x="221" y="45"/>
                  </a:cubicBezTo>
                  <a:cubicBezTo>
                    <a:pt x="219" y="45"/>
                    <a:pt x="217" y="46"/>
                    <a:pt x="215" y="47"/>
                  </a:cubicBezTo>
                  <a:cubicBezTo>
                    <a:pt x="214" y="48"/>
                    <a:pt x="212" y="50"/>
                    <a:pt x="212" y="52"/>
                  </a:cubicBezTo>
                  <a:cubicBezTo>
                    <a:pt x="211" y="53"/>
                    <a:pt x="210" y="54"/>
                    <a:pt x="209" y="54"/>
                  </a:cubicBezTo>
                  <a:cubicBezTo>
                    <a:pt x="209" y="54"/>
                    <a:pt x="209" y="54"/>
                    <a:pt x="208" y="54"/>
                  </a:cubicBezTo>
                  <a:cubicBezTo>
                    <a:pt x="199" y="48"/>
                    <a:pt x="199" y="48"/>
                    <a:pt x="199" y="48"/>
                  </a:cubicBezTo>
                  <a:cubicBezTo>
                    <a:pt x="198" y="48"/>
                    <a:pt x="198" y="47"/>
                    <a:pt x="198" y="47"/>
                  </a:cubicBezTo>
                  <a:cubicBezTo>
                    <a:pt x="198" y="47"/>
                    <a:pt x="198" y="47"/>
                    <a:pt x="198" y="47"/>
                  </a:cubicBezTo>
                  <a:cubicBezTo>
                    <a:pt x="197" y="48"/>
                    <a:pt x="197" y="48"/>
                    <a:pt x="197" y="48"/>
                  </a:cubicBezTo>
                  <a:cubicBezTo>
                    <a:pt x="198" y="48"/>
                    <a:pt x="198" y="48"/>
                    <a:pt x="198" y="48"/>
                  </a:cubicBezTo>
                  <a:cubicBezTo>
                    <a:pt x="198" y="47"/>
                    <a:pt x="198" y="47"/>
                    <a:pt x="198" y="47"/>
                  </a:cubicBezTo>
                  <a:cubicBezTo>
                    <a:pt x="197" y="48"/>
                    <a:pt x="197" y="48"/>
                    <a:pt x="197" y="48"/>
                  </a:cubicBezTo>
                  <a:cubicBezTo>
                    <a:pt x="198" y="48"/>
                    <a:pt x="198" y="48"/>
                    <a:pt x="198" y="48"/>
                  </a:cubicBezTo>
                  <a:cubicBezTo>
                    <a:pt x="197" y="48"/>
                    <a:pt x="197" y="48"/>
                    <a:pt x="197" y="48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198" y="48"/>
                    <a:pt x="198" y="48"/>
                    <a:pt x="198" y="48"/>
                  </a:cubicBezTo>
                  <a:cubicBezTo>
                    <a:pt x="197" y="48"/>
                    <a:pt x="197" y="48"/>
                    <a:pt x="197" y="48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197" y="48"/>
                    <a:pt x="197" y="48"/>
                    <a:pt x="197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197" y="48"/>
                    <a:pt x="197" y="48"/>
                    <a:pt x="197" y="48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198" y="50"/>
                    <a:pt x="198" y="50"/>
                    <a:pt x="198" y="50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3" y="50"/>
                    <a:pt x="205" y="49"/>
                    <a:pt x="206" y="49"/>
                  </a:cubicBezTo>
                  <a:cubicBezTo>
                    <a:pt x="208" y="48"/>
                    <a:pt x="209" y="47"/>
                    <a:pt x="210" y="46"/>
                  </a:cubicBezTo>
                  <a:cubicBezTo>
                    <a:pt x="210" y="45"/>
                    <a:pt x="211" y="44"/>
                    <a:pt x="211" y="43"/>
                  </a:cubicBezTo>
                  <a:cubicBezTo>
                    <a:pt x="211" y="42"/>
                    <a:pt x="210" y="41"/>
                    <a:pt x="209" y="40"/>
                  </a:cubicBezTo>
                  <a:cubicBezTo>
                    <a:pt x="208" y="39"/>
                    <a:pt x="207" y="38"/>
                    <a:pt x="206" y="38"/>
                  </a:cubicBezTo>
                  <a:cubicBezTo>
                    <a:pt x="197" y="35"/>
                    <a:pt x="197" y="35"/>
                    <a:pt x="197" y="35"/>
                  </a:cubicBezTo>
                  <a:cubicBezTo>
                    <a:pt x="195" y="35"/>
                    <a:pt x="190" y="33"/>
                    <a:pt x="188" y="31"/>
                  </a:cubicBezTo>
                  <a:cubicBezTo>
                    <a:pt x="183" y="28"/>
                    <a:pt x="183" y="28"/>
                    <a:pt x="183" y="28"/>
                  </a:cubicBezTo>
                  <a:cubicBezTo>
                    <a:pt x="181" y="27"/>
                    <a:pt x="180" y="26"/>
                    <a:pt x="178" y="26"/>
                  </a:cubicBezTo>
                  <a:cubicBezTo>
                    <a:pt x="176" y="26"/>
                    <a:pt x="173" y="27"/>
                    <a:pt x="171" y="29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33" y="66"/>
                    <a:pt x="131" y="71"/>
                    <a:pt x="130" y="75"/>
                  </a:cubicBezTo>
                  <a:cubicBezTo>
                    <a:pt x="130" y="76"/>
                    <a:pt x="130" y="76"/>
                    <a:pt x="130" y="76"/>
                  </a:cubicBezTo>
                  <a:cubicBezTo>
                    <a:pt x="130" y="76"/>
                    <a:pt x="130" y="77"/>
                    <a:pt x="130" y="78"/>
                  </a:cubicBezTo>
                  <a:cubicBezTo>
                    <a:pt x="130" y="79"/>
                    <a:pt x="130" y="81"/>
                    <a:pt x="131" y="82"/>
                  </a:cubicBezTo>
                  <a:cubicBezTo>
                    <a:pt x="132" y="83"/>
                    <a:pt x="133" y="84"/>
                    <a:pt x="135" y="84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37" y="84"/>
                    <a:pt x="138" y="84"/>
                    <a:pt x="138" y="85"/>
                  </a:cubicBezTo>
                  <a:cubicBezTo>
                    <a:pt x="139" y="86"/>
                    <a:pt x="140" y="87"/>
                    <a:pt x="140" y="88"/>
                  </a:cubicBezTo>
                  <a:cubicBezTo>
                    <a:pt x="141" y="91"/>
                    <a:pt x="141" y="91"/>
                    <a:pt x="141" y="91"/>
                  </a:cubicBezTo>
                  <a:cubicBezTo>
                    <a:pt x="142" y="92"/>
                    <a:pt x="143" y="93"/>
                    <a:pt x="143" y="94"/>
                  </a:cubicBezTo>
                  <a:cubicBezTo>
                    <a:pt x="144" y="95"/>
                    <a:pt x="145" y="95"/>
                    <a:pt x="147" y="95"/>
                  </a:cubicBezTo>
                  <a:cubicBezTo>
                    <a:pt x="148" y="95"/>
                    <a:pt x="150" y="94"/>
                    <a:pt x="151" y="93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58" y="83"/>
                    <a:pt x="160" y="78"/>
                    <a:pt x="160" y="74"/>
                  </a:cubicBezTo>
                  <a:cubicBezTo>
                    <a:pt x="161" y="71"/>
                    <a:pt x="163" y="66"/>
                    <a:pt x="164" y="64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59"/>
                    <a:pt x="168" y="59"/>
                    <a:pt x="169" y="58"/>
                  </a:cubicBezTo>
                  <a:cubicBezTo>
                    <a:pt x="170" y="58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8"/>
                    <a:pt x="170" y="59"/>
                    <a:pt x="169" y="60"/>
                  </a:cubicBezTo>
                  <a:cubicBezTo>
                    <a:pt x="168" y="62"/>
                    <a:pt x="167" y="65"/>
                    <a:pt x="167" y="67"/>
                  </a:cubicBezTo>
                  <a:cubicBezTo>
                    <a:pt x="167" y="69"/>
                    <a:pt x="168" y="70"/>
                    <a:pt x="168" y="71"/>
                  </a:cubicBezTo>
                  <a:cubicBezTo>
                    <a:pt x="169" y="74"/>
                    <a:pt x="172" y="75"/>
                    <a:pt x="175" y="75"/>
                  </a:cubicBezTo>
                  <a:cubicBezTo>
                    <a:pt x="176" y="75"/>
                    <a:pt x="177" y="75"/>
                    <a:pt x="178" y="75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80" y="74"/>
                    <a:pt x="180" y="74"/>
                    <a:pt x="181" y="74"/>
                  </a:cubicBezTo>
                  <a:cubicBezTo>
                    <a:pt x="182" y="74"/>
                    <a:pt x="182" y="74"/>
                    <a:pt x="182" y="74"/>
                  </a:cubicBezTo>
                  <a:cubicBezTo>
                    <a:pt x="182" y="74"/>
                    <a:pt x="182" y="74"/>
                    <a:pt x="182" y="74"/>
                  </a:cubicBezTo>
                  <a:cubicBezTo>
                    <a:pt x="182" y="74"/>
                    <a:pt x="182" y="74"/>
                    <a:pt x="182" y="74"/>
                  </a:cubicBezTo>
                  <a:cubicBezTo>
                    <a:pt x="182" y="74"/>
                    <a:pt x="182" y="74"/>
                    <a:pt x="182" y="74"/>
                  </a:cubicBezTo>
                  <a:cubicBezTo>
                    <a:pt x="182" y="74"/>
                    <a:pt x="182" y="74"/>
                    <a:pt x="182" y="74"/>
                  </a:cubicBezTo>
                  <a:cubicBezTo>
                    <a:pt x="182" y="74"/>
                    <a:pt x="182" y="74"/>
                    <a:pt x="182" y="74"/>
                  </a:cubicBezTo>
                  <a:cubicBezTo>
                    <a:pt x="182" y="74"/>
                    <a:pt x="182" y="74"/>
                    <a:pt x="182" y="74"/>
                  </a:cubicBezTo>
                  <a:cubicBezTo>
                    <a:pt x="182" y="74"/>
                    <a:pt x="182" y="74"/>
                    <a:pt x="182" y="74"/>
                  </a:cubicBezTo>
                  <a:cubicBezTo>
                    <a:pt x="182" y="74"/>
                    <a:pt x="182" y="74"/>
                    <a:pt x="182" y="74"/>
                  </a:cubicBezTo>
                  <a:cubicBezTo>
                    <a:pt x="182" y="74"/>
                    <a:pt x="182" y="74"/>
                    <a:pt x="182" y="74"/>
                  </a:cubicBezTo>
                  <a:cubicBezTo>
                    <a:pt x="182" y="74"/>
                    <a:pt x="182" y="74"/>
                    <a:pt x="182" y="74"/>
                  </a:cubicBezTo>
                  <a:cubicBezTo>
                    <a:pt x="182" y="74"/>
                    <a:pt x="182" y="74"/>
                    <a:pt x="182" y="74"/>
                  </a:cubicBezTo>
                  <a:cubicBezTo>
                    <a:pt x="182" y="74"/>
                    <a:pt x="182" y="74"/>
                    <a:pt x="182" y="74"/>
                  </a:cubicBezTo>
                  <a:cubicBezTo>
                    <a:pt x="182" y="74"/>
                    <a:pt x="182" y="74"/>
                    <a:pt x="182" y="74"/>
                  </a:cubicBezTo>
                  <a:cubicBezTo>
                    <a:pt x="182" y="74"/>
                    <a:pt x="182" y="74"/>
                    <a:pt x="182" y="74"/>
                  </a:cubicBezTo>
                  <a:cubicBezTo>
                    <a:pt x="182" y="74"/>
                    <a:pt x="182" y="74"/>
                    <a:pt x="182" y="74"/>
                  </a:cubicBezTo>
                  <a:cubicBezTo>
                    <a:pt x="182" y="74"/>
                    <a:pt x="182" y="74"/>
                    <a:pt x="182" y="74"/>
                  </a:cubicBezTo>
                  <a:cubicBezTo>
                    <a:pt x="182" y="74"/>
                    <a:pt x="182" y="74"/>
                    <a:pt x="182" y="74"/>
                  </a:cubicBezTo>
                  <a:cubicBezTo>
                    <a:pt x="182" y="74"/>
                    <a:pt x="182" y="75"/>
                    <a:pt x="181" y="76"/>
                  </a:cubicBezTo>
                  <a:cubicBezTo>
                    <a:pt x="181" y="76"/>
                    <a:pt x="180" y="77"/>
                    <a:pt x="179" y="78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3" y="82"/>
                    <a:pt x="170" y="85"/>
                    <a:pt x="167" y="88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0" y="105"/>
                    <a:pt x="148" y="106"/>
                    <a:pt x="146" y="106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4" y="108"/>
                    <a:pt x="144" y="108"/>
                    <a:pt x="144" y="108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4" y="106"/>
                    <a:pt x="143" y="105"/>
                    <a:pt x="142" y="104"/>
                  </a:cubicBezTo>
                  <a:cubicBezTo>
                    <a:pt x="141" y="103"/>
                    <a:pt x="140" y="102"/>
                    <a:pt x="140" y="100"/>
                  </a:cubicBezTo>
                  <a:cubicBezTo>
                    <a:pt x="139" y="96"/>
                    <a:pt x="139" y="96"/>
                    <a:pt x="139" y="96"/>
                  </a:cubicBezTo>
                  <a:cubicBezTo>
                    <a:pt x="139" y="95"/>
                    <a:pt x="138" y="94"/>
                    <a:pt x="138" y="94"/>
                  </a:cubicBezTo>
                  <a:cubicBezTo>
                    <a:pt x="138" y="93"/>
                    <a:pt x="137" y="93"/>
                    <a:pt x="137" y="93"/>
                  </a:cubicBezTo>
                  <a:cubicBezTo>
                    <a:pt x="136" y="92"/>
                    <a:pt x="136" y="92"/>
                    <a:pt x="135" y="92"/>
                  </a:cubicBezTo>
                  <a:cubicBezTo>
                    <a:pt x="134" y="92"/>
                    <a:pt x="133" y="93"/>
                    <a:pt x="132" y="93"/>
                  </a:cubicBezTo>
                  <a:cubicBezTo>
                    <a:pt x="132" y="94"/>
                    <a:pt x="131" y="95"/>
                    <a:pt x="131" y="96"/>
                  </a:cubicBezTo>
                  <a:cubicBezTo>
                    <a:pt x="129" y="101"/>
                    <a:pt x="129" y="101"/>
                    <a:pt x="129" y="101"/>
                  </a:cubicBezTo>
                  <a:cubicBezTo>
                    <a:pt x="128" y="103"/>
                    <a:pt x="127" y="104"/>
                    <a:pt x="126" y="105"/>
                  </a:cubicBezTo>
                  <a:cubicBezTo>
                    <a:pt x="126" y="105"/>
                    <a:pt x="126" y="105"/>
                    <a:pt x="125" y="106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4" y="106"/>
                    <a:pt x="124" y="106"/>
                    <a:pt x="123" y="106"/>
                  </a:cubicBezTo>
                  <a:cubicBezTo>
                    <a:pt x="121" y="107"/>
                    <a:pt x="119" y="109"/>
                    <a:pt x="117" y="111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3" y="117"/>
                    <a:pt x="109" y="121"/>
                    <a:pt x="107" y="122"/>
                  </a:cubicBezTo>
                  <a:cubicBezTo>
                    <a:pt x="89" y="133"/>
                    <a:pt x="89" y="133"/>
                    <a:pt x="89" y="133"/>
                  </a:cubicBezTo>
                  <a:cubicBezTo>
                    <a:pt x="86" y="134"/>
                    <a:pt x="85" y="136"/>
                    <a:pt x="85" y="138"/>
                  </a:cubicBezTo>
                  <a:cubicBezTo>
                    <a:pt x="85" y="140"/>
                    <a:pt x="85" y="141"/>
                    <a:pt x="86" y="142"/>
                  </a:cubicBezTo>
                  <a:cubicBezTo>
                    <a:pt x="87" y="143"/>
                    <a:pt x="87" y="145"/>
                    <a:pt x="87" y="147"/>
                  </a:cubicBezTo>
                  <a:cubicBezTo>
                    <a:pt x="87" y="148"/>
                    <a:pt x="87" y="149"/>
                    <a:pt x="87" y="150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6" y="153"/>
                    <a:pt x="85" y="154"/>
                    <a:pt x="84" y="155"/>
                  </a:cubicBezTo>
                  <a:cubicBezTo>
                    <a:pt x="83" y="156"/>
                    <a:pt x="82" y="157"/>
                    <a:pt x="81" y="157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66" y="160"/>
                    <a:pt x="65" y="162"/>
                    <a:pt x="63" y="163"/>
                  </a:cubicBezTo>
                  <a:cubicBezTo>
                    <a:pt x="62" y="165"/>
                    <a:pt x="61" y="167"/>
                    <a:pt x="60" y="169"/>
                  </a:cubicBezTo>
                  <a:cubicBezTo>
                    <a:pt x="56" y="188"/>
                    <a:pt x="56" y="188"/>
                    <a:pt x="56" y="188"/>
                  </a:cubicBezTo>
                  <a:cubicBezTo>
                    <a:pt x="56" y="189"/>
                    <a:pt x="56" y="189"/>
                    <a:pt x="56" y="190"/>
                  </a:cubicBezTo>
                  <a:cubicBezTo>
                    <a:pt x="56" y="192"/>
                    <a:pt x="56" y="193"/>
                    <a:pt x="57" y="195"/>
                  </a:cubicBezTo>
                  <a:cubicBezTo>
                    <a:pt x="58" y="196"/>
                    <a:pt x="60" y="197"/>
                    <a:pt x="61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79" y="196"/>
                    <a:pt x="79" y="196"/>
                    <a:pt x="79" y="196"/>
                  </a:cubicBezTo>
                  <a:cubicBezTo>
                    <a:pt x="81" y="195"/>
                    <a:pt x="83" y="195"/>
                    <a:pt x="85" y="194"/>
                  </a:cubicBezTo>
                  <a:cubicBezTo>
                    <a:pt x="87" y="193"/>
                    <a:pt x="88" y="191"/>
                    <a:pt x="90" y="189"/>
                  </a:cubicBezTo>
                  <a:cubicBezTo>
                    <a:pt x="99" y="176"/>
                    <a:pt x="99" y="176"/>
                    <a:pt x="99" y="176"/>
                  </a:cubicBezTo>
                  <a:cubicBezTo>
                    <a:pt x="101" y="173"/>
                    <a:pt x="105" y="170"/>
                    <a:pt x="107" y="169"/>
                  </a:cubicBezTo>
                  <a:cubicBezTo>
                    <a:pt x="120" y="163"/>
                    <a:pt x="120" y="163"/>
                    <a:pt x="120" y="163"/>
                  </a:cubicBezTo>
                  <a:cubicBezTo>
                    <a:pt x="120" y="162"/>
                    <a:pt x="121" y="162"/>
                    <a:pt x="121" y="162"/>
                  </a:cubicBezTo>
                  <a:cubicBezTo>
                    <a:pt x="122" y="162"/>
                    <a:pt x="124" y="163"/>
                    <a:pt x="125" y="165"/>
                  </a:cubicBezTo>
                  <a:cubicBezTo>
                    <a:pt x="134" y="185"/>
                    <a:pt x="134" y="185"/>
                    <a:pt x="134" y="185"/>
                  </a:cubicBezTo>
                  <a:cubicBezTo>
                    <a:pt x="134" y="186"/>
                    <a:pt x="135" y="187"/>
                    <a:pt x="136" y="188"/>
                  </a:cubicBezTo>
                  <a:cubicBezTo>
                    <a:pt x="137" y="188"/>
                    <a:pt x="138" y="189"/>
                    <a:pt x="139" y="189"/>
                  </a:cubicBezTo>
                  <a:cubicBezTo>
                    <a:pt x="141" y="189"/>
                    <a:pt x="143" y="188"/>
                    <a:pt x="144" y="186"/>
                  </a:cubicBezTo>
                  <a:cubicBezTo>
                    <a:pt x="144" y="185"/>
                    <a:pt x="144" y="185"/>
                    <a:pt x="144" y="185"/>
                  </a:cubicBezTo>
                  <a:cubicBezTo>
                    <a:pt x="144" y="185"/>
                    <a:pt x="144" y="185"/>
                    <a:pt x="144" y="185"/>
                  </a:cubicBezTo>
                  <a:cubicBezTo>
                    <a:pt x="144" y="185"/>
                    <a:pt x="144" y="185"/>
                    <a:pt x="144" y="185"/>
                  </a:cubicBezTo>
                  <a:cubicBezTo>
                    <a:pt x="145" y="183"/>
                    <a:pt x="146" y="181"/>
                    <a:pt x="146" y="179"/>
                  </a:cubicBezTo>
                  <a:cubicBezTo>
                    <a:pt x="146" y="176"/>
                    <a:pt x="146" y="174"/>
                    <a:pt x="144" y="172"/>
                  </a:cubicBezTo>
                  <a:cubicBezTo>
                    <a:pt x="140" y="164"/>
                    <a:pt x="140" y="164"/>
                    <a:pt x="140" y="164"/>
                  </a:cubicBezTo>
                  <a:cubicBezTo>
                    <a:pt x="139" y="163"/>
                    <a:pt x="138" y="160"/>
                    <a:pt x="138" y="159"/>
                  </a:cubicBezTo>
                  <a:cubicBezTo>
                    <a:pt x="138" y="158"/>
                    <a:pt x="138" y="157"/>
                    <a:pt x="139" y="157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8" y="156"/>
                    <a:pt x="138" y="156"/>
                    <a:pt x="138" y="156"/>
                  </a:cubicBezTo>
                  <a:cubicBezTo>
                    <a:pt x="138" y="157"/>
                    <a:pt x="138" y="157"/>
                    <a:pt x="138" y="157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8" y="156"/>
                    <a:pt x="138" y="156"/>
                    <a:pt x="138" y="156"/>
                  </a:cubicBezTo>
                  <a:cubicBezTo>
                    <a:pt x="138" y="157"/>
                    <a:pt x="138" y="157"/>
                    <a:pt x="138" y="157"/>
                  </a:cubicBezTo>
                  <a:cubicBezTo>
                    <a:pt x="138" y="157"/>
                    <a:pt x="138" y="157"/>
                    <a:pt x="138" y="157"/>
                  </a:cubicBezTo>
                  <a:cubicBezTo>
                    <a:pt x="138" y="157"/>
                    <a:pt x="138" y="157"/>
                    <a:pt x="138" y="157"/>
                  </a:cubicBezTo>
                  <a:cubicBezTo>
                    <a:pt x="138" y="157"/>
                    <a:pt x="138" y="157"/>
                    <a:pt x="138" y="157"/>
                  </a:cubicBezTo>
                  <a:cubicBezTo>
                    <a:pt x="138" y="157"/>
                    <a:pt x="138" y="157"/>
                    <a:pt x="138" y="157"/>
                  </a:cubicBezTo>
                  <a:cubicBezTo>
                    <a:pt x="138" y="157"/>
                    <a:pt x="138" y="157"/>
                    <a:pt x="138" y="157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9" y="157"/>
                    <a:pt x="139" y="158"/>
                    <a:pt x="140" y="158"/>
                  </a:cubicBezTo>
                  <a:cubicBezTo>
                    <a:pt x="157" y="187"/>
                    <a:pt x="157" y="187"/>
                    <a:pt x="157" y="187"/>
                  </a:cubicBezTo>
                  <a:cubicBezTo>
                    <a:pt x="159" y="189"/>
                    <a:pt x="160" y="191"/>
                    <a:pt x="163" y="191"/>
                  </a:cubicBezTo>
                  <a:cubicBezTo>
                    <a:pt x="165" y="191"/>
                    <a:pt x="166" y="189"/>
                    <a:pt x="168" y="187"/>
                  </a:cubicBezTo>
                  <a:cubicBezTo>
                    <a:pt x="171" y="182"/>
                    <a:pt x="171" y="182"/>
                    <a:pt x="171" y="182"/>
                  </a:cubicBezTo>
                  <a:cubicBezTo>
                    <a:pt x="171" y="181"/>
                    <a:pt x="171" y="181"/>
                    <a:pt x="171" y="181"/>
                  </a:cubicBezTo>
                  <a:cubicBezTo>
                    <a:pt x="172" y="181"/>
                    <a:pt x="172" y="181"/>
                    <a:pt x="172" y="181"/>
                  </a:cubicBezTo>
                  <a:cubicBezTo>
                    <a:pt x="171" y="181"/>
                    <a:pt x="171" y="181"/>
                    <a:pt x="171" y="181"/>
                  </a:cubicBezTo>
                  <a:cubicBezTo>
                    <a:pt x="171" y="181"/>
                    <a:pt x="171" y="181"/>
                    <a:pt x="171" y="181"/>
                  </a:cubicBezTo>
                  <a:cubicBezTo>
                    <a:pt x="172" y="181"/>
                    <a:pt x="172" y="181"/>
                    <a:pt x="172" y="181"/>
                  </a:cubicBezTo>
                  <a:cubicBezTo>
                    <a:pt x="171" y="181"/>
                    <a:pt x="171" y="181"/>
                    <a:pt x="171" y="181"/>
                  </a:cubicBezTo>
                  <a:cubicBezTo>
                    <a:pt x="171" y="181"/>
                    <a:pt x="171" y="181"/>
                    <a:pt x="171" y="181"/>
                  </a:cubicBezTo>
                  <a:cubicBezTo>
                    <a:pt x="171" y="181"/>
                    <a:pt x="171" y="181"/>
                    <a:pt x="171" y="181"/>
                  </a:cubicBezTo>
                  <a:cubicBezTo>
                    <a:pt x="171" y="181"/>
                    <a:pt x="171" y="181"/>
                    <a:pt x="171" y="181"/>
                  </a:cubicBezTo>
                  <a:cubicBezTo>
                    <a:pt x="171" y="181"/>
                    <a:pt x="171" y="181"/>
                    <a:pt x="171" y="181"/>
                  </a:cubicBezTo>
                  <a:cubicBezTo>
                    <a:pt x="171" y="181"/>
                    <a:pt x="171" y="181"/>
                    <a:pt x="171" y="181"/>
                  </a:cubicBezTo>
                  <a:cubicBezTo>
                    <a:pt x="171" y="181"/>
                    <a:pt x="171" y="181"/>
                    <a:pt x="171" y="181"/>
                  </a:cubicBezTo>
                  <a:cubicBezTo>
                    <a:pt x="171" y="181"/>
                    <a:pt x="171" y="181"/>
                    <a:pt x="171" y="181"/>
                  </a:cubicBezTo>
                  <a:cubicBezTo>
                    <a:pt x="171" y="181"/>
                    <a:pt x="171" y="181"/>
                    <a:pt x="171" y="181"/>
                  </a:cubicBezTo>
                  <a:cubicBezTo>
                    <a:pt x="171" y="181"/>
                    <a:pt x="171" y="181"/>
                    <a:pt x="171" y="181"/>
                  </a:cubicBezTo>
                  <a:cubicBezTo>
                    <a:pt x="171" y="181"/>
                    <a:pt x="171" y="181"/>
                    <a:pt x="171" y="181"/>
                  </a:cubicBezTo>
                  <a:cubicBezTo>
                    <a:pt x="171" y="181"/>
                    <a:pt x="171" y="181"/>
                    <a:pt x="171" y="181"/>
                  </a:cubicBezTo>
                  <a:cubicBezTo>
                    <a:pt x="171" y="181"/>
                    <a:pt x="172" y="182"/>
                    <a:pt x="172" y="183"/>
                  </a:cubicBezTo>
                  <a:cubicBezTo>
                    <a:pt x="173" y="187"/>
                    <a:pt x="173" y="187"/>
                    <a:pt x="173" y="187"/>
                  </a:cubicBezTo>
                  <a:cubicBezTo>
                    <a:pt x="174" y="189"/>
                    <a:pt x="175" y="191"/>
                    <a:pt x="176" y="193"/>
                  </a:cubicBezTo>
                  <a:cubicBezTo>
                    <a:pt x="178" y="195"/>
                    <a:pt x="179" y="196"/>
                    <a:pt x="181" y="197"/>
                  </a:cubicBezTo>
                  <a:cubicBezTo>
                    <a:pt x="194" y="200"/>
                    <a:pt x="194" y="200"/>
                    <a:pt x="194" y="200"/>
                  </a:cubicBezTo>
                  <a:cubicBezTo>
                    <a:pt x="195" y="200"/>
                    <a:pt x="196" y="201"/>
                    <a:pt x="197" y="202"/>
                  </a:cubicBezTo>
                  <a:cubicBezTo>
                    <a:pt x="197" y="203"/>
                    <a:pt x="198" y="205"/>
                    <a:pt x="198" y="206"/>
                  </a:cubicBezTo>
                  <a:cubicBezTo>
                    <a:pt x="198" y="229"/>
                    <a:pt x="198" y="229"/>
                    <a:pt x="198" y="229"/>
                  </a:cubicBezTo>
                  <a:cubicBezTo>
                    <a:pt x="198" y="230"/>
                    <a:pt x="197" y="231"/>
                    <a:pt x="197" y="231"/>
                  </a:cubicBezTo>
                  <a:cubicBezTo>
                    <a:pt x="197" y="231"/>
                    <a:pt x="197" y="231"/>
                    <a:pt x="197" y="231"/>
                  </a:cubicBezTo>
                  <a:cubicBezTo>
                    <a:pt x="197" y="231"/>
                    <a:pt x="197" y="231"/>
                    <a:pt x="197" y="231"/>
                  </a:cubicBezTo>
                  <a:cubicBezTo>
                    <a:pt x="197" y="231"/>
                    <a:pt x="197" y="231"/>
                    <a:pt x="197" y="231"/>
                  </a:cubicBezTo>
                  <a:cubicBezTo>
                    <a:pt x="197" y="231"/>
                    <a:pt x="197" y="231"/>
                    <a:pt x="197" y="231"/>
                  </a:cubicBezTo>
                  <a:cubicBezTo>
                    <a:pt x="197" y="231"/>
                    <a:pt x="197" y="231"/>
                    <a:pt x="197" y="231"/>
                  </a:cubicBezTo>
                  <a:cubicBezTo>
                    <a:pt x="197" y="231"/>
                    <a:pt x="197" y="231"/>
                    <a:pt x="197" y="231"/>
                  </a:cubicBezTo>
                  <a:cubicBezTo>
                    <a:pt x="197" y="231"/>
                    <a:pt x="197" y="231"/>
                    <a:pt x="197" y="231"/>
                  </a:cubicBezTo>
                  <a:cubicBezTo>
                    <a:pt x="197" y="231"/>
                    <a:pt x="197" y="231"/>
                    <a:pt x="197" y="231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3" y="228"/>
                    <a:pt x="191" y="227"/>
                    <a:pt x="188" y="227"/>
                  </a:cubicBezTo>
                  <a:cubicBezTo>
                    <a:pt x="187" y="227"/>
                    <a:pt x="185" y="228"/>
                    <a:pt x="183" y="229"/>
                  </a:cubicBezTo>
                  <a:cubicBezTo>
                    <a:pt x="182" y="230"/>
                    <a:pt x="182" y="230"/>
                    <a:pt x="182" y="230"/>
                  </a:cubicBezTo>
                  <a:cubicBezTo>
                    <a:pt x="181" y="230"/>
                    <a:pt x="180" y="230"/>
                    <a:pt x="179" y="230"/>
                  </a:cubicBezTo>
                  <a:cubicBezTo>
                    <a:pt x="177" y="230"/>
                    <a:pt x="176" y="230"/>
                    <a:pt x="175" y="229"/>
                  </a:cubicBezTo>
                  <a:cubicBezTo>
                    <a:pt x="168" y="225"/>
                    <a:pt x="168" y="225"/>
                    <a:pt x="168" y="225"/>
                  </a:cubicBezTo>
                  <a:cubicBezTo>
                    <a:pt x="167" y="223"/>
                    <a:pt x="165" y="223"/>
                    <a:pt x="163" y="223"/>
                  </a:cubicBezTo>
                  <a:cubicBezTo>
                    <a:pt x="161" y="223"/>
                    <a:pt x="159" y="224"/>
                    <a:pt x="157" y="225"/>
                  </a:cubicBezTo>
                  <a:cubicBezTo>
                    <a:pt x="154" y="227"/>
                    <a:pt x="154" y="227"/>
                    <a:pt x="154" y="227"/>
                  </a:cubicBezTo>
                  <a:cubicBezTo>
                    <a:pt x="153" y="228"/>
                    <a:pt x="151" y="229"/>
                    <a:pt x="149" y="229"/>
                  </a:cubicBezTo>
                  <a:cubicBezTo>
                    <a:pt x="148" y="229"/>
                    <a:pt x="147" y="229"/>
                    <a:pt x="147" y="228"/>
                  </a:cubicBezTo>
                  <a:cubicBezTo>
                    <a:pt x="129" y="219"/>
                    <a:pt x="129" y="219"/>
                    <a:pt x="129" y="219"/>
                  </a:cubicBezTo>
                  <a:cubicBezTo>
                    <a:pt x="128" y="219"/>
                    <a:pt x="127" y="217"/>
                    <a:pt x="126" y="216"/>
                  </a:cubicBezTo>
                  <a:cubicBezTo>
                    <a:pt x="125" y="215"/>
                    <a:pt x="125" y="213"/>
                    <a:pt x="125" y="212"/>
                  </a:cubicBezTo>
                  <a:cubicBezTo>
                    <a:pt x="124" y="201"/>
                    <a:pt x="124" y="201"/>
                    <a:pt x="124" y="201"/>
                  </a:cubicBezTo>
                  <a:cubicBezTo>
                    <a:pt x="124" y="199"/>
                    <a:pt x="123" y="197"/>
                    <a:pt x="122" y="196"/>
                  </a:cubicBezTo>
                  <a:cubicBezTo>
                    <a:pt x="121" y="195"/>
                    <a:pt x="119" y="194"/>
                    <a:pt x="118" y="194"/>
                  </a:cubicBezTo>
                  <a:cubicBezTo>
                    <a:pt x="117" y="194"/>
                    <a:pt x="117" y="194"/>
                    <a:pt x="116" y="194"/>
                  </a:cubicBezTo>
                  <a:cubicBezTo>
                    <a:pt x="51" y="210"/>
                    <a:pt x="51" y="210"/>
                    <a:pt x="51" y="210"/>
                  </a:cubicBezTo>
                  <a:cubicBezTo>
                    <a:pt x="50" y="211"/>
                    <a:pt x="48" y="212"/>
                    <a:pt x="46" y="213"/>
                  </a:cubicBezTo>
                  <a:cubicBezTo>
                    <a:pt x="45" y="215"/>
                    <a:pt x="43" y="216"/>
                    <a:pt x="42" y="218"/>
                  </a:cubicBezTo>
                  <a:cubicBezTo>
                    <a:pt x="2" y="299"/>
                    <a:pt x="2" y="299"/>
                    <a:pt x="2" y="299"/>
                  </a:cubicBezTo>
                  <a:cubicBezTo>
                    <a:pt x="1" y="301"/>
                    <a:pt x="0" y="305"/>
                    <a:pt x="0" y="308"/>
                  </a:cubicBezTo>
                  <a:cubicBezTo>
                    <a:pt x="0" y="310"/>
                    <a:pt x="0" y="311"/>
                    <a:pt x="0" y="312"/>
                  </a:cubicBezTo>
                  <a:lnTo>
                    <a:pt x="3" y="3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41" name="Freeform 284"/>
            <p:cNvSpPr>
              <a:spLocks/>
            </p:cNvSpPr>
            <p:nvPr/>
          </p:nvSpPr>
          <p:spPr bwMode="auto">
            <a:xfrm>
              <a:off x="-3751950" y="2445673"/>
              <a:ext cx="507902" cy="324692"/>
            </a:xfrm>
            <a:custGeom>
              <a:avLst/>
              <a:gdLst/>
              <a:ahLst/>
              <a:cxnLst>
                <a:cxn ang="0">
                  <a:pos x="6" y="86"/>
                </a:cxn>
                <a:cxn ang="0">
                  <a:pos x="11" y="85"/>
                </a:cxn>
                <a:cxn ang="0">
                  <a:pos x="10" y="84"/>
                </a:cxn>
                <a:cxn ang="0">
                  <a:pos x="10" y="84"/>
                </a:cxn>
                <a:cxn ang="0">
                  <a:pos x="10" y="84"/>
                </a:cxn>
                <a:cxn ang="0">
                  <a:pos x="11" y="86"/>
                </a:cxn>
                <a:cxn ang="0">
                  <a:pos x="19" y="83"/>
                </a:cxn>
                <a:cxn ang="0">
                  <a:pos x="34" y="70"/>
                </a:cxn>
                <a:cxn ang="0">
                  <a:pos x="69" y="53"/>
                </a:cxn>
                <a:cxn ang="0">
                  <a:pos x="84" y="55"/>
                </a:cxn>
                <a:cxn ang="0">
                  <a:pos x="87" y="47"/>
                </a:cxn>
                <a:cxn ang="0">
                  <a:pos x="84" y="42"/>
                </a:cxn>
                <a:cxn ang="0">
                  <a:pos x="84" y="42"/>
                </a:cxn>
                <a:cxn ang="0">
                  <a:pos x="84" y="41"/>
                </a:cxn>
                <a:cxn ang="0">
                  <a:pos x="84" y="41"/>
                </a:cxn>
                <a:cxn ang="0">
                  <a:pos x="88" y="41"/>
                </a:cxn>
                <a:cxn ang="0">
                  <a:pos x="93" y="40"/>
                </a:cxn>
                <a:cxn ang="0">
                  <a:pos x="134" y="12"/>
                </a:cxn>
                <a:cxn ang="0">
                  <a:pos x="131" y="5"/>
                </a:cxn>
                <a:cxn ang="0">
                  <a:pos x="130" y="9"/>
                </a:cxn>
                <a:cxn ang="0">
                  <a:pos x="131" y="10"/>
                </a:cxn>
                <a:cxn ang="0">
                  <a:pos x="131" y="10"/>
                </a:cxn>
                <a:cxn ang="0">
                  <a:pos x="131" y="10"/>
                </a:cxn>
                <a:cxn ang="0">
                  <a:pos x="131" y="9"/>
                </a:cxn>
                <a:cxn ang="0">
                  <a:pos x="131" y="9"/>
                </a:cxn>
                <a:cxn ang="0">
                  <a:pos x="130" y="10"/>
                </a:cxn>
                <a:cxn ang="0">
                  <a:pos x="89" y="37"/>
                </a:cxn>
                <a:cxn ang="0">
                  <a:pos x="84" y="37"/>
                </a:cxn>
                <a:cxn ang="0">
                  <a:pos x="82" y="48"/>
                </a:cxn>
                <a:cxn ang="0">
                  <a:pos x="84" y="51"/>
                </a:cxn>
                <a:cxn ang="0">
                  <a:pos x="84" y="51"/>
                </a:cxn>
                <a:cxn ang="0">
                  <a:pos x="84" y="51"/>
                </a:cxn>
                <a:cxn ang="0">
                  <a:pos x="84" y="51"/>
                </a:cxn>
                <a:cxn ang="0">
                  <a:pos x="84" y="51"/>
                </a:cxn>
                <a:cxn ang="0">
                  <a:pos x="84" y="51"/>
                </a:cxn>
                <a:cxn ang="0">
                  <a:pos x="69" y="49"/>
                </a:cxn>
                <a:cxn ang="0">
                  <a:pos x="31" y="66"/>
                </a:cxn>
                <a:cxn ang="0">
                  <a:pos x="16" y="80"/>
                </a:cxn>
                <a:cxn ang="0">
                  <a:pos x="13" y="82"/>
                </a:cxn>
                <a:cxn ang="0">
                  <a:pos x="13" y="82"/>
                </a:cxn>
                <a:cxn ang="0">
                  <a:pos x="13" y="82"/>
                </a:cxn>
                <a:cxn ang="0">
                  <a:pos x="13" y="82"/>
                </a:cxn>
                <a:cxn ang="0">
                  <a:pos x="13" y="83"/>
                </a:cxn>
                <a:cxn ang="0">
                  <a:pos x="13" y="83"/>
                </a:cxn>
                <a:cxn ang="0">
                  <a:pos x="11" y="80"/>
                </a:cxn>
                <a:cxn ang="0">
                  <a:pos x="5" y="82"/>
                </a:cxn>
              </a:cxnLst>
              <a:rect l="0" t="0" r="r" b="b"/>
              <a:pathLst>
                <a:path w="135" h="86">
                  <a:moveTo>
                    <a:pt x="0" y="83"/>
                  </a:moveTo>
                  <a:cubicBezTo>
                    <a:pt x="0" y="83"/>
                    <a:pt x="1" y="84"/>
                    <a:pt x="2" y="85"/>
                  </a:cubicBezTo>
                  <a:cubicBezTo>
                    <a:pt x="3" y="86"/>
                    <a:pt x="5" y="86"/>
                    <a:pt x="6" y="86"/>
                  </a:cubicBezTo>
                  <a:cubicBezTo>
                    <a:pt x="7" y="86"/>
                    <a:pt x="9" y="86"/>
                    <a:pt x="10" y="85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0" y="85"/>
                    <a:pt x="11" y="85"/>
                    <a:pt x="11" y="86"/>
                  </a:cubicBezTo>
                  <a:cubicBezTo>
                    <a:pt x="12" y="86"/>
                    <a:pt x="13" y="86"/>
                    <a:pt x="13" y="86"/>
                  </a:cubicBezTo>
                  <a:cubicBezTo>
                    <a:pt x="14" y="86"/>
                    <a:pt x="15" y="86"/>
                    <a:pt x="16" y="85"/>
                  </a:cubicBezTo>
                  <a:cubicBezTo>
                    <a:pt x="17" y="85"/>
                    <a:pt x="18" y="84"/>
                    <a:pt x="19" y="83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2" y="80"/>
                    <a:pt x="26" y="76"/>
                    <a:pt x="28" y="75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6" y="68"/>
                    <a:pt x="40" y="65"/>
                    <a:pt x="43" y="64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4" y="54"/>
                    <a:pt x="67" y="53"/>
                    <a:pt x="69" y="53"/>
                  </a:cubicBezTo>
                  <a:cubicBezTo>
                    <a:pt x="70" y="53"/>
                    <a:pt x="70" y="53"/>
                    <a:pt x="71" y="53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4" y="55"/>
                    <a:pt x="84" y="55"/>
                    <a:pt x="84" y="55"/>
                  </a:cubicBezTo>
                  <a:cubicBezTo>
                    <a:pt x="85" y="55"/>
                    <a:pt x="86" y="55"/>
                    <a:pt x="87" y="54"/>
                  </a:cubicBezTo>
                  <a:cubicBezTo>
                    <a:pt x="88" y="53"/>
                    <a:pt x="88" y="52"/>
                    <a:pt x="88" y="51"/>
                  </a:cubicBezTo>
                  <a:cubicBezTo>
                    <a:pt x="88" y="50"/>
                    <a:pt x="87" y="48"/>
                    <a:pt x="87" y="47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5" y="45"/>
                    <a:pt x="84" y="43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6" y="41"/>
                    <a:pt x="87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90" y="41"/>
                    <a:pt x="92" y="41"/>
                    <a:pt x="93" y="40"/>
                  </a:cubicBezTo>
                  <a:cubicBezTo>
                    <a:pt x="95" y="39"/>
                    <a:pt x="96" y="39"/>
                    <a:pt x="98" y="38"/>
                  </a:cubicBezTo>
                  <a:cubicBezTo>
                    <a:pt x="133" y="13"/>
                    <a:pt x="133" y="13"/>
                    <a:pt x="133" y="13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35" y="11"/>
                    <a:pt x="135" y="10"/>
                    <a:pt x="135" y="9"/>
                  </a:cubicBezTo>
                  <a:cubicBezTo>
                    <a:pt x="135" y="8"/>
                    <a:pt x="135" y="7"/>
                    <a:pt x="134" y="6"/>
                  </a:cubicBezTo>
                  <a:cubicBezTo>
                    <a:pt x="133" y="6"/>
                    <a:pt x="132" y="5"/>
                    <a:pt x="131" y="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9"/>
                    <a:pt x="131" y="9"/>
                    <a:pt x="130" y="10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94" y="35"/>
                    <a:pt x="93" y="36"/>
                    <a:pt x="92" y="36"/>
                  </a:cubicBezTo>
                  <a:cubicBezTo>
                    <a:pt x="91" y="36"/>
                    <a:pt x="89" y="37"/>
                    <a:pt x="89" y="37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6" y="37"/>
                    <a:pt x="85" y="37"/>
                    <a:pt x="84" y="37"/>
                  </a:cubicBezTo>
                  <a:cubicBezTo>
                    <a:pt x="83" y="37"/>
                    <a:pt x="82" y="38"/>
                    <a:pt x="81" y="39"/>
                  </a:cubicBezTo>
                  <a:cubicBezTo>
                    <a:pt x="80" y="40"/>
                    <a:pt x="80" y="41"/>
                    <a:pt x="80" y="42"/>
                  </a:cubicBezTo>
                  <a:cubicBezTo>
                    <a:pt x="80" y="44"/>
                    <a:pt x="81" y="46"/>
                    <a:pt x="82" y="48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4" y="50"/>
                    <a:pt x="84" y="51"/>
                    <a:pt x="84" y="51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0" y="49"/>
                    <a:pt x="69" y="49"/>
                  </a:cubicBezTo>
                  <a:cubicBezTo>
                    <a:pt x="66" y="49"/>
                    <a:pt x="63" y="49"/>
                    <a:pt x="60" y="51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38" y="62"/>
                    <a:pt x="34" y="64"/>
                    <a:pt x="31" y="66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3" y="73"/>
                    <a:pt x="19" y="77"/>
                    <a:pt x="17" y="79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5" y="81"/>
                    <a:pt x="14" y="81"/>
                    <a:pt x="14" y="82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82"/>
                    <a:pt x="13" y="81"/>
                    <a:pt x="13" y="81"/>
                  </a:cubicBezTo>
                  <a:cubicBezTo>
                    <a:pt x="12" y="80"/>
                    <a:pt x="11" y="80"/>
                    <a:pt x="11" y="80"/>
                  </a:cubicBezTo>
                  <a:cubicBezTo>
                    <a:pt x="9" y="80"/>
                    <a:pt x="8" y="81"/>
                    <a:pt x="7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4" y="81"/>
                    <a:pt x="3" y="79"/>
                    <a:pt x="3" y="79"/>
                  </a:cubicBez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42" name="Freeform 285"/>
            <p:cNvSpPr>
              <a:spLocks/>
            </p:cNvSpPr>
            <p:nvPr/>
          </p:nvSpPr>
          <p:spPr bwMode="auto">
            <a:xfrm>
              <a:off x="-1826256" y="3864971"/>
              <a:ext cx="149241" cy="223842"/>
            </a:xfrm>
            <a:custGeom>
              <a:avLst/>
              <a:gdLst/>
              <a:ahLst/>
              <a:cxnLst>
                <a:cxn ang="0">
                  <a:pos x="4" y="37"/>
                </a:cxn>
                <a:cxn ang="0">
                  <a:pos x="6" y="36"/>
                </a:cxn>
                <a:cxn ang="0">
                  <a:pos x="4" y="33"/>
                </a:cxn>
                <a:cxn ang="0">
                  <a:pos x="5" y="30"/>
                </a:cxn>
                <a:cxn ang="0">
                  <a:pos x="25" y="6"/>
                </a:cxn>
                <a:cxn ang="0">
                  <a:pos x="28" y="5"/>
                </a:cxn>
                <a:cxn ang="0">
                  <a:pos x="30" y="5"/>
                </a:cxn>
                <a:cxn ang="0">
                  <a:pos x="33" y="8"/>
                </a:cxn>
                <a:cxn ang="0">
                  <a:pos x="35" y="10"/>
                </a:cxn>
                <a:cxn ang="0">
                  <a:pos x="35" y="14"/>
                </a:cxn>
                <a:cxn ang="0">
                  <a:pos x="35" y="15"/>
                </a:cxn>
                <a:cxn ang="0">
                  <a:pos x="26" y="54"/>
                </a:cxn>
                <a:cxn ang="0">
                  <a:pos x="26" y="55"/>
                </a:cxn>
                <a:cxn ang="0">
                  <a:pos x="25" y="55"/>
                </a:cxn>
                <a:cxn ang="0">
                  <a:pos x="24" y="55"/>
                </a:cxn>
                <a:cxn ang="0">
                  <a:pos x="6" y="36"/>
                </a:cxn>
                <a:cxn ang="0">
                  <a:pos x="4" y="37"/>
                </a:cxn>
                <a:cxn ang="0">
                  <a:pos x="2" y="39"/>
                </a:cxn>
                <a:cxn ang="0">
                  <a:pos x="21" y="58"/>
                </a:cxn>
                <a:cxn ang="0">
                  <a:pos x="25" y="60"/>
                </a:cxn>
                <a:cxn ang="0">
                  <a:pos x="29" y="58"/>
                </a:cxn>
                <a:cxn ang="0">
                  <a:pos x="31" y="55"/>
                </a:cxn>
                <a:cxn ang="0">
                  <a:pos x="39" y="16"/>
                </a:cxn>
                <a:cxn ang="0">
                  <a:pos x="40" y="14"/>
                </a:cxn>
                <a:cxn ang="0">
                  <a:pos x="39" y="9"/>
                </a:cxn>
                <a:cxn ang="0">
                  <a:pos x="36" y="4"/>
                </a:cxn>
                <a:cxn ang="0">
                  <a:pos x="33" y="2"/>
                </a:cxn>
                <a:cxn ang="0">
                  <a:pos x="28" y="0"/>
                </a:cxn>
                <a:cxn ang="0">
                  <a:pos x="22" y="3"/>
                </a:cxn>
                <a:cxn ang="0">
                  <a:pos x="2" y="27"/>
                </a:cxn>
                <a:cxn ang="0">
                  <a:pos x="0" y="33"/>
                </a:cxn>
                <a:cxn ang="0">
                  <a:pos x="2" y="39"/>
                </a:cxn>
                <a:cxn ang="0">
                  <a:pos x="4" y="37"/>
                </a:cxn>
              </a:cxnLst>
              <a:rect l="0" t="0" r="r" b="b"/>
              <a:pathLst>
                <a:path w="40" h="60">
                  <a:moveTo>
                    <a:pt x="4" y="37"/>
                  </a:moveTo>
                  <a:cubicBezTo>
                    <a:pt x="6" y="36"/>
                    <a:pt x="6" y="36"/>
                    <a:pt x="6" y="36"/>
                  </a:cubicBezTo>
                  <a:cubicBezTo>
                    <a:pt x="5" y="35"/>
                    <a:pt x="4" y="34"/>
                    <a:pt x="4" y="33"/>
                  </a:cubicBezTo>
                  <a:cubicBezTo>
                    <a:pt x="4" y="32"/>
                    <a:pt x="5" y="31"/>
                    <a:pt x="5" y="30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6" y="5"/>
                    <a:pt x="27" y="5"/>
                    <a:pt x="28" y="5"/>
                  </a:cubicBezTo>
                  <a:cubicBezTo>
                    <a:pt x="29" y="5"/>
                    <a:pt x="29" y="5"/>
                    <a:pt x="30" y="5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4" y="8"/>
                    <a:pt x="34" y="9"/>
                    <a:pt x="35" y="10"/>
                  </a:cubicBezTo>
                  <a:cubicBezTo>
                    <a:pt x="35" y="11"/>
                    <a:pt x="35" y="13"/>
                    <a:pt x="35" y="14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5" y="55"/>
                    <a:pt x="24" y="5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3" y="59"/>
                    <a:pt x="24" y="60"/>
                    <a:pt x="25" y="60"/>
                  </a:cubicBezTo>
                  <a:cubicBezTo>
                    <a:pt x="27" y="60"/>
                    <a:pt x="28" y="59"/>
                    <a:pt x="29" y="58"/>
                  </a:cubicBezTo>
                  <a:cubicBezTo>
                    <a:pt x="30" y="57"/>
                    <a:pt x="30" y="56"/>
                    <a:pt x="31" y="5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6"/>
                    <a:pt x="40" y="15"/>
                    <a:pt x="40" y="14"/>
                  </a:cubicBezTo>
                  <a:cubicBezTo>
                    <a:pt x="40" y="12"/>
                    <a:pt x="39" y="10"/>
                    <a:pt x="39" y="9"/>
                  </a:cubicBezTo>
                  <a:cubicBezTo>
                    <a:pt x="38" y="7"/>
                    <a:pt x="37" y="5"/>
                    <a:pt x="36" y="4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26" y="0"/>
                    <a:pt x="23" y="1"/>
                    <a:pt x="22" y="3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9"/>
                    <a:pt x="0" y="31"/>
                    <a:pt x="0" y="33"/>
                  </a:cubicBezTo>
                  <a:cubicBezTo>
                    <a:pt x="0" y="35"/>
                    <a:pt x="1" y="37"/>
                    <a:pt x="2" y="39"/>
                  </a:cubicBezTo>
                  <a:lnTo>
                    <a:pt x="4" y="3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43" name="Freeform 286"/>
            <p:cNvSpPr>
              <a:spLocks/>
            </p:cNvSpPr>
            <p:nvPr/>
          </p:nvSpPr>
          <p:spPr bwMode="auto">
            <a:xfrm>
              <a:off x="-2038082" y="3899408"/>
              <a:ext cx="180535" cy="250899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4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3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5" y="5"/>
                </a:cxn>
                <a:cxn ang="0">
                  <a:pos x="13" y="10"/>
                </a:cxn>
                <a:cxn ang="0">
                  <a:pos x="44" y="61"/>
                </a:cxn>
                <a:cxn ang="0">
                  <a:pos x="44" y="63"/>
                </a:cxn>
                <a:cxn ang="0">
                  <a:pos x="45" y="64"/>
                </a:cxn>
                <a:cxn ang="0">
                  <a:pos x="44" y="63"/>
                </a:cxn>
                <a:cxn ang="0">
                  <a:pos x="45" y="63"/>
                </a:cxn>
                <a:cxn ang="0">
                  <a:pos x="45" y="63"/>
                </a:cxn>
                <a:cxn ang="0">
                  <a:pos x="45" y="64"/>
                </a:cxn>
                <a:cxn ang="0">
                  <a:pos x="45" y="63"/>
                </a:cxn>
                <a:cxn ang="0">
                  <a:pos x="45" y="63"/>
                </a:cxn>
                <a:cxn ang="0">
                  <a:pos x="45" y="63"/>
                </a:cxn>
                <a:cxn ang="0">
                  <a:pos x="44" y="62"/>
                </a:cxn>
                <a:cxn ang="0">
                  <a:pos x="3" y="6"/>
                </a:cxn>
                <a:cxn ang="0">
                  <a:pos x="41" y="64"/>
                </a:cxn>
                <a:cxn ang="0">
                  <a:pos x="45" y="67"/>
                </a:cxn>
                <a:cxn ang="0">
                  <a:pos x="48" y="64"/>
                </a:cxn>
                <a:cxn ang="0">
                  <a:pos x="48" y="61"/>
                </a:cxn>
                <a:cxn ang="0">
                  <a:pos x="16" y="8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3" y="6"/>
                </a:cxn>
              </a:cxnLst>
              <a:rect l="0" t="0" r="r" b="b"/>
              <a:pathLst>
                <a:path w="48" h="67">
                  <a:moveTo>
                    <a:pt x="3" y="6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8" y="6"/>
                    <a:pt x="9" y="7"/>
                  </a:cubicBezTo>
                  <a:cubicBezTo>
                    <a:pt x="10" y="8"/>
                    <a:pt x="12" y="9"/>
                    <a:pt x="13" y="10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2" y="52"/>
                    <a:pt x="44" y="57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2"/>
                    <a:pt x="44" y="63"/>
                    <a:pt x="44" y="6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3"/>
                    <a:pt x="45" y="62"/>
                    <a:pt x="44" y="6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1" y="65"/>
                    <a:pt x="42" y="65"/>
                    <a:pt x="42" y="66"/>
                  </a:cubicBezTo>
                  <a:cubicBezTo>
                    <a:pt x="43" y="66"/>
                    <a:pt x="44" y="67"/>
                    <a:pt x="45" y="67"/>
                  </a:cubicBezTo>
                  <a:cubicBezTo>
                    <a:pt x="45" y="67"/>
                    <a:pt x="46" y="67"/>
                    <a:pt x="47" y="66"/>
                  </a:cubicBezTo>
                  <a:cubicBezTo>
                    <a:pt x="47" y="65"/>
                    <a:pt x="48" y="65"/>
                    <a:pt x="48" y="64"/>
                  </a:cubicBezTo>
                  <a:cubicBezTo>
                    <a:pt x="48" y="63"/>
                    <a:pt x="48" y="62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56"/>
                    <a:pt x="47" y="51"/>
                    <a:pt x="44" y="4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6"/>
                    <a:pt x="13" y="5"/>
                    <a:pt x="12" y="3"/>
                  </a:cubicBezTo>
                  <a:cubicBezTo>
                    <a:pt x="10" y="2"/>
                    <a:pt x="8" y="1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4"/>
                    <a:pt x="1" y="5"/>
                    <a:pt x="2" y="7"/>
                  </a:cubicBezTo>
                  <a:lnTo>
                    <a:pt x="3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44" name="Freeform 287"/>
            <p:cNvSpPr>
              <a:spLocks/>
            </p:cNvSpPr>
            <p:nvPr/>
          </p:nvSpPr>
          <p:spPr bwMode="auto">
            <a:xfrm>
              <a:off x="-1486852" y="4024859"/>
              <a:ext cx="305703" cy="201703"/>
            </a:xfrm>
            <a:custGeom>
              <a:avLst/>
              <a:gdLst/>
              <a:ahLst/>
              <a:cxnLst>
                <a:cxn ang="0">
                  <a:pos x="4" y="8"/>
                </a:cxn>
                <a:cxn ang="0">
                  <a:pos x="5" y="5"/>
                </a:cxn>
                <a:cxn ang="0">
                  <a:pos x="9" y="4"/>
                </a:cxn>
                <a:cxn ang="0">
                  <a:pos x="16" y="8"/>
                </a:cxn>
                <a:cxn ang="0">
                  <a:pos x="27" y="9"/>
                </a:cxn>
                <a:cxn ang="0">
                  <a:pos x="32" y="7"/>
                </a:cxn>
                <a:cxn ang="0">
                  <a:pos x="66" y="27"/>
                </a:cxn>
                <a:cxn ang="0">
                  <a:pos x="69" y="33"/>
                </a:cxn>
                <a:cxn ang="0">
                  <a:pos x="69" y="33"/>
                </a:cxn>
                <a:cxn ang="0">
                  <a:pos x="69" y="34"/>
                </a:cxn>
                <a:cxn ang="0">
                  <a:pos x="76" y="50"/>
                </a:cxn>
                <a:cxn ang="0">
                  <a:pos x="77" y="51"/>
                </a:cxn>
                <a:cxn ang="0">
                  <a:pos x="77" y="51"/>
                </a:cxn>
                <a:cxn ang="0">
                  <a:pos x="78" y="51"/>
                </a:cxn>
                <a:cxn ang="0">
                  <a:pos x="79" y="51"/>
                </a:cxn>
                <a:cxn ang="0">
                  <a:pos x="77" y="51"/>
                </a:cxn>
                <a:cxn ang="0">
                  <a:pos x="77" y="49"/>
                </a:cxn>
                <a:cxn ang="0">
                  <a:pos x="78" y="49"/>
                </a:cxn>
                <a:cxn ang="0">
                  <a:pos x="78" y="51"/>
                </a:cxn>
                <a:cxn ang="0">
                  <a:pos x="78" y="49"/>
                </a:cxn>
                <a:cxn ang="0">
                  <a:pos x="78" y="49"/>
                </a:cxn>
                <a:cxn ang="0">
                  <a:pos x="79" y="49"/>
                </a:cxn>
                <a:cxn ang="0">
                  <a:pos x="61" y="39"/>
                </a:cxn>
                <a:cxn ang="0">
                  <a:pos x="49" y="39"/>
                </a:cxn>
                <a:cxn ang="0">
                  <a:pos x="42" y="43"/>
                </a:cxn>
                <a:cxn ang="0">
                  <a:pos x="26" y="23"/>
                </a:cxn>
                <a:cxn ang="0">
                  <a:pos x="16" y="16"/>
                </a:cxn>
                <a:cxn ang="0">
                  <a:pos x="6" y="15"/>
                </a:cxn>
                <a:cxn ang="0">
                  <a:pos x="4" y="8"/>
                </a:cxn>
                <a:cxn ang="0">
                  <a:pos x="0" y="9"/>
                </a:cxn>
                <a:cxn ang="0">
                  <a:pos x="3" y="18"/>
                </a:cxn>
                <a:cxn ang="0">
                  <a:pos x="16" y="21"/>
                </a:cxn>
                <a:cxn ang="0">
                  <a:pos x="22" y="25"/>
                </a:cxn>
                <a:cxn ang="0">
                  <a:pos x="42" y="47"/>
                </a:cxn>
                <a:cxn ang="0">
                  <a:pos x="51" y="43"/>
                </a:cxn>
                <a:cxn ang="0">
                  <a:pos x="59" y="43"/>
                </a:cxn>
                <a:cxn ang="0">
                  <a:pos x="78" y="53"/>
                </a:cxn>
                <a:cxn ang="0">
                  <a:pos x="81" y="51"/>
                </a:cxn>
                <a:cxn ang="0">
                  <a:pos x="79" y="47"/>
                </a:cxn>
                <a:cxn ang="0">
                  <a:pos x="73" y="34"/>
                </a:cxn>
                <a:cxn ang="0">
                  <a:pos x="73" y="34"/>
                </a:cxn>
                <a:cxn ang="0">
                  <a:pos x="73" y="33"/>
                </a:cxn>
                <a:cxn ang="0">
                  <a:pos x="68" y="23"/>
                </a:cxn>
                <a:cxn ang="0">
                  <a:pos x="32" y="3"/>
                </a:cxn>
                <a:cxn ang="0">
                  <a:pos x="24" y="6"/>
                </a:cxn>
                <a:cxn ang="0">
                  <a:pos x="19" y="5"/>
                </a:cxn>
                <a:cxn ang="0">
                  <a:pos x="9" y="0"/>
                </a:cxn>
                <a:cxn ang="0">
                  <a:pos x="1" y="2"/>
                </a:cxn>
                <a:cxn ang="0">
                  <a:pos x="0" y="9"/>
                </a:cxn>
              </a:cxnLst>
              <a:rect l="0" t="0" r="r" b="b"/>
              <a:pathLst>
                <a:path w="81" h="53">
                  <a:moveTo>
                    <a:pt x="2" y="9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6"/>
                    <a:pt x="5" y="5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2" y="5"/>
                    <a:pt x="13" y="5"/>
                  </a:cubicBezTo>
                  <a:cubicBezTo>
                    <a:pt x="14" y="6"/>
                    <a:pt x="15" y="7"/>
                    <a:pt x="16" y="8"/>
                  </a:cubicBezTo>
                  <a:cubicBezTo>
                    <a:pt x="18" y="9"/>
                    <a:pt x="20" y="10"/>
                    <a:pt x="22" y="10"/>
                  </a:cubicBezTo>
                  <a:cubicBezTo>
                    <a:pt x="24" y="10"/>
                    <a:pt x="25" y="10"/>
                    <a:pt x="27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7"/>
                    <a:pt x="31" y="7"/>
                    <a:pt x="32" y="7"/>
                  </a:cubicBezTo>
                  <a:cubicBezTo>
                    <a:pt x="33" y="7"/>
                    <a:pt x="34" y="7"/>
                    <a:pt x="35" y="8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6" y="28"/>
                    <a:pt x="67" y="28"/>
                    <a:pt x="68" y="30"/>
                  </a:cubicBezTo>
                  <a:cubicBezTo>
                    <a:pt x="69" y="31"/>
                    <a:pt x="69" y="32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38"/>
                    <a:pt x="70" y="42"/>
                    <a:pt x="72" y="45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76" y="50"/>
                    <a:pt x="77" y="50"/>
                    <a:pt x="77" y="51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9" y="51"/>
                    <a:pt x="79" y="51"/>
                    <a:pt x="79" y="51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7" y="50"/>
                    <a:pt x="77" y="50"/>
                    <a:pt x="77" y="51"/>
                  </a:cubicBezTo>
                  <a:cubicBezTo>
                    <a:pt x="79" y="51"/>
                    <a:pt x="79" y="51"/>
                    <a:pt x="79" y="51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8" y="49"/>
                    <a:pt x="78" y="49"/>
                    <a:pt x="78" y="49"/>
                  </a:cubicBezTo>
                  <a:cubicBezTo>
                    <a:pt x="78" y="49"/>
                    <a:pt x="78" y="49"/>
                    <a:pt x="77" y="49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8" y="49"/>
                    <a:pt x="78" y="49"/>
                    <a:pt x="78" y="49"/>
                  </a:cubicBezTo>
                  <a:cubicBezTo>
                    <a:pt x="78" y="49"/>
                    <a:pt x="78" y="49"/>
                    <a:pt x="78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8" y="49"/>
                    <a:pt x="78" y="49"/>
                    <a:pt x="78" y="49"/>
                  </a:cubicBezTo>
                  <a:cubicBezTo>
                    <a:pt x="78" y="49"/>
                    <a:pt x="78" y="49"/>
                    <a:pt x="78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8" y="49"/>
                    <a:pt x="78" y="49"/>
                    <a:pt x="78" y="4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59" y="39"/>
                    <a:pt x="57" y="38"/>
                    <a:pt x="55" y="38"/>
                  </a:cubicBezTo>
                  <a:cubicBezTo>
                    <a:pt x="53" y="38"/>
                    <a:pt x="51" y="39"/>
                    <a:pt x="49" y="39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3" y="43"/>
                    <a:pt x="43" y="43"/>
                    <a:pt x="42" y="43"/>
                  </a:cubicBezTo>
                  <a:cubicBezTo>
                    <a:pt x="41" y="43"/>
                    <a:pt x="39" y="42"/>
                    <a:pt x="38" y="41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1"/>
                    <a:pt x="23" y="19"/>
                    <a:pt x="21" y="18"/>
                  </a:cubicBezTo>
                  <a:cubicBezTo>
                    <a:pt x="20" y="17"/>
                    <a:pt x="18" y="17"/>
                    <a:pt x="16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7"/>
                    <a:pt x="6" y="16"/>
                    <a:pt x="6" y="15"/>
                  </a:cubicBezTo>
                  <a:cubicBezTo>
                    <a:pt x="5" y="14"/>
                    <a:pt x="4" y="13"/>
                    <a:pt x="4" y="12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1" y="17"/>
                    <a:pt x="3" y="18"/>
                  </a:cubicBezTo>
                  <a:cubicBezTo>
                    <a:pt x="4" y="20"/>
                    <a:pt x="6" y="21"/>
                    <a:pt x="8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7" y="21"/>
                    <a:pt x="18" y="21"/>
                    <a:pt x="19" y="22"/>
                  </a:cubicBezTo>
                  <a:cubicBezTo>
                    <a:pt x="21" y="23"/>
                    <a:pt x="22" y="24"/>
                    <a:pt x="22" y="25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6"/>
                    <a:pt x="39" y="47"/>
                    <a:pt x="42" y="47"/>
                  </a:cubicBezTo>
                  <a:cubicBezTo>
                    <a:pt x="43" y="47"/>
                    <a:pt x="44" y="47"/>
                    <a:pt x="46" y="46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2" y="43"/>
                    <a:pt x="54" y="42"/>
                    <a:pt x="55" y="42"/>
                  </a:cubicBezTo>
                  <a:cubicBezTo>
                    <a:pt x="57" y="42"/>
                    <a:pt x="58" y="43"/>
                    <a:pt x="59" y="43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77" y="53"/>
                    <a:pt x="77" y="53"/>
                    <a:pt x="78" y="53"/>
                  </a:cubicBezTo>
                  <a:cubicBezTo>
                    <a:pt x="79" y="53"/>
                    <a:pt x="80" y="53"/>
                    <a:pt x="80" y="53"/>
                  </a:cubicBezTo>
                  <a:cubicBezTo>
                    <a:pt x="81" y="52"/>
                    <a:pt x="81" y="51"/>
                    <a:pt x="81" y="51"/>
                  </a:cubicBezTo>
                  <a:cubicBezTo>
                    <a:pt x="81" y="50"/>
                    <a:pt x="81" y="49"/>
                    <a:pt x="81" y="49"/>
                  </a:cubicBezTo>
                  <a:cubicBezTo>
                    <a:pt x="80" y="48"/>
                    <a:pt x="80" y="48"/>
                    <a:pt x="79" y="47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4" y="40"/>
                    <a:pt x="73" y="36"/>
                    <a:pt x="73" y="34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31"/>
                    <a:pt x="73" y="29"/>
                    <a:pt x="72" y="28"/>
                  </a:cubicBezTo>
                  <a:cubicBezTo>
                    <a:pt x="71" y="26"/>
                    <a:pt x="70" y="24"/>
                    <a:pt x="68" y="23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3"/>
                    <a:pt x="34" y="3"/>
                    <a:pt x="32" y="3"/>
                  </a:cubicBezTo>
                  <a:cubicBezTo>
                    <a:pt x="30" y="3"/>
                    <a:pt x="28" y="3"/>
                    <a:pt x="26" y="4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6"/>
                    <a:pt x="22" y="6"/>
                  </a:cubicBezTo>
                  <a:cubicBezTo>
                    <a:pt x="21" y="6"/>
                    <a:pt x="20" y="6"/>
                    <a:pt x="19" y="5"/>
                  </a:cubicBezTo>
                  <a:cubicBezTo>
                    <a:pt x="18" y="3"/>
                    <a:pt x="17" y="2"/>
                    <a:pt x="15" y="1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2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45" name="Freeform 288"/>
            <p:cNvSpPr>
              <a:spLocks/>
            </p:cNvSpPr>
            <p:nvPr/>
          </p:nvSpPr>
          <p:spPr bwMode="auto">
            <a:xfrm>
              <a:off x="-1710715" y="4251159"/>
              <a:ext cx="572894" cy="568211"/>
            </a:xfrm>
            <a:custGeom>
              <a:avLst/>
              <a:gdLst/>
              <a:ahLst/>
              <a:cxnLst>
                <a:cxn ang="0">
                  <a:pos x="5" y="60"/>
                </a:cxn>
                <a:cxn ang="0">
                  <a:pos x="6" y="53"/>
                </a:cxn>
                <a:cxn ang="0">
                  <a:pos x="45" y="21"/>
                </a:cxn>
                <a:cxn ang="0">
                  <a:pos x="50" y="20"/>
                </a:cxn>
                <a:cxn ang="0">
                  <a:pos x="59" y="12"/>
                </a:cxn>
                <a:cxn ang="0">
                  <a:pos x="62" y="5"/>
                </a:cxn>
                <a:cxn ang="0">
                  <a:pos x="65" y="4"/>
                </a:cxn>
                <a:cxn ang="0">
                  <a:pos x="82" y="8"/>
                </a:cxn>
                <a:cxn ang="0">
                  <a:pos x="83" y="14"/>
                </a:cxn>
                <a:cxn ang="0">
                  <a:pos x="89" y="25"/>
                </a:cxn>
                <a:cxn ang="0">
                  <a:pos x="99" y="32"/>
                </a:cxn>
                <a:cxn ang="0">
                  <a:pos x="104" y="25"/>
                </a:cxn>
                <a:cxn ang="0">
                  <a:pos x="104" y="4"/>
                </a:cxn>
                <a:cxn ang="0">
                  <a:pos x="104" y="4"/>
                </a:cxn>
                <a:cxn ang="0">
                  <a:pos x="104" y="4"/>
                </a:cxn>
                <a:cxn ang="0">
                  <a:pos x="104" y="4"/>
                </a:cxn>
                <a:cxn ang="0">
                  <a:pos x="103" y="4"/>
                </a:cxn>
                <a:cxn ang="0">
                  <a:pos x="103" y="3"/>
                </a:cxn>
                <a:cxn ang="0">
                  <a:pos x="103" y="3"/>
                </a:cxn>
                <a:cxn ang="0">
                  <a:pos x="103" y="4"/>
                </a:cxn>
                <a:cxn ang="0">
                  <a:pos x="103" y="4"/>
                </a:cxn>
                <a:cxn ang="0">
                  <a:pos x="104" y="5"/>
                </a:cxn>
                <a:cxn ang="0">
                  <a:pos x="119" y="26"/>
                </a:cxn>
                <a:cxn ang="0">
                  <a:pos x="120" y="37"/>
                </a:cxn>
                <a:cxn ang="0">
                  <a:pos x="124" y="50"/>
                </a:cxn>
                <a:cxn ang="0">
                  <a:pos x="147" y="83"/>
                </a:cxn>
                <a:cxn ang="0">
                  <a:pos x="148" y="108"/>
                </a:cxn>
                <a:cxn ang="0">
                  <a:pos x="127" y="145"/>
                </a:cxn>
                <a:cxn ang="0">
                  <a:pos x="122" y="147"/>
                </a:cxn>
                <a:cxn ang="0">
                  <a:pos x="72" y="111"/>
                </a:cxn>
                <a:cxn ang="0">
                  <a:pos x="31" y="125"/>
                </a:cxn>
                <a:cxn ang="0">
                  <a:pos x="27" y="122"/>
                </a:cxn>
                <a:cxn ang="0">
                  <a:pos x="3" y="61"/>
                </a:cxn>
                <a:cxn ang="0">
                  <a:pos x="23" y="124"/>
                </a:cxn>
                <a:cxn ang="0">
                  <a:pos x="32" y="129"/>
                </a:cxn>
                <a:cxn ang="0">
                  <a:pos x="72" y="115"/>
                </a:cxn>
                <a:cxn ang="0">
                  <a:pos x="119" y="150"/>
                </a:cxn>
                <a:cxn ang="0">
                  <a:pos x="130" y="148"/>
                </a:cxn>
                <a:cxn ang="0">
                  <a:pos x="153" y="108"/>
                </a:cxn>
                <a:cxn ang="0">
                  <a:pos x="151" y="82"/>
                </a:cxn>
                <a:cxn ang="0">
                  <a:pos x="128" y="47"/>
                </a:cxn>
                <a:cxn ang="0">
                  <a:pos x="125" y="37"/>
                </a:cxn>
                <a:cxn ang="0">
                  <a:pos x="123" y="25"/>
                </a:cxn>
                <a:cxn ang="0">
                  <a:pos x="107" y="2"/>
                </a:cxn>
                <a:cxn ang="0">
                  <a:pos x="103" y="0"/>
                </a:cxn>
                <a:cxn ang="0">
                  <a:pos x="100" y="3"/>
                </a:cxn>
                <a:cxn ang="0">
                  <a:pos x="100" y="25"/>
                </a:cxn>
                <a:cxn ang="0">
                  <a:pos x="99" y="27"/>
                </a:cxn>
                <a:cxn ang="0">
                  <a:pos x="99" y="28"/>
                </a:cxn>
                <a:cxn ang="0">
                  <a:pos x="99" y="27"/>
                </a:cxn>
                <a:cxn ang="0">
                  <a:pos x="99" y="27"/>
                </a:cxn>
                <a:cxn ang="0">
                  <a:pos x="91" y="22"/>
                </a:cxn>
                <a:cxn ang="0">
                  <a:pos x="88" y="14"/>
                </a:cxn>
                <a:cxn ang="0">
                  <a:pos x="86" y="5"/>
                </a:cxn>
                <a:cxn ang="0">
                  <a:pos x="66" y="0"/>
                </a:cxn>
                <a:cxn ang="0">
                  <a:pos x="59" y="2"/>
                </a:cxn>
                <a:cxn ang="0">
                  <a:pos x="55" y="11"/>
                </a:cxn>
                <a:cxn ang="0">
                  <a:pos x="50" y="16"/>
                </a:cxn>
                <a:cxn ang="0">
                  <a:pos x="43" y="17"/>
                </a:cxn>
                <a:cxn ang="0">
                  <a:pos x="3" y="49"/>
                </a:cxn>
                <a:cxn ang="0">
                  <a:pos x="1" y="61"/>
                </a:cxn>
              </a:cxnLst>
              <a:rect l="0" t="0" r="r" b="b"/>
              <a:pathLst>
                <a:path w="153" h="151">
                  <a:moveTo>
                    <a:pt x="3" y="61"/>
                  </a:moveTo>
                  <a:cubicBezTo>
                    <a:pt x="5" y="60"/>
                    <a:pt x="5" y="60"/>
                    <a:pt x="5" y="60"/>
                  </a:cubicBezTo>
                  <a:cubicBezTo>
                    <a:pt x="4" y="59"/>
                    <a:pt x="4" y="58"/>
                    <a:pt x="4" y="58"/>
                  </a:cubicBezTo>
                  <a:cubicBezTo>
                    <a:pt x="4" y="55"/>
                    <a:pt x="5" y="53"/>
                    <a:pt x="6" y="5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2" y="22"/>
                    <a:pt x="43" y="22"/>
                    <a:pt x="45" y="21"/>
                  </a:cubicBezTo>
                  <a:cubicBezTo>
                    <a:pt x="46" y="20"/>
                    <a:pt x="48" y="20"/>
                    <a:pt x="49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2" y="20"/>
                    <a:pt x="54" y="19"/>
                    <a:pt x="55" y="18"/>
                  </a:cubicBezTo>
                  <a:cubicBezTo>
                    <a:pt x="57" y="16"/>
                    <a:pt x="58" y="14"/>
                    <a:pt x="59" y="12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7"/>
                    <a:pt x="61" y="6"/>
                    <a:pt x="62" y="5"/>
                  </a:cubicBezTo>
                  <a:cubicBezTo>
                    <a:pt x="63" y="4"/>
                    <a:pt x="64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1" y="6"/>
                    <a:pt x="81" y="7"/>
                    <a:pt x="82" y="8"/>
                  </a:cubicBezTo>
                  <a:cubicBezTo>
                    <a:pt x="83" y="9"/>
                    <a:pt x="83" y="10"/>
                    <a:pt x="83" y="12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6"/>
                    <a:pt x="84" y="18"/>
                    <a:pt x="85" y="20"/>
                  </a:cubicBezTo>
                  <a:cubicBezTo>
                    <a:pt x="86" y="22"/>
                    <a:pt x="87" y="24"/>
                    <a:pt x="89" y="25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7" y="31"/>
                    <a:pt x="98" y="32"/>
                    <a:pt x="99" y="32"/>
                  </a:cubicBezTo>
                  <a:cubicBezTo>
                    <a:pt x="101" y="32"/>
                    <a:pt x="102" y="31"/>
                    <a:pt x="103" y="30"/>
                  </a:cubicBezTo>
                  <a:cubicBezTo>
                    <a:pt x="104" y="28"/>
                    <a:pt x="104" y="27"/>
                    <a:pt x="104" y="25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5"/>
                    <a:pt x="104" y="4"/>
                    <a:pt x="104" y="4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3" y="4"/>
                    <a:pt x="103" y="4"/>
                    <a:pt x="104" y="5"/>
                  </a:cubicBezTo>
                  <a:cubicBezTo>
                    <a:pt x="117" y="22"/>
                    <a:pt x="117" y="22"/>
                    <a:pt x="117" y="22"/>
                  </a:cubicBezTo>
                  <a:cubicBezTo>
                    <a:pt x="118" y="23"/>
                    <a:pt x="119" y="24"/>
                    <a:pt x="119" y="26"/>
                  </a:cubicBezTo>
                  <a:cubicBezTo>
                    <a:pt x="120" y="28"/>
                    <a:pt x="120" y="30"/>
                    <a:pt x="120" y="32"/>
                  </a:cubicBezTo>
                  <a:cubicBezTo>
                    <a:pt x="120" y="37"/>
                    <a:pt x="120" y="37"/>
                    <a:pt x="120" y="37"/>
                  </a:cubicBezTo>
                  <a:cubicBezTo>
                    <a:pt x="120" y="39"/>
                    <a:pt x="121" y="42"/>
                    <a:pt x="121" y="44"/>
                  </a:cubicBezTo>
                  <a:cubicBezTo>
                    <a:pt x="122" y="46"/>
                    <a:pt x="123" y="48"/>
                    <a:pt x="124" y="50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46" y="79"/>
                    <a:pt x="147" y="81"/>
                    <a:pt x="147" y="83"/>
                  </a:cubicBezTo>
                  <a:cubicBezTo>
                    <a:pt x="148" y="85"/>
                    <a:pt x="148" y="87"/>
                    <a:pt x="148" y="89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8" y="111"/>
                    <a:pt x="147" y="117"/>
                    <a:pt x="145" y="119"/>
                  </a:cubicBezTo>
                  <a:cubicBezTo>
                    <a:pt x="127" y="145"/>
                    <a:pt x="127" y="145"/>
                    <a:pt x="127" y="145"/>
                  </a:cubicBezTo>
                  <a:cubicBezTo>
                    <a:pt x="126" y="147"/>
                    <a:pt x="125" y="147"/>
                    <a:pt x="124" y="147"/>
                  </a:cubicBezTo>
                  <a:cubicBezTo>
                    <a:pt x="123" y="147"/>
                    <a:pt x="123" y="147"/>
                    <a:pt x="122" y="147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77" y="111"/>
                    <a:pt x="74" y="111"/>
                    <a:pt x="72" y="111"/>
                  </a:cubicBezTo>
                  <a:cubicBezTo>
                    <a:pt x="70" y="111"/>
                    <a:pt x="69" y="111"/>
                    <a:pt x="68" y="111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30" y="125"/>
                    <a:pt x="30" y="125"/>
                    <a:pt x="30" y="125"/>
                  </a:cubicBezTo>
                  <a:cubicBezTo>
                    <a:pt x="29" y="125"/>
                    <a:pt x="27" y="124"/>
                    <a:pt x="27" y="122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4" y="127"/>
                    <a:pt x="27" y="130"/>
                    <a:pt x="30" y="130"/>
                  </a:cubicBezTo>
                  <a:cubicBezTo>
                    <a:pt x="31" y="130"/>
                    <a:pt x="32" y="130"/>
                    <a:pt x="32" y="129"/>
                  </a:cubicBezTo>
                  <a:cubicBezTo>
                    <a:pt x="70" y="115"/>
                    <a:pt x="70" y="115"/>
                    <a:pt x="70" y="115"/>
                  </a:cubicBezTo>
                  <a:cubicBezTo>
                    <a:pt x="70" y="115"/>
                    <a:pt x="71" y="115"/>
                    <a:pt x="72" y="115"/>
                  </a:cubicBezTo>
                  <a:cubicBezTo>
                    <a:pt x="73" y="115"/>
                    <a:pt x="76" y="116"/>
                    <a:pt x="77" y="117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21" y="151"/>
                    <a:pt x="122" y="151"/>
                    <a:pt x="124" y="151"/>
                  </a:cubicBezTo>
                  <a:cubicBezTo>
                    <a:pt x="126" y="151"/>
                    <a:pt x="129" y="150"/>
                    <a:pt x="130" y="148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51" y="118"/>
                    <a:pt x="152" y="113"/>
                    <a:pt x="153" y="108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3" y="86"/>
                    <a:pt x="152" y="84"/>
                    <a:pt x="151" y="82"/>
                  </a:cubicBezTo>
                  <a:cubicBezTo>
                    <a:pt x="151" y="79"/>
                    <a:pt x="150" y="77"/>
                    <a:pt x="149" y="76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27" y="46"/>
                    <a:pt x="126" y="45"/>
                    <a:pt x="126" y="43"/>
                  </a:cubicBezTo>
                  <a:cubicBezTo>
                    <a:pt x="125" y="41"/>
                    <a:pt x="125" y="39"/>
                    <a:pt x="125" y="37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5" y="30"/>
                    <a:pt x="124" y="27"/>
                    <a:pt x="123" y="25"/>
                  </a:cubicBezTo>
                  <a:cubicBezTo>
                    <a:pt x="123" y="23"/>
                    <a:pt x="122" y="21"/>
                    <a:pt x="120" y="19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7" y="2"/>
                    <a:pt x="106" y="1"/>
                    <a:pt x="105" y="1"/>
                  </a:cubicBezTo>
                  <a:cubicBezTo>
                    <a:pt x="105" y="0"/>
                    <a:pt x="104" y="0"/>
                    <a:pt x="103" y="0"/>
                  </a:cubicBezTo>
                  <a:cubicBezTo>
                    <a:pt x="103" y="0"/>
                    <a:pt x="102" y="0"/>
                    <a:pt x="101" y="1"/>
                  </a:cubicBezTo>
                  <a:cubicBezTo>
                    <a:pt x="100" y="1"/>
                    <a:pt x="100" y="2"/>
                    <a:pt x="100" y="3"/>
                  </a:cubicBezTo>
                  <a:cubicBezTo>
                    <a:pt x="100" y="4"/>
                    <a:pt x="100" y="5"/>
                    <a:pt x="100" y="6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6"/>
                    <a:pt x="99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9" y="27"/>
                    <a:pt x="99" y="27"/>
                    <a:pt x="98" y="27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0" y="21"/>
                    <a:pt x="89" y="20"/>
                    <a:pt x="89" y="18"/>
                  </a:cubicBezTo>
                  <a:cubicBezTo>
                    <a:pt x="88" y="17"/>
                    <a:pt x="88" y="15"/>
                    <a:pt x="88" y="14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9"/>
                    <a:pt x="87" y="7"/>
                    <a:pt x="86" y="5"/>
                  </a:cubicBezTo>
                  <a:cubicBezTo>
                    <a:pt x="85" y="4"/>
                    <a:pt x="83" y="2"/>
                    <a:pt x="81" y="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3" y="0"/>
                    <a:pt x="61" y="1"/>
                    <a:pt x="59" y="2"/>
                  </a:cubicBezTo>
                  <a:cubicBezTo>
                    <a:pt x="58" y="3"/>
                    <a:pt x="57" y="5"/>
                    <a:pt x="56" y="7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4" y="12"/>
                    <a:pt x="53" y="14"/>
                    <a:pt x="52" y="14"/>
                  </a:cubicBezTo>
                  <a:cubicBezTo>
                    <a:pt x="51" y="15"/>
                    <a:pt x="50" y="16"/>
                    <a:pt x="50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7" y="16"/>
                    <a:pt x="45" y="16"/>
                    <a:pt x="43" y="17"/>
                  </a:cubicBezTo>
                  <a:cubicBezTo>
                    <a:pt x="41" y="18"/>
                    <a:pt x="40" y="19"/>
                    <a:pt x="38" y="20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1" y="51"/>
                    <a:pt x="0" y="54"/>
                    <a:pt x="0" y="58"/>
                  </a:cubicBezTo>
                  <a:cubicBezTo>
                    <a:pt x="0" y="59"/>
                    <a:pt x="0" y="60"/>
                    <a:pt x="1" y="61"/>
                  </a:cubicBezTo>
                  <a:lnTo>
                    <a:pt x="3" y="6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46" name="Freeform 289"/>
            <p:cNvSpPr>
              <a:spLocks/>
            </p:cNvSpPr>
            <p:nvPr/>
          </p:nvSpPr>
          <p:spPr bwMode="auto">
            <a:xfrm>
              <a:off x="-5229920" y="2526846"/>
              <a:ext cx="50550" cy="46737"/>
            </a:xfrm>
            <a:custGeom>
              <a:avLst/>
              <a:gdLst/>
              <a:ahLst/>
              <a:cxnLst>
                <a:cxn ang="0">
                  <a:pos x="4" y="11"/>
                </a:cxn>
                <a:cxn ang="0">
                  <a:pos x="5" y="9"/>
                </a:cxn>
                <a:cxn ang="0">
                  <a:pos x="4" y="9"/>
                </a:cxn>
                <a:cxn ang="0">
                  <a:pos x="4" y="8"/>
                </a:cxn>
                <a:cxn ang="0">
                  <a:pos x="5" y="6"/>
                </a:cxn>
                <a:cxn ang="0">
                  <a:pos x="8" y="4"/>
                </a:cxn>
                <a:cxn ang="0">
                  <a:pos x="9" y="4"/>
                </a:cxn>
                <a:cxn ang="0">
                  <a:pos x="10" y="6"/>
                </a:cxn>
                <a:cxn ang="0">
                  <a:pos x="9" y="8"/>
                </a:cxn>
                <a:cxn ang="0">
                  <a:pos x="6" y="9"/>
                </a:cxn>
                <a:cxn ang="0">
                  <a:pos x="5" y="9"/>
                </a:cxn>
                <a:cxn ang="0">
                  <a:pos x="4" y="11"/>
                </a:cxn>
                <a:cxn ang="0">
                  <a:pos x="3" y="13"/>
                </a:cxn>
                <a:cxn ang="0">
                  <a:pos x="6" y="13"/>
                </a:cxn>
                <a:cxn ang="0">
                  <a:pos x="13" y="11"/>
                </a:cxn>
                <a:cxn ang="0">
                  <a:pos x="14" y="6"/>
                </a:cxn>
                <a:cxn ang="0">
                  <a:pos x="12" y="1"/>
                </a:cxn>
                <a:cxn ang="0">
                  <a:pos x="8" y="0"/>
                </a:cxn>
                <a:cxn ang="0">
                  <a:pos x="2" y="3"/>
                </a:cxn>
                <a:cxn ang="0">
                  <a:pos x="0" y="8"/>
                </a:cxn>
                <a:cxn ang="0">
                  <a:pos x="1" y="11"/>
                </a:cxn>
                <a:cxn ang="0">
                  <a:pos x="3" y="13"/>
                </a:cxn>
                <a:cxn ang="0">
                  <a:pos x="4" y="11"/>
                </a:cxn>
              </a:cxnLst>
              <a:rect l="0" t="0" r="r" b="b"/>
              <a:pathLst>
                <a:path w="14" h="13">
                  <a:moveTo>
                    <a:pt x="4" y="11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5" y="6"/>
                  </a:cubicBezTo>
                  <a:cubicBezTo>
                    <a:pt x="6" y="4"/>
                    <a:pt x="7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5"/>
                    <a:pt x="10" y="5"/>
                    <a:pt x="10" y="6"/>
                  </a:cubicBezTo>
                  <a:cubicBezTo>
                    <a:pt x="10" y="7"/>
                    <a:pt x="10" y="7"/>
                    <a:pt x="9" y="8"/>
                  </a:cubicBezTo>
                  <a:cubicBezTo>
                    <a:pt x="9" y="9"/>
                    <a:pt x="7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3"/>
                    <a:pt x="5" y="13"/>
                    <a:pt x="6" y="13"/>
                  </a:cubicBezTo>
                  <a:cubicBezTo>
                    <a:pt x="8" y="13"/>
                    <a:pt x="11" y="12"/>
                    <a:pt x="13" y="11"/>
                  </a:cubicBezTo>
                  <a:cubicBezTo>
                    <a:pt x="14" y="9"/>
                    <a:pt x="14" y="8"/>
                    <a:pt x="14" y="6"/>
                  </a:cubicBezTo>
                  <a:cubicBezTo>
                    <a:pt x="14" y="4"/>
                    <a:pt x="13" y="2"/>
                    <a:pt x="12" y="1"/>
                  </a:cubicBezTo>
                  <a:cubicBezTo>
                    <a:pt x="11" y="0"/>
                    <a:pt x="9" y="0"/>
                    <a:pt x="8" y="0"/>
                  </a:cubicBezTo>
                  <a:cubicBezTo>
                    <a:pt x="6" y="0"/>
                    <a:pt x="3" y="1"/>
                    <a:pt x="2" y="3"/>
                  </a:cubicBezTo>
                  <a:cubicBezTo>
                    <a:pt x="0" y="5"/>
                    <a:pt x="0" y="6"/>
                    <a:pt x="0" y="8"/>
                  </a:cubicBezTo>
                  <a:cubicBezTo>
                    <a:pt x="0" y="9"/>
                    <a:pt x="0" y="10"/>
                    <a:pt x="1" y="11"/>
                  </a:cubicBezTo>
                  <a:cubicBezTo>
                    <a:pt x="1" y="12"/>
                    <a:pt x="2" y="12"/>
                    <a:pt x="3" y="13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47" name="Freeform 290"/>
            <p:cNvSpPr>
              <a:spLocks/>
            </p:cNvSpPr>
            <p:nvPr/>
          </p:nvSpPr>
          <p:spPr bwMode="auto">
            <a:xfrm>
              <a:off x="-5172149" y="2558824"/>
              <a:ext cx="86656" cy="56574"/>
            </a:xfrm>
            <a:custGeom>
              <a:avLst/>
              <a:gdLst/>
              <a:ahLst/>
              <a:cxnLst>
                <a:cxn ang="0">
                  <a:pos x="3" y="6"/>
                </a:cxn>
                <a:cxn ang="0">
                  <a:pos x="5" y="6"/>
                </a:cxn>
                <a:cxn ang="0">
                  <a:pos x="5" y="5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8" y="5"/>
                </a:cxn>
                <a:cxn ang="0">
                  <a:pos x="17" y="8"/>
                </a:cxn>
                <a:cxn ang="0">
                  <a:pos x="19" y="10"/>
                </a:cxn>
                <a:cxn ang="0">
                  <a:pos x="19" y="10"/>
                </a:cxn>
                <a:cxn ang="0">
                  <a:pos x="17" y="11"/>
                </a:cxn>
                <a:cxn ang="0">
                  <a:pos x="15" y="11"/>
                </a:cxn>
                <a:cxn ang="0">
                  <a:pos x="13" y="11"/>
                </a:cxn>
                <a:cxn ang="0">
                  <a:pos x="8" y="10"/>
                </a:cxn>
                <a:cxn ang="0">
                  <a:pos x="6" y="8"/>
                </a:cxn>
                <a:cxn ang="0">
                  <a:pos x="5" y="6"/>
                </a:cxn>
                <a:cxn ang="0">
                  <a:pos x="3" y="6"/>
                </a:cxn>
                <a:cxn ang="0">
                  <a:pos x="0" y="6"/>
                </a:cxn>
                <a:cxn ang="0">
                  <a:pos x="2" y="11"/>
                </a:cxn>
                <a:cxn ang="0">
                  <a:pos x="7" y="14"/>
                </a:cxn>
                <a:cxn ang="0">
                  <a:pos x="12" y="15"/>
                </a:cxn>
                <a:cxn ang="0">
                  <a:pos x="15" y="15"/>
                </a:cxn>
                <a:cxn ang="0">
                  <a:pos x="19" y="15"/>
                </a:cxn>
                <a:cxn ang="0">
                  <a:pos x="22" y="13"/>
                </a:cxn>
                <a:cxn ang="0">
                  <a:pos x="23" y="10"/>
                </a:cxn>
                <a:cxn ang="0">
                  <a:pos x="19" y="4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3" y="6"/>
                </a:cxn>
              </a:cxnLst>
              <a:rect l="0" t="0" r="r" b="b"/>
              <a:pathLst>
                <a:path w="23" h="15">
                  <a:moveTo>
                    <a:pt x="3" y="6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0" y="5"/>
                    <a:pt x="15" y="7"/>
                    <a:pt x="17" y="8"/>
                  </a:cubicBezTo>
                  <a:cubicBezTo>
                    <a:pt x="18" y="9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17" y="11"/>
                    <a:pt x="16" y="11"/>
                    <a:pt x="15" y="11"/>
                  </a:cubicBezTo>
                  <a:cubicBezTo>
                    <a:pt x="14" y="11"/>
                    <a:pt x="14" y="11"/>
                    <a:pt x="13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6" y="9"/>
                    <a:pt x="6" y="8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1" y="10"/>
                    <a:pt x="2" y="11"/>
                  </a:cubicBezTo>
                  <a:cubicBezTo>
                    <a:pt x="4" y="12"/>
                    <a:pt x="5" y="14"/>
                    <a:pt x="7" y="14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8" y="15"/>
                    <a:pt x="19" y="15"/>
                  </a:cubicBezTo>
                  <a:cubicBezTo>
                    <a:pt x="20" y="14"/>
                    <a:pt x="21" y="14"/>
                    <a:pt x="22" y="13"/>
                  </a:cubicBezTo>
                  <a:cubicBezTo>
                    <a:pt x="23" y="12"/>
                    <a:pt x="23" y="11"/>
                    <a:pt x="23" y="10"/>
                  </a:cubicBezTo>
                  <a:cubicBezTo>
                    <a:pt x="23" y="7"/>
                    <a:pt x="21" y="5"/>
                    <a:pt x="19" y="4"/>
                  </a:cubicBezTo>
                  <a:cubicBezTo>
                    <a:pt x="16" y="3"/>
                    <a:pt x="12" y="1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1"/>
                    <a:pt x="2" y="2"/>
                  </a:cubicBezTo>
                  <a:cubicBezTo>
                    <a:pt x="1" y="3"/>
                    <a:pt x="0" y="4"/>
                    <a:pt x="0" y="6"/>
                  </a:cubicBezTo>
                  <a:lnTo>
                    <a:pt x="3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48" name="Freeform 291"/>
            <p:cNvSpPr>
              <a:spLocks/>
            </p:cNvSpPr>
            <p:nvPr/>
          </p:nvSpPr>
          <p:spPr bwMode="auto">
            <a:xfrm>
              <a:off x="-5030128" y="2418615"/>
              <a:ext cx="79434" cy="91013"/>
            </a:xfrm>
            <a:custGeom>
              <a:avLst/>
              <a:gdLst/>
              <a:ahLst/>
              <a:cxnLst>
                <a:cxn ang="0">
                  <a:pos x="4" y="13"/>
                </a:cxn>
                <a:cxn ang="0">
                  <a:pos x="5" y="12"/>
                </a:cxn>
                <a:cxn ang="0">
                  <a:pos x="5" y="10"/>
                </a:cxn>
                <a:cxn ang="0">
                  <a:pos x="6" y="9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5"/>
                </a:cxn>
                <a:cxn ang="0">
                  <a:pos x="16" y="6"/>
                </a:cxn>
                <a:cxn ang="0">
                  <a:pos x="14" y="18"/>
                </a:cxn>
                <a:cxn ang="0">
                  <a:pos x="13" y="20"/>
                </a:cxn>
                <a:cxn ang="0">
                  <a:pos x="13" y="20"/>
                </a:cxn>
                <a:cxn ang="0">
                  <a:pos x="13" y="20"/>
                </a:cxn>
                <a:cxn ang="0">
                  <a:pos x="13" y="20"/>
                </a:cxn>
                <a:cxn ang="0">
                  <a:pos x="13" y="20"/>
                </a:cxn>
                <a:cxn ang="0">
                  <a:pos x="13" y="20"/>
                </a:cxn>
                <a:cxn ang="0">
                  <a:pos x="13" y="20"/>
                </a:cxn>
                <a:cxn ang="0">
                  <a:pos x="13" y="20"/>
                </a:cxn>
                <a:cxn ang="0">
                  <a:pos x="12" y="19"/>
                </a:cxn>
                <a:cxn ang="0">
                  <a:pos x="5" y="12"/>
                </a:cxn>
                <a:cxn ang="0">
                  <a:pos x="4" y="13"/>
                </a:cxn>
                <a:cxn ang="0">
                  <a:pos x="2" y="14"/>
                </a:cxn>
                <a:cxn ang="0">
                  <a:pos x="9" y="22"/>
                </a:cxn>
                <a:cxn ang="0">
                  <a:pos x="13" y="24"/>
                </a:cxn>
                <a:cxn ang="0">
                  <a:pos x="16" y="23"/>
                </a:cxn>
                <a:cxn ang="0">
                  <a:pos x="18" y="19"/>
                </a:cxn>
                <a:cxn ang="0">
                  <a:pos x="20" y="7"/>
                </a:cxn>
                <a:cxn ang="0">
                  <a:pos x="21" y="5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4" y="5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4" y="13"/>
                </a:cxn>
              </a:cxnLst>
              <a:rect l="0" t="0" r="r" b="b"/>
              <a:pathLst>
                <a:path w="21" h="24">
                  <a:moveTo>
                    <a:pt x="4" y="13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0"/>
                    <a:pt x="5" y="10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9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3"/>
                    <a:pt x="11" y="24"/>
                    <a:pt x="13" y="24"/>
                  </a:cubicBezTo>
                  <a:cubicBezTo>
                    <a:pt x="14" y="24"/>
                    <a:pt x="15" y="24"/>
                    <a:pt x="16" y="23"/>
                  </a:cubicBezTo>
                  <a:cubicBezTo>
                    <a:pt x="17" y="22"/>
                    <a:pt x="17" y="21"/>
                    <a:pt x="18" y="1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6"/>
                    <a:pt x="21" y="5"/>
                  </a:cubicBezTo>
                  <a:cubicBezTo>
                    <a:pt x="21" y="4"/>
                    <a:pt x="20" y="3"/>
                    <a:pt x="20" y="2"/>
                  </a:cubicBezTo>
                  <a:cubicBezTo>
                    <a:pt x="19" y="1"/>
                    <a:pt x="17" y="0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6"/>
                    <a:pt x="0" y="8"/>
                    <a:pt x="0" y="10"/>
                  </a:cubicBezTo>
                  <a:cubicBezTo>
                    <a:pt x="0" y="12"/>
                    <a:pt x="1" y="13"/>
                    <a:pt x="2" y="14"/>
                  </a:cubicBezTo>
                  <a:lnTo>
                    <a:pt x="4" y="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49" name="Freeform 292"/>
            <p:cNvSpPr>
              <a:spLocks/>
            </p:cNvSpPr>
            <p:nvPr/>
          </p:nvSpPr>
          <p:spPr bwMode="auto">
            <a:xfrm>
              <a:off x="-5054199" y="2553904"/>
              <a:ext cx="113134" cy="127909"/>
            </a:xfrm>
            <a:custGeom>
              <a:avLst/>
              <a:gdLst/>
              <a:ahLst/>
              <a:cxnLst>
                <a:cxn ang="0">
                  <a:pos x="7" y="6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6" y="3"/>
                </a:cxn>
                <a:cxn ang="0">
                  <a:pos x="6" y="3"/>
                </a:cxn>
                <a:cxn ang="0">
                  <a:pos x="7" y="4"/>
                </a:cxn>
                <a:cxn ang="0">
                  <a:pos x="6" y="5"/>
                </a:cxn>
                <a:cxn ang="0">
                  <a:pos x="5" y="4"/>
                </a:cxn>
                <a:cxn ang="0">
                  <a:pos x="6" y="3"/>
                </a:cxn>
                <a:cxn ang="0">
                  <a:pos x="6" y="3"/>
                </a:cxn>
                <a:cxn ang="0">
                  <a:pos x="5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5" y="6"/>
                </a:cxn>
                <a:cxn ang="0">
                  <a:pos x="7" y="14"/>
                </a:cxn>
                <a:cxn ang="0">
                  <a:pos x="15" y="21"/>
                </a:cxn>
                <a:cxn ang="0">
                  <a:pos x="23" y="24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25" y="27"/>
                </a:cxn>
                <a:cxn ang="0">
                  <a:pos x="25" y="29"/>
                </a:cxn>
                <a:cxn ang="0">
                  <a:pos x="19" y="29"/>
                </a:cxn>
                <a:cxn ang="0">
                  <a:pos x="7" y="22"/>
                </a:cxn>
                <a:cxn ang="0">
                  <a:pos x="5" y="17"/>
                </a:cxn>
                <a:cxn ang="0">
                  <a:pos x="7" y="6"/>
                </a:cxn>
                <a:cxn ang="0">
                  <a:pos x="3" y="5"/>
                </a:cxn>
                <a:cxn ang="0">
                  <a:pos x="0" y="17"/>
                </a:cxn>
                <a:cxn ang="0">
                  <a:pos x="5" y="26"/>
                </a:cxn>
                <a:cxn ang="0">
                  <a:pos x="18" y="33"/>
                </a:cxn>
                <a:cxn ang="0">
                  <a:pos x="28" y="32"/>
                </a:cxn>
                <a:cxn ang="0">
                  <a:pos x="30" y="26"/>
                </a:cxn>
                <a:cxn ang="0">
                  <a:pos x="24" y="20"/>
                </a:cxn>
                <a:cxn ang="0">
                  <a:pos x="23" y="20"/>
                </a:cxn>
                <a:cxn ang="0">
                  <a:pos x="20" y="19"/>
                </a:cxn>
                <a:cxn ang="0">
                  <a:pos x="13" y="15"/>
                </a:cxn>
                <a:cxn ang="0">
                  <a:pos x="9" y="7"/>
                </a:cxn>
                <a:cxn ang="0">
                  <a:pos x="8" y="3"/>
                </a:cxn>
                <a:cxn ang="0">
                  <a:pos x="7" y="1"/>
                </a:cxn>
                <a:cxn ang="0">
                  <a:pos x="5" y="1"/>
                </a:cxn>
                <a:cxn ang="0">
                  <a:pos x="3" y="5"/>
                </a:cxn>
              </a:cxnLst>
              <a:rect l="0" t="0" r="r" b="b"/>
              <a:pathLst>
                <a:path w="30" h="34">
                  <a:moveTo>
                    <a:pt x="5" y="5"/>
                  </a:move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5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10"/>
                    <a:pt x="6" y="12"/>
                    <a:pt x="7" y="14"/>
                  </a:cubicBezTo>
                  <a:cubicBezTo>
                    <a:pt x="8" y="16"/>
                    <a:pt x="9" y="18"/>
                    <a:pt x="11" y="19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2"/>
                    <a:pt x="17" y="23"/>
                    <a:pt x="19" y="23"/>
                  </a:cubicBezTo>
                  <a:cubicBezTo>
                    <a:pt x="20" y="24"/>
                    <a:pt x="22" y="24"/>
                    <a:pt x="23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5" y="25"/>
                  </a:cubicBezTo>
                  <a:cubicBezTo>
                    <a:pt x="25" y="25"/>
                    <a:pt x="25" y="26"/>
                    <a:pt x="25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5" y="29"/>
                    <a:pt x="25" y="29"/>
                  </a:cubicBezTo>
                  <a:cubicBezTo>
                    <a:pt x="25" y="30"/>
                    <a:pt x="24" y="30"/>
                    <a:pt x="24" y="30"/>
                  </a:cubicBezTo>
                  <a:cubicBezTo>
                    <a:pt x="22" y="30"/>
                    <a:pt x="21" y="29"/>
                    <a:pt x="19" y="29"/>
                  </a:cubicBezTo>
                  <a:cubicBezTo>
                    <a:pt x="18" y="29"/>
                    <a:pt x="16" y="28"/>
                    <a:pt x="15" y="27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6" y="21"/>
                    <a:pt x="5" y="20"/>
                  </a:cubicBezTo>
                  <a:cubicBezTo>
                    <a:pt x="5" y="19"/>
                    <a:pt x="5" y="18"/>
                    <a:pt x="5" y="17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8"/>
                    <a:pt x="1" y="20"/>
                    <a:pt x="2" y="22"/>
                  </a:cubicBezTo>
                  <a:cubicBezTo>
                    <a:pt x="2" y="24"/>
                    <a:pt x="3" y="25"/>
                    <a:pt x="5" y="26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4" y="32"/>
                    <a:pt x="16" y="33"/>
                    <a:pt x="18" y="33"/>
                  </a:cubicBezTo>
                  <a:cubicBezTo>
                    <a:pt x="20" y="34"/>
                    <a:pt x="22" y="34"/>
                    <a:pt x="24" y="34"/>
                  </a:cubicBezTo>
                  <a:cubicBezTo>
                    <a:pt x="25" y="34"/>
                    <a:pt x="27" y="33"/>
                    <a:pt x="28" y="32"/>
                  </a:cubicBezTo>
                  <a:cubicBezTo>
                    <a:pt x="29" y="31"/>
                    <a:pt x="30" y="29"/>
                    <a:pt x="30" y="27"/>
                  </a:cubicBezTo>
                  <a:cubicBezTo>
                    <a:pt x="30" y="27"/>
                    <a:pt x="30" y="27"/>
                    <a:pt x="30" y="26"/>
                  </a:cubicBezTo>
                  <a:cubicBezTo>
                    <a:pt x="29" y="25"/>
                    <a:pt x="29" y="23"/>
                    <a:pt x="28" y="22"/>
                  </a:cubicBezTo>
                  <a:cubicBezTo>
                    <a:pt x="27" y="21"/>
                    <a:pt x="26" y="20"/>
                    <a:pt x="24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20"/>
                    <a:pt x="21" y="20"/>
                    <a:pt x="20" y="19"/>
                  </a:cubicBezTo>
                  <a:cubicBezTo>
                    <a:pt x="19" y="19"/>
                    <a:pt x="18" y="18"/>
                    <a:pt x="17" y="18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2" y="14"/>
                    <a:pt x="11" y="12"/>
                  </a:cubicBezTo>
                  <a:cubicBezTo>
                    <a:pt x="10" y="10"/>
                    <a:pt x="9" y="9"/>
                    <a:pt x="9" y="7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3" y="3"/>
                    <a:pt x="3" y="4"/>
                    <a:pt x="3" y="5"/>
                  </a:cubicBezTo>
                  <a:lnTo>
                    <a:pt x="5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50" name="Freeform 293"/>
            <p:cNvSpPr>
              <a:spLocks/>
            </p:cNvSpPr>
            <p:nvPr/>
          </p:nvSpPr>
          <p:spPr bwMode="auto">
            <a:xfrm>
              <a:off x="-5126413" y="2482569"/>
              <a:ext cx="52957" cy="61496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4" y="8"/>
                </a:cxn>
                <a:cxn ang="0">
                  <a:pos x="5" y="6"/>
                </a:cxn>
                <a:cxn ang="0">
                  <a:pos x="7" y="4"/>
                </a:cxn>
                <a:cxn ang="0">
                  <a:pos x="9" y="5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8" y="11"/>
                </a:cxn>
                <a:cxn ang="0">
                  <a:pos x="6" y="12"/>
                </a:cxn>
                <a:cxn ang="0">
                  <a:pos x="5" y="11"/>
                </a:cxn>
                <a:cxn ang="0">
                  <a:pos x="4" y="9"/>
                </a:cxn>
                <a:cxn ang="0">
                  <a:pos x="4" y="8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0" y="9"/>
                </a:cxn>
                <a:cxn ang="0">
                  <a:pos x="2" y="14"/>
                </a:cxn>
                <a:cxn ang="0">
                  <a:pos x="6" y="16"/>
                </a:cxn>
                <a:cxn ang="0">
                  <a:pos x="12" y="14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2" y="3"/>
                </a:cxn>
                <a:cxn ang="0">
                  <a:pos x="7" y="0"/>
                </a:cxn>
                <a:cxn ang="0">
                  <a:pos x="2" y="3"/>
                </a:cxn>
                <a:cxn ang="0">
                  <a:pos x="0" y="8"/>
                </a:cxn>
                <a:cxn ang="0">
                  <a:pos x="2" y="8"/>
                </a:cxn>
              </a:cxnLst>
              <a:rect l="0" t="0" r="r" b="b"/>
              <a:pathLst>
                <a:path w="14" h="16">
                  <a:moveTo>
                    <a:pt x="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8" y="4"/>
                    <a:pt x="8" y="5"/>
                    <a:pt x="9" y="5"/>
                  </a:cubicBezTo>
                  <a:cubicBezTo>
                    <a:pt x="9" y="6"/>
                    <a:pt x="10" y="7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9" y="10"/>
                    <a:pt x="8" y="11"/>
                  </a:cubicBezTo>
                  <a:cubicBezTo>
                    <a:pt x="8" y="12"/>
                    <a:pt x="7" y="12"/>
                    <a:pt x="6" y="12"/>
                  </a:cubicBezTo>
                  <a:cubicBezTo>
                    <a:pt x="6" y="12"/>
                    <a:pt x="5" y="12"/>
                    <a:pt x="5" y="11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3"/>
                    <a:pt x="2" y="14"/>
                  </a:cubicBezTo>
                  <a:cubicBezTo>
                    <a:pt x="3" y="15"/>
                    <a:pt x="4" y="16"/>
                    <a:pt x="6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13" y="12"/>
                    <a:pt x="14" y="11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6"/>
                    <a:pt x="13" y="4"/>
                    <a:pt x="12" y="3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5" y="0"/>
                    <a:pt x="3" y="1"/>
                    <a:pt x="2" y="3"/>
                  </a:cubicBezTo>
                  <a:cubicBezTo>
                    <a:pt x="1" y="4"/>
                    <a:pt x="0" y="6"/>
                    <a:pt x="0" y="8"/>
                  </a:cubicBez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51" name="Freeform 294"/>
            <p:cNvSpPr>
              <a:spLocks/>
            </p:cNvSpPr>
            <p:nvPr/>
          </p:nvSpPr>
          <p:spPr bwMode="auto">
            <a:xfrm>
              <a:off x="-4844781" y="3505842"/>
              <a:ext cx="117949" cy="98392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5" y="4"/>
                </a:cxn>
                <a:cxn ang="0">
                  <a:pos x="4" y="4"/>
                </a:cxn>
                <a:cxn ang="0">
                  <a:pos x="4" y="3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3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3" y="4"/>
                </a:cxn>
                <a:cxn ang="0">
                  <a:pos x="4" y="5"/>
                </a:cxn>
                <a:cxn ang="0">
                  <a:pos x="4" y="4"/>
                </a:cxn>
                <a:cxn ang="0">
                  <a:pos x="3" y="4"/>
                </a:cxn>
                <a:cxn ang="0">
                  <a:pos x="4" y="5"/>
                </a:cxn>
                <a:cxn ang="0">
                  <a:pos x="3" y="4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3" y="4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15" y="6"/>
                </a:cxn>
                <a:cxn ang="0">
                  <a:pos x="18" y="8"/>
                </a:cxn>
                <a:cxn ang="0">
                  <a:pos x="22" y="11"/>
                </a:cxn>
                <a:cxn ang="0">
                  <a:pos x="26" y="17"/>
                </a:cxn>
                <a:cxn ang="0">
                  <a:pos x="27" y="19"/>
                </a:cxn>
                <a:cxn ang="0">
                  <a:pos x="26" y="21"/>
                </a:cxn>
                <a:cxn ang="0">
                  <a:pos x="25" y="22"/>
                </a:cxn>
                <a:cxn ang="0">
                  <a:pos x="21" y="20"/>
                </a:cxn>
                <a:cxn ang="0">
                  <a:pos x="5" y="4"/>
                </a:cxn>
                <a:cxn ang="0">
                  <a:pos x="4" y="6"/>
                </a:cxn>
                <a:cxn ang="0">
                  <a:pos x="2" y="7"/>
                </a:cxn>
                <a:cxn ang="0">
                  <a:pos x="18" y="23"/>
                </a:cxn>
                <a:cxn ang="0">
                  <a:pos x="25" y="26"/>
                </a:cxn>
                <a:cxn ang="0">
                  <a:pos x="29" y="25"/>
                </a:cxn>
                <a:cxn ang="0">
                  <a:pos x="31" y="19"/>
                </a:cxn>
                <a:cxn ang="0">
                  <a:pos x="30" y="14"/>
                </a:cxn>
                <a:cxn ang="0">
                  <a:pos x="25" y="9"/>
                </a:cxn>
                <a:cxn ang="0">
                  <a:pos x="21" y="4"/>
                </a:cxn>
                <a:cxn ang="0">
                  <a:pos x="15" y="2"/>
                </a:cxn>
                <a:cxn ang="0">
                  <a:pos x="5" y="1"/>
                </a:cxn>
                <a:cxn ang="0">
                  <a:pos x="4" y="0"/>
                </a:cxn>
                <a:cxn ang="0">
                  <a:pos x="1" y="1"/>
                </a:cxn>
                <a:cxn ang="0">
                  <a:pos x="0" y="4"/>
                </a:cxn>
                <a:cxn ang="0">
                  <a:pos x="1" y="6"/>
                </a:cxn>
                <a:cxn ang="0">
                  <a:pos x="2" y="7"/>
                </a:cxn>
                <a:cxn ang="0">
                  <a:pos x="4" y="6"/>
                </a:cxn>
              </a:cxnLst>
              <a:rect l="0" t="0" r="r" b="b"/>
              <a:pathLst>
                <a:path w="31" h="26">
                  <a:moveTo>
                    <a:pt x="4" y="6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7"/>
                    <a:pt x="17" y="7"/>
                    <a:pt x="18" y="8"/>
                  </a:cubicBezTo>
                  <a:cubicBezTo>
                    <a:pt x="20" y="9"/>
                    <a:pt x="21" y="10"/>
                    <a:pt x="22" y="11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7" y="18"/>
                    <a:pt x="27" y="18"/>
                    <a:pt x="27" y="19"/>
                  </a:cubicBezTo>
                  <a:cubicBezTo>
                    <a:pt x="27" y="20"/>
                    <a:pt x="27" y="21"/>
                    <a:pt x="26" y="21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3" y="22"/>
                    <a:pt x="22" y="21"/>
                    <a:pt x="21" y="2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0" y="25"/>
                    <a:pt x="22" y="26"/>
                    <a:pt x="25" y="26"/>
                  </a:cubicBezTo>
                  <a:cubicBezTo>
                    <a:pt x="26" y="26"/>
                    <a:pt x="28" y="25"/>
                    <a:pt x="29" y="25"/>
                  </a:cubicBezTo>
                  <a:cubicBezTo>
                    <a:pt x="31" y="23"/>
                    <a:pt x="31" y="21"/>
                    <a:pt x="31" y="19"/>
                  </a:cubicBezTo>
                  <a:cubicBezTo>
                    <a:pt x="31" y="17"/>
                    <a:pt x="31" y="16"/>
                    <a:pt x="30" y="14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4" y="7"/>
                    <a:pt x="23" y="6"/>
                    <a:pt x="21" y="4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1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2" y="7"/>
                    <a:pt x="2" y="7"/>
                    <a:pt x="2" y="7"/>
                  </a:cubicBezTo>
                  <a:lnTo>
                    <a:pt x="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52" name="Freeform 295"/>
            <p:cNvSpPr>
              <a:spLocks/>
            </p:cNvSpPr>
            <p:nvPr/>
          </p:nvSpPr>
          <p:spPr bwMode="auto">
            <a:xfrm>
              <a:off x="-4454828" y="2664594"/>
              <a:ext cx="96285" cy="56576"/>
            </a:xfrm>
            <a:custGeom>
              <a:avLst/>
              <a:gdLst/>
              <a:ahLst/>
              <a:cxnLst>
                <a:cxn ang="0">
                  <a:pos x="3" y="7"/>
                </a:cxn>
                <a:cxn ang="0">
                  <a:pos x="5" y="7"/>
                </a:cxn>
                <a:cxn ang="0">
                  <a:pos x="5" y="6"/>
                </a:cxn>
                <a:cxn ang="0">
                  <a:pos x="5" y="4"/>
                </a:cxn>
                <a:cxn ang="0">
                  <a:pos x="7" y="4"/>
                </a:cxn>
                <a:cxn ang="0">
                  <a:pos x="17" y="4"/>
                </a:cxn>
                <a:cxn ang="0">
                  <a:pos x="19" y="5"/>
                </a:cxn>
                <a:cxn ang="0">
                  <a:pos x="20" y="7"/>
                </a:cxn>
                <a:cxn ang="0">
                  <a:pos x="20" y="8"/>
                </a:cxn>
                <a:cxn ang="0">
                  <a:pos x="20" y="10"/>
                </a:cxn>
                <a:cxn ang="0">
                  <a:pos x="18" y="11"/>
                </a:cxn>
                <a:cxn ang="0">
                  <a:pos x="9" y="11"/>
                </a:cxn>
                <a:cxn ang="0">
                  <a:pos x="6" y="10"/>
                </a:cxn>
                <a:cxn ang="0">
                  <a:pos x="5" y="7"/>
                </a:cxn>
                <a:cxn ang="0">
                  <a:pos x="3" y="7"/>
                </a:cxn>
                <a:cxn ang="0">
                  <a:pos x="1" y="8"/>
                </a:cxn>
                <a:cxn ang="0">
                  <a:pos x="4" y="13"/>
                </a:cxn>
                <a:cxn ang="0">
                  <a:pos x="9" y="15"/>
                </a:cxn>
                <a:cxn ang="0">
                  <a:pos x="18" y="15"/>
                </a:cxn>
                <a:cxn ang="0">
                  <a:pos x="23" y="13"/>
                </a:cxn>
                <a:cxn ang="0">
                  <a:pos x="25" y="8"/>
                </a:cxn>
                <a:cxn ang="0">
                  <a:pos x="25" y="7"/>
                </a:cxn>
                <a:cxn ang="0">
                  <a:pos x="22" y="2"/>
                </a:cxn>
                <a:cxn ang="0">
                  <a:pos x="17" y="0"/>
                </a:cxn>
                <a:cxn ang="0">
                  <a:pos x="7" y="0"/>
                </a:cxn>
                <a:cxn ang="0">
                  <a:pos x="2" y="1"/>
                </a:cxn>
                <a:cxn ang="0">
                  <a:pos x="0" y="6"/>
                </a:cxn>
                <a:cxn ang="0">
                  <a:pos x="1" y="8"/>
                </a:cxn>
                <a:cxn ang="0">
                  <a:pos x="3" y="7"/>
                </a:cxn>
              </a:cxnLst>
              <a:rect l="0" t="0" r="r" b="b"/>
              <a:pathLst>
                <a:path w="25" h="15">
                  <a:moveTo>
                    <a:pt x="3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6" y="4"/>
                    <a:pt x="6" y="4"/>
                    <a:pt x="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9" y="5"/>
                  </a:cubicBezTo>
                  <a:cubicBezTo>
                    <a:pt x="20" y="6"/>
                    <a:pt x="20" y="6"/>
                    <a:pt x="20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9"/>
                    <a:pt x="20" y="10"/>
                  </a:cubicBezTo>
                  <a:cubicBezTo>
                    <a:pt x="19" y="10"/>
                    <a:pt x="19" y="11"/>
                    <a:pt x="1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7" y="10"/>
                    <a:pt x="6" y="10"/>
                  </a:cubicBezTo>
                  <a:cubicBezTo>
                    <a:pt x="6" y="9"/>
                    <a:pt x="5" y="8"/>
                    <a:pt x="5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2" y="11"/>
                    <a:pt x="4" y="13"/>
                  </a:cubicBezTo>
                  <a:cubicBezTo>
                    <a:pt x="5" y="14"/>
                    <a:pt x="7" y="15"/>
                    <a:pt x="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20" y="15"/>
                    <a:pt x="22" y="14"/>
                    <a:pt x="23" y="13"/>
                  </a:cubicBezTo>
                  <a:cubicBezTo>
                    <a:pt x="24" y="12"/>
                    <a:pt x="25" y="10"/>
                    <a:pt x="25" y="8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5"/>
                    <a:pt x="24" y="3"/>
                    <a:pt x="22" y="2"/>
                  </a:cubicBezTo>
                  <a:cubicBezTo>
                    <a:pt x="21" y="0"/>
                    <a:pt x="19" y="0"/>
                    <a:pt x="1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lnTo>
                    <a:pt x="3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53" name="Freeform 296"/>
            <p:cNvSpPr>
              <a:spLocks/>
            </p:cNvSpPr>
            <p:nvPr/>
          </p:nvSpPr>
          <p:spPr bwMode="auto">
            <a:xfrm>
              <a:off x="-3431802" y="2822020"/>
              <a:ext cx="86656" cy="164807"/>
            </a:xfrm>
            <a:custGeom>
              <a:avLst/>
              <a:gdLst/>
              <a:ahLst/>
              <a:cxnLst>
                <a:cxn ang="0">
                  <a:pos x="3" y="9"/>
                </a:cxn>
                <a:cxn ang="0">
                  <a:pos x="1" y="15"/>
                </a:cxn>
                <a:cxn ang="0">
                  <a:pos x="6" y="21"/>
                </a:cxn>
                <a:cxn ang="0">
                  <a:pos x="6" y="23"/>
                </a:cxn>
                <a:cxn ang="0">
                  <a:pos x="2" y="34"/>
                </a:cxn>
                <a:cxn ang="0">
                  <a:pos x="0" y="40"/>
                </a:cxn>
                <a:cxn ang="0">
                  <a:pos x="0" y="42"/>
                </a:cxn>
                <a:cxn ang="0">
                  <a:pos x="2" y="44"/>
                </a:cxn>
                <a:cxn ang="0">
                  <a:pos x="4" y="43"/>
                </a:cxn>
                <a:cxn ang="0">
                  <a:pos x="15" y="37"/>
                </a:cxn>
                <a:cxn ang="0">
                  <a:pos x="23" y="24"/>
                </a:cxn>
                <a:cxn ang="0">
                  <a:pos x="14" y="7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12" y="3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5" y="9"/>
                </a:cxn>
                <a:cxn ang="0">
                  <a:pos x="8" y="6"/>
                </a:cxn>
                <a:cxn ang="0">
                  <a:pos x="10" y="5"/>
                </a:cxn>
                <a:cxn ang="0">
                  <a:pos x="10" y="4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9" y="4"/>
                </a:cxn>
                <a:cxn ang="0">
                  <a:pos x="10" y="3"/>
                </a:cxn>
                <a:cxn ang="0">
                  <a:pos x="10" y="3"/>
                </a:cxn>
                <a:cxn ang="0">
                  <a:pos x="9" y="4"/>
                </a:cxn>
                <a:cxn ang="0">
                  <a:pos x="8" y="3"/>
                </a:cxn>
                <a:cxn ang="0">
                  <a:pos x="8" y="3"/>
                </a:cxn>
                <a:cxn ang="0">
                  <a:pos x="9" y="3"/>
                </a:cxn>
                <a:cxn ang="0">
                  <a:pos x="8" y="3"/>
                </a:cxn>
                <a:cxn ang="0">
                  <a:pos x="9" y="7"/>
                </a:cxn>
                <a:cxn ang="0">
                  <a:pos x="19" y="24"/>
                </a:cxn>
                <a:cxn ang="0">
                  <a:pos x="10" y="35"/>
                </a:cxn>
                <a:cxn ang="0">
                  <a:pos x="2" y="40"/>
                </a:cxn>
                <a:cxn ang="0">
                  <a:pos x="2" y="41"/>
                </a:cxn>
                <a:cxn ang="0">
                  <a:pos x="2" y="40"/>
                </a:cxn>
                <a:cxn ang="0">
                  <a:pos x="2" y="40"/>
                </a:cxn>
                <a:cxn ang="0">
                  <a:pos x="4" y="41"/>
                </a:cxn>
                <a:cxn ang="0">
                  <a:pos x="2" y="42"/>
                </a:cxn>
                <a:cxn ang="0">
                  <a:pos x="2" y="42"/>
                </a:cxn>
                <a:cxn ang="0">
                  <a:pos x="4" y="41"/>
                </a:cxn>
                <a:cxn ang="0">
                  <a:pos x="4" y="42"/>
                </a:cxn>
                <a:cxn ang="0">
                  <a:pos x="4" y="42"/>
                </a:cxn>
                <a:cxn ang="0">
                  <a:pos x="3" y="42"/>
                </a:cxn>
                <a:cxn ang="0">
                  <a:pos x="5" y="41"/>
                </a:cxn>
                <a:cxn ang="0">
                  <a:pos x="7" y="34"/>
                </a:cxn>
                <a:cxn ang="0">
                  <a:pos x="10" y="23"/>
                </a:cxn>
                <a:cxn ang="0">
                  <a:pos x="9" y="18"/>
                </a:cxn>
                <a:cxn ang="0">
                  <a:pos x="6" y="16"/>
                </a:cxn>
                <a:cxn ang="0">
                  <a:pos x="6" y="13"/>
                </a:cxn>
                <a:cxn ang="0">
                  <a:pos x="5" y="9"/>
                </a:cxn>
              </a:cxnLst>
              <a:rect l="0" t="0" r="r" b="b"/>
              <a:pathLst>
                <a:path w="23" h="44">
                  <a:moveTo>
                    <a:pt x="5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2" y="11"/>
                    <a:pt x="2" y="11"/>
                  </a:cubicBezTo>
                  <a:cubicBezTo>
                    <a:pt x="2" y="12"/>
                    <a:pt x="1" y="13"/>
                    <a:pt x="1" y="15"/>
                  </a:cubicBezTo>
                  <a:cubicBezTo>
                    <a:pt x="1" y="16"/>
                    <a:pt x="2" y="18"/>
                    <a:pt x="3" y="19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2"/>
                    <a:pt x="6" y="22"/>
                    <a:pt x="6" y="23"/>
                  </a:cubicBezTo>
                  <a:cubicBezTo>
                    <a:pt x="6" y="24"/>
                    <a:pt x="5" y="26"/>
                    <a:pt x="4" y="28"/>
                  </a:cubicBezTo>
                  <a:cubicBezTo>
                    <a:pt x="3" y="30"/>
                    <a:pt x="2" y="32"/>
                    <a:pt x="2" y="34"/>
                  </a:cubicBezTo>
                  <a:cubicBezTo>
                    <a:pt x="2" y="35"/>
                    <a:pt x="2" y="36"/>
                    <a:pt x="1" y="38"/>
                  </a:cubicBezTo>
                  <a:cubicBezTo>
                    <a:pt x="1" y="38"/>
                    <a:pt x="1" y="39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4"/>
                    <a:pt x="2" y="44"/>
                    <a:pt x="2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6" y="42"/>
                    <a:pt x="7" y="41"/>
                  </a:cubicBezTo>
                  <a:cubicBezTo>
                    <a:pt x="10" y="40"/>
                    <a:pt x="12" y="39"/>
                    <a:pt x="15" y="37"/>
                  </a:cubicBezTo>
                  <a:cubicBezTo>
                    <a:pt x="18" y="35"/>
                    <a:pt x="20" y="33"/>
                    <a:pt x="21" y="31"/>
                  </a:cubicBezTo>
                  <a:cubicBezTo>
                    <a:pt x="23" y="29"/>
                    <a:pt x="23" y="26"/>
                    <a:pt x="23" y="24"/>
                  </a:cubicBezTo>
                  <a:cubicBezTo>
                    <a:pt x="23" y="19"/>
                    <a:pt x="22" y="15"/>
                    <a:pt x="19" y="12"/>
                  </a:cubicBezTo>
                  <a:cubicBezTo>
                    <a:pt x="17" y="10"/>
                    <a:pt x="16" y="9"/>
                    <a:pt x="14" y="7"/>
                  </a:cubicBezTo>
                  <a:cubicBezTo>
                    <a:pt x="14" y="6"/>
                    <a:pt x="13" y="5"/>
                    <a:pt x="13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11" y="1"/>
                    <a:pt x="10" y="0"/>
                    <a:pt x="10" y="0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6" y="2"/>
                    <a:pt x="5" y="3"/>
                    <a:pt x="4" y="4"/>
                  </a:cubicBezTo>
                  <a:cubicBezTo>
                    <a:pt x="3" y="6"/>
                    <a:pt x="3" y="7"/>
                    <a:pt x="3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9" y="6"/>
                    <a:pt x="9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10" y="5"/>
                    <a:pt x="10" y="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4"/>
                    <a:pt x="9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5"/>
                    <a:pt x="8" y="6"/>
                    <a:pt x="9" y="7"/>
                  </a:cubicBezTo>
                  <a:cubicBezTo>
                    <a:pt x="10" y="9"/>
                    <a:pt x="13" y="12"/>
                    <a:pt x="16" y="15"/>
                  </a:cubicBezTo>
                  <a:cubicBezTo>
                    <a:pt x="18" y="17"/>
                    <a:pt x="19" y="20"/>
                    <a:pt x="19" y="24"/>
                  </a:cubicBezTo>
                  <a:cubicBezTo>
                    <a:pt x="19" y="26"/>
                    <a:pt x="19" y="27"/>
                    <a:pt x="18" y="29"/>
                  </a:cubicBezTo>
                  <a:cubicBezTo>
                    <a:pt x="17" y="30"/>
                    <a:pt x="13" y="33"/>
                    <a:pt x="10" y="35"/>
                  </a:cubicBezTo>
                  <a:cubicBezTo>
                    <a:pt x="9" y="36"/>
                    <a:pt x="7" y="37"/>
                    <a:pt x="5" y="38"/>
                  </a:cubicBezTo>
                  <a:cubicBezTo>
                    <a:pt x="4" y="39"/>
                    <a:pt x="3" y="39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3" y="40"/>
                    <a:pt x="3" y="40"/>
                    <a:pt x="2" y="40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2"/>
                    <a:pt x="4" y="42"/>
                    <a:pt x="5" y="41"/>
                  </a:cubicBezTo>
                  <a:cubicBezTo>
                    <a:pt x="5" y="40"/>
                    <a:pt x="5" y="39"/>
                    <a:pt x="6" y="38"/>
                  </a:cubicBezTo>
                  <a:cubicBezTo>
                    <a:pt x="6" y="37"/>
                    <a:pt x="7" y="36"/>
                    <a:pt x="7" y="34"/>
                  </a:cubicBezTo>
                  <a:cubicBezTo>
                    <a:pt x="7" y="33"/>
                    <a:pt x="7" y="32"/>
                    <a:pt x="8" y="30"/>
                  </a:cubicBezTo>
                  <a:cubicBezTo>
                    <a:pt x="9" y="28"/>
                    <a:pt x="10" y="26"/>
                    <a:pt x="10" y="23"/>
                  </a:cubicBezTo>
                  <a:cubicBezTo>
                    <a:pt x="10" y="22"/>
                    <a:pt x="10" y="21"/>
                    <a:pt x="10" y="20"/>
                  </a:cubicBezTo>
                  <a:cubicBezTo>
                    <a:pt x="10" y="20"/>
                    <a:pt x="9" y="19"/>
                    <a:pt x="9" y="18"/>
                  </a:cubicBezTo>
                  <a:cubicBezTo>
                    <a:pt x="8" y="18"/>
                    <a:pt x="8" y="17"/>
                    <a:pt x="7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4"/>
                    <a:pt x="6" y="13"/>
                  </a:cubicBezTo>
                  <a:cubicBezTo>
                    <a:pt x="6" y="12"/>
                    <a:pt x="7" y="11"/>
                    <a:pt x="7" y="9"/>
                  </a:cubicBezTo>
                  <a:lnTo>
                    <a:pt x="5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54" name="Freeform 297"/>
            <p:cNvSpPr>
              <a:spLocks/>
            </p:cNvSpPr>
            <p:nvPr/>
          </p:nvSpPr>
          <p:spPr bwMode="auto">
            <a:xfrm>
              <a:off x="-3487167" y="2888436"/>
              <a:ext cx="64993" cy="66414"/>
            </a:xfrm>
            <a:custGeom>
              <a:avLst/>
              <a:gdLst/>
              <a:ahLst/>
              <a:cxnLst>
                <a:cxn ang="0">
                  <a:pos x="10" y="2"/>
                </a:cxn>
                <a:cxn ang="0">
                  <a:pos x="10" y="4"/>
                </a:cxn>
                <a:cxn ang="0">
                  <a:pos x="13" y="5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12" y="10"/>
                </a:cxn>
                <a:cxn ang="0">
                  <a:pos x="11" y="11"/>
                </a:cxn>
                <a:cxn ang="0">
                  <a:pos x="10" y="12"/>
                </a:cxn>
                <a:cxn ang="0">
                  <a:pos x="6" y="12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4" y="11"/>
                </a:cxn>
                <a:cxn ang="0">
                  <a:pos x="7" y="6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10" y="0"/>
                </a:cxn>
                <a:cxn ang="0">
                  <a:pos x="4" y="3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6" y="17"/>
                </a:cxn>
                <a:cxn ang="0">
                  <a:pos x="11" y="16"/>
                </a:cxn>
                <a:cxn ang="0">
                  <a:pos x="14" y="14"/>
                </a:cxn>
                <a:cxn ang="0">
                  <a:pos x="16" y="11"/>
                </a:cxn>
                <a:cxn ang="0">
                  <a:pos x="18" y="8"/>
                </a:cxn>
                <a:cxn ang="0">
                  <a:pos x="18" y="6"/>
                </a:cxn>
                <a:cxn ang="0">
                  <a:pos x="17" y="3"/>
                </a:cxn>
                <a:cxn ang="0">
                  <a:pos x="13" y="1"/>
                </a:cxn>
                <a:cxn ang="0">
                  <a:pos x="10" y="0"/>
                </a:cxn>
                <a:cxn ang="0">
                  <a:pos x="10" y="2"/>
                </a:cxn>
              </a:cxnLst>
              <a:rect l="0" t="0" r="r" b="b"/>
              <a:pathLst>
                <a:path w="18" h="17">
                  <a:moveTo>
                    <a:pt x="10" y="2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2" y="4"/>
                    <a:pt x="13" y="5"/>
                  </a:cubicBezTo>
                  <a:cubicBezTo>
                    <a:pt x="13" y="5"/>
                    <a:pt x="14" y="5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8"/>
                    <a:pt x="12" y="9"/>
                    <a:pt x="12" y="10"/>
                  </a:cubicBezTo>
                  <a:cubicBezTo>
                    <a:pt x="12" y="10"/>
                    <a:pt x="12" y="11"/>
                    <a:pt x="11" y="11"/>
                  </a:cubicBezTo>
                  <a:cubicBezTo>
                    <a:pt x="11" y="11"/>
                    <a:pt x="11" y="11"/>
                    <a:pt x="10" y="12"/>
                  </a:cubicBezTo>
                  <a:cubicBezTo>
                    <a:pt x="8" y="12"/>
                    <a:pt x="7" y="12"/>
                    <a:pt x="6" y="12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9"/>
                    <a:pt x="6" y="7"/>
                    <a:pt x="7" y="6"/>
                  </a:cubicBezTo>
                  <a:cubicBezTo>
                    <a:pt x="8" y="5"/>
                    <a:pt x="9" y="4"/>
                    <a:pt x="10" y="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2" y="4"/>
                    <a:pt x="1" y="7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3"/>
                    <a:pt x="1" y="15"/>
                    <a:pt x="2" y="16"/>
                  </a:cubicBezTo>
                  <a:cubicBezTo>
                    <a:pt x="3" y="17"/>
                    <a:pt x="5" y="17"/>
                    <a:pt x="6" y="17"/>
                  </a:cubicBezTo>
                  <a:cubicBezTo>
                    <a:pt x="8" y="17"/>
                    <a:pt x="9" y="16"/>
                    <a:pt x="11" y="16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3"/>
                    <a:pt x="16" y="12"/>
                    <a:pt x="16" y="11"/>
                  </a:cubicBezTo>
                  <a:cubicBezTo>
                    <a:pt x="17" y="10"/>
                    <a:pt x="17" y="9"/>
                    <a:pt x="18" y="8"/>
                  </a:cubicBezTo>
                  <a:cubicBezTo>
                    <a:pt x="18" y="7"/>
                    <a:pt x="18" y="7"/>
                    <a:pt x="18" y="6"/>
                  </a:cubicBezTo>
                  <a:cubicBezTo>
                    <a:pt x="18" y="5"/>
                    <a:pt x="18" y="3"/>
                    <a:pt x="17" y="3"/>
                  </a:cubicBezTo>
                  <a:cubicBezTo>
                    <a:pt x="16" y="2"/>
                    <a:pt x="15" y="1"/>
                    <a:pt x="13" y="1"/>
                  </a:cubicBezTo>
                  <a:cubicBezTo>
                    <a:pt x="12" y="0"/>
                    <a:pt x="11" y="0"/>
                    <a:pt x="10" y="0"/>
                  </a:cubicBezTo>
                  <a:lnTo>
                    <a:pt x="1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55" name="Freeform 298"/>
            <p:cNvSpPr>
              <a:spLocks/>
            </p:cNvSpPr>
            <p:nvPr/>
          </p:nvSpPr>
          <p:spPr bwMode="auto">
            <a:xfrm>
              <a:off x="-5085493" y="2418615"/>
              <a:ext cx="9628" cy="1584105"/>
            </a:xfrm>
            <a:custGeom>
              <a:avLst/>
              <a:gdLst/>
              <a:ahLst/>
              <a:cxnLst>
                <a:cxn ang="0">
                  <a:pos x="2" y="421"/>
                </a:cxn>
                <a:cxn ang="0">
                  <a:pos x="0" y="0"/>
                </a:cxn>
              </a:cxnLst>
              <a:rect l="0" t="0" r="r" b="b"/>
              <a:pathLst>
                <a:path w="2" h="421">
                  <a:moveTo>
                    <a:pt x="2" y="421"/>
                  </a:moveTo>
                  <a:cubicBezTo>
                    <a:pt x="0" y="340"/>
                    <a:pt x="0" y="0"/>
                    <a:pt x="0" y="0"/>
                  </a:cubicBezTo>
                </a:path>
              </a:pathLst>
            </a:custGeom>
            <a:solidFill>
              <a:srgbClr val="0094C3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  <p:sp>
          <p:nvSpPr>
            <p:cNvPr id="156" name="Freeform 299"/>
            <p:cNvSpPr>
              <a:spLocks/>
            </p:cNvSpPr>
            <p:nvPr/>
          </p:nvSpPr>
          <p:spPr bwMode="auto">
            <a:xfrm>
              <a:off x="-2902237" y="2418615"/>
              <a:ext cx="647514" cy="16480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6" y="198"/>
                </a:cxn>
                <a:cxn ang="0">
                  <a:pos x="170" y="438"/>
                </a:cxn>
              </a:cxnLst>
              <a:rect l="0" t="0" r="r" b="b"/>
              <a:pathLst>
                <a:path w="172" h="438">
                  <a:moveTo>
                    <a:pt x="0" y="0"/>
                  </a:moveTo>
                  <a:cubicBezTo>
                    <a:pt x="73" y="63"/>
                    <a:pt x="120" y="122"/>
                    <a:pt x="136" y="198"/>
                  </a:cubicBezTo>
                  <a:cubicBezTo>
                    <a:pt x="152" y="274"/>
                    <a:pt x="172" y="418"/>
                    <a:pt x="170" y="438"/>
                  </a:cubicBezTo>
                </a:path>
              </a:pathLst>
            </a:custGeom>
            <a:noFill/>
            <a:ln w="6350" cap="flat">
              <a:solidFill>
                <a:srgbClr val="0094C3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baseline="-25000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21"/>
          <p:cNvGrpSpPr>
            <a:grpSpLocks/>
          </p:cNvGrpSpPr>
          <p:nvPr userDrawn="1">
            <p:custDataLst>
              <p:tags r:id="rId2"/>
            </p:custDataLst>
          </p:nvPr>
        </p:nvGrpSpPr>
        <p:grpSpPr bwMode="auto">
          <a:xfrm>
            <a:off x="5857867" y="1496681"/>
            <a:ext cx="2850972" cy="1243192"/>
            <a:chOff x="6450011" y="3926681"/>
            <a:chExt cx="3425034" cy="1653383"/>
          </a:xfrm>
        </p:grpSpPr>
        <p:sp>
          <p:nvSpPr>
            <p:cNvPr id="30" name="Oval 22"/>
            <p:cNvSpPr/>
            <p:nvPr/>
          </p:nvSpPr>
          <p:spPr>
            <a:xfrm>
              <a:off x="6821694" y="4042484"/>
              <a:ext cx="55785" cy="57006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31" name="Oval 23"/>
            <p:cNvSpPr/>
            <p:nvPr/>
          </p:nvSpPr>
          <p:spPr>
            <a:xfrm>
              <a:off x="6449799" y="4283171"/>
              <a:ext cx="55785" cy="5489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32" name="Oval 24"/>
            <p:cNvSpPr/>
            <p:nvPr/>
          </p:nvSpPr>
          <p:spPr>
            <a:xfrm>
              <a:off x="6528310" y="4500635"/>
              <a:ext cx="55785" cy="5489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33" name="Oval 25"/>
            <p:cNvSpPr/>
            <p:nvPr/>
          </p:nvSpPr>
          <p:spPr>
            <a:xfrm>
              <a:off x="6685332" y="4680095"/>
              <a:ext cx="55785" cy="57006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34" name="Oval 26"/>
            <p:cNvSpPr/>
            <p:nvPr/>
          </p:nvSpPr>
          <p:spPr>
            <a:xfrm>
              <a:off x="7234911" y="5150914"/>
              <a:ext cx="55785" cy="5489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35" name="Oval 27"/>
            <p:cNvSpPr/>
            <p:nvPr/>
          </p:nvSpPr>
          <p:spPr>
            <a:xfrm>
              <a:off x="6968386" y="5484499"/>
              <a:ext cx="55784" cy="5489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36" name="Oval 28"/>
            <p:cNvSpPr/>
            <p:nvPr/>
          </p:nvSpPr>
          <p:spPr>
            <a:xfrm>
              <a:off x="7121277" y="5524613"/>
              <a:ext cx="55784" cy="5489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37" name="Oval 29"/>
            <p:cNvSpPr/>
            <p:nvPr/>
          </p:nvSpPr>
          <p:spPr>
            <a:xfrm>
              <a:off x="9819582" y="5476054"/>
              <a:ext cx="55784" cy="5489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38" name="Oval 30"/>
            <p:cNvSpPr/>
            <p:nvPr/>
          </p:nvSpPr>
          <p:spPr>
            <a:xfrm>
              <a:off x="9272069" y="4965120"/>
              <a:ext cx="55785" cy="5489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39" name="Oval 31"/>
            <p:cNvSpPr/>
            <p:nvPr/>
          </p:nvSpPr>
          <p:spPr>
            <a:xfrm>
              <a:off x="9323722" y="4696985"/>
              <a:ext cx="55784" cy="57006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40" name="Oval 32"/>
            <p:cNvSpPr/>
            <p:nvPr/>
          </p:nvSpPr>
          <p:spPr>
            <a:xfrm>
              <a:off x="9410497" y="4726543"/>
              <a:ext cx="55784" cy="5489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41" name="Oval 33"/>
            <p:cNvSpPr/>
            <p:nvPr/>
          </p:nvSpPr>
          <p:spPr>
            <a:xfrm>
              <a:off x="9418761" y="4589310"/>
              <a:ext cx="55784" cy="5489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42" name="Oval 34"/>
            <p:cNvSpPr/>
            <p:nvPr/>
          </p:nvSpPr>
          <p:spPr>
            <a:xfrm>
              <a:off x="9096452" y="4399293"/>
              <a:ext cx="55784" cy="5700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43" name="Oval 35"/>
            <p:cNvSpPr/>
            <p:nvPr/>
          </p:nvSpPr>
          <p:spPr>
            <a:xfrm>
              <a:off x="8933231" y="4684318"/>
              <a:ext cx="55785" cy="5489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44" name="Oval 36"/>
            <p:cNvSpPr/>
            <p:nvPr/>
          </p:nvSpPr>
          <p:spPr>
            <a:xfrm>
              <a:off x="8600592" y="4547084"/>
              <a:ext cx="55784" cy="5700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45" name="Oval 37"/>
            <p:cNvSpPr/>
            <p:nvPr/>
          </p:nvSpPr>
          <p:spPr>
            <a:xfrm>
              <a:off x="8612989" y="4673762"/>
              <a:ext cx="55784" cy="5489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46" name="Oval 38"/>
            <p:cNvSpPr/>
            <p:nvPr/>
          </p:nvSpPr>
          <p:spPr>
            <a:xfrm>
              <a:off x="8369191" y="4378180"/>
              <a:ext cx="55784" cy="5700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47" name="Oval 39"/>
            <p:cNvSpPr/>
            <p:nvPr/>
          </p:nvSpPr>
          <p:spPr>
            <a:xfrm>
              <a:off x="7844406" y="4437297"/>
              <a:ext cx="55784" cy="5700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48" name="Oval 40"/>
            <p:cNvSpPr/>
            <p:nvPr/>
          </p:nvSpPr>
          <p:spPr>
            <a:xfrm>
              <a:off x="7914653" y="4259948"/>
              <a:ext cx="55784" cy="5489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49" name="Oval 41"/>
            <p:cNvSpPr/>
            <p:nvPr/>
          </p:nvSpPr>
          <p:spPr>
            <a:xfrm>
              <a:off x="7982833" y="4259948"/>
              <a:ext cx="55785" cy="5489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50" name="Oval 42"/>
            <p:cNvSpPr/>
            <p:nvPr/>
          </p:nvSpPr>
          <p:spPr>
            <a:xfrm>
              <a:off x="8053080" y="4173384"/>
              <a:ext cx="55785" cy="57006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51" name="Oval 43"/>
            <p:cNvSpPr/>
            <p:nvPr/>
          </p:nvSpPr>
          <p:spPr>
            <a:xfrm>
              <a:off x="8030353" y="4048818"/>
              <a:ext cx="55784" cy="5489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52" name="Oval 44"/>
            <p:cNvSpPr/>
            <p:nvPr/>
          </p:nvSpPr>
          <p:spPr>
            <a:xfrm>
              <a:off x="8137790" y="3926363"/>
              <a:ext cx="55784" cy="5489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53" name="Oval 45"/>
            <p:cNvSpPr/>
            <p:nvPr/>
          </p:nvSpPr>
          <p:spPr>
            <a:xfrm>
              <a:off x="8212169" y="3966477"/>
              <a:ext cx="55784" cy="5489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54" name="Oval 46"/>
            <p:cNvSpPr/>
            <p:nvPr/>
          </p:nvSpPr>
          <p:spPr>
            <a:xfrm>
              <a:off x="8146054" y="4034039"/>
              <a:ext cx="55784" cy="5489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55" name="Oval 47"/>
            <p:cNvSpPr/>
            <p:nvPr/>
          </p:nvSpPr>
          <p:spPr>
            <a:xfrm>
              <a:off x="8086137" y="4124825"/>
              <a:ext cx="55785" cy="5489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56" name="Oval 48"/>
            <p:cNvSpPr/>
            <p:nvPr/>
          </p:nvSpPr>
          <p:spPr>
            <a:xfrm>
              <a:off x="8150186" y="4116380"/>
              <a:ext cx="55784" cy="5700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57" name="Oval 49"/>
            <p:cNvSpPr/>
            <p:nvPr/>
          </p:nvSpPr>
          <p:spPr>
            <a:xfrm>
              <a:off x="8205970" y="4148048"/>
              <a:ext cx="53718" cy="5489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58" name="Oval 50"/>
            <p:cNvSpPr/>
            <p:nvPr/>
          </p:nvSpPr>
          <p:spPr>
            <a:xfrm>
              <a:off x="8241094" y="4198720"/>
              <a:ext cx="55784" cy="5489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59" name="Oval 51"/>
            <p:cNvSpPr/>
            <p:nvPr/>
          </p:nvSpPr>
          <p:spPr>
            <a:xfrm>
              <a:off x="8243159" y="4259948"/>
              <a:ext cx="55785" cy="5489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60" name="Oval 52"/>
            <p:cNvSpPr/>
            <p:nvPr/>
          </p:nvSpPr>
          <p:spPr>
            <a:xfrm>
              <a:off x="8170847" y="4276838"/>
              <a:ext cx="55784" cy="5489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  <p:sp>
          <p:nvSpPr>
            <p:cNvPr id="61" name="Oval 53"/>
            <p:cNvSpPr/>
            <p:nvPr/>
          </p:nvSpPr>
          <p:spPr>
            <a:xfrm>
              <a:off x="8129525" y="4202942"/>
              <a:ext cx="55784" cy="54894"/>
            </a:xfrm>
            <a:prstGeom prst="ellipse">
              <a:avLst/>
            </a:prstGeom>
            <a:solidFill>
              <a:srgbClr val="193D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300">
                <a:solidFill>
                  <a:srgbClr val="FFFFFF"/>
                </a:solidFill>
              </a:endParaRPr>
            </a:p>
          </p:txBody>
        </p:sp>
      </p:grpSp>
      <p:pic>
        <p:nvPicPr>
          <p:cNvPr id="365" name="Picture 364" descr="1394032025_46-facebook.png"/>
          <p:cNvPicPr>
            <a:picLocks noChangeAspect="1"/>
          </p:cNvPicPr>
          <p:nvPr userDrawn="1"/>
        </p:nvPicPr>
        <p:blipFill>
          <a:blip r:embed="rId8" cstate="screen"/>
          <a:stretch>
            <a:fillRect/>
          </a:stretch>
        </p:blipFill>
        <p:spPr>
          <a:xfrm>
            <a:off x="5405031" y="4005064"/>
            <a:ext cx="624000" cy="576000"/>
          </a:xfrm>
          <a:prstGeom prst="rect">
            <a:avLst/>
          </a:prstGeom>
        </p:spPr>
      </p:pic>
      <p:pic>
        <p:nvPicPr>
          <p:cNvPr id="366" name="Picture 365" descr="1394032040_11-linkedin.png"/>
          <p:cNvPicPr>
            <a:picLocks noChangeAspect="1"/>
          </p:cNvPicPr>
          <p:nvPr userDrawn="1"/>
        </p:nvPicPr>
        <p:blipFill>
          <a:blip r:embed="rId9" cstate="screen"/>
          <a:stretch>
            <a:fillRect/>
          </a:stretch>
        </p:blipFill>
        <p:spPr>
          <a:xfrm>
            <a:off x="6328131" y="4023064"/>
            <a:ext cx="585000" cy="540000"/>
          </a:xfrm>
          <a:prstGeom prst="rect">
            <a:avLst/>
          </a:prstGeom>
        </p:spPr>
      </p:pic>
      <p:pic>
        <p:nvPicPr>
          <p:cNvPr id="367" name="Picture 366" descr="1394031971_45-twitter.png"/>
          <p:cNvPicPr>
            <a:picLocks noChangeAspect="1"/>
          </p:cNvPicPr>
          <p:nvPr userDrawn="1"/>
        </p:nvPicPr>
        <p:blipFill>
          <a:blip r:embed="rId10" cstate="screen"/>
          <a:stretch>
            <a:fillRect/>
          </a:stretch>
        </p:blipFill>
        <p:spPr>
          <a:xfrm>
            <a:off x="7212232" y="4005064"/>
            <a:ext cx="624000" cy="576000"/>
          </a:xfrm>
          <a:prstGeom prst="rect">
            <a:avLst/>
          </a:prstGeom>
        </p:spPr>
      </p:pic>
      <p:pic>
        <p:nvPicPr>
          <p:cNvPr id="368" name="Picture 367" descr="1394031976_18-youtube.png"/>
          <p:cNvPicPr>
            <a:picLocks noChangeAspect="1"/>
          </p:cNvPicPr>
          <p:nvPr userDrawn="1"/>
        </p:nvPicPr>
        <p:blipFill>
          <a:blip r:embed="rId11" cstate="screen"/>
          <a:stretch>
            <a:fillRect/>
          </a:stretch>
        </p:blipFill>
        <p:spPr>
          <a:xfrm>
            <a:off x="8135334" y="4005064"/>
            <a:ext cx="624000" cy="57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7" y="1"/>
          <a:ext cx="147061" cy="143985"/>
        </p:xfrm>
        <a:graphic>
          <a:graphicData uri="http://schemas.openxmlformats.org/presentationml/2006/ole">
            <p:oleObj spid="_x0000_s279611" name="think-cell Slide" r:id="rId4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317501" y="1511300"/>
            <a:ext cx="9267824" cy="45847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7" y="1"/>
          <a:ext cx="147061" cy="143985"/>
        </p:xfrm>
        <a:graphic>
          <a:graphicData uri="http://schemas.openxmlformats.org/presentationml/2006/ole">
            <p:oleObj spid="_x0000_s280635" name="think-cell Slide" r:id="rId6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323392" y="2111956"/>
            <a:ext cx="9582608" cy="402656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4"/>
            </p:custDataLst>
          </p:nvPr>
        </p:nvSpPr>
        <p:spPr>
          <a:xfrm>
            <a:off x="323491" y="1495447"/>
            <a:ext cx="9598643" cy="643612"/>
          </a:xfr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81659" name="think-cell Slide" r:id="rId6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3"/>
            </p:custDataLst>
          </p:nvPr>
        </p:nvSpPr>
        <p:spPr>
          <a:xfrm>
            <a:off x="314708" y="1533439"/>
            <a:ext cx="4502138" cy="471550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4"/>
            </p:custDataLst>
          </p:nvPr>
        </p:nvSpPr>
        <p:spPr>
          <a:xfrm>
            <a:off x="5022838" y="1533440"/>
            <a:ext cx="4502138" cy="47255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82683" name="think-cell Slide" r:id="rId8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3"/>
            </p:custDataLst>
          </p:nvPr>
        </p:nvSpPr>
        <p:spPr>
          <a:xfrm>
            <a:off x="314708" y="2206953"/>
            <a:ext cx="4502138" cy="404199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4"/>
            </p:custDataLst>
          </p:nvPr>
        </p:nvSpPr>
        <p:spPr>
          <a:xfrm>
            <a:off x="5022838" y="2208394"/>
            <a:ext cx="4502138" cy="405063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 hasCustomPrompt="1"/>
            <p:custDataLst>
              <p:tags r:id="rId5"/>
            </p:custDataLst>
          </p:nvPr>
        </p:nvSpPr>
        <p:spPr>
          <a:xfrm>
            <a:off x="314710" y="1542648"/>
            <a:ext cx="4502138" cy="653034"/>
          </a:xfrm>
        </p:spPr>
        <p:txBody>
          <a:bodyPr anchor="ctr"/>
          <a:lstStyle>
            <a:lvl1pPr algn="ctr">
              <a:buNone/>
              <a:defRPr sz="2200" b="1">
                <a:solidFill>
                  <a:schemeClr val="tx2">
                    <a:lumMod val="50000"/>
                  </a:schemeClr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5023145" y="1533439"/>
            <a:ext cx="4502138" cy="653034"/>
          </a:xfrm>
        </p:spPr>
        <p:txBody>
          <a:bodyPr anchor="ctr"/>
          <a:lstStyle>
            <a:lvl1pPr algn="ctr">
              <a:buNone/>
              <a:defRPr lang="fr-FR" sz="2200" b="1" kern="1200" noProof="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6506" y="0"/>
            <a:ext cx="8915400" cy="980728"/>
          </a:xfrm>
        </p:spPr>
        <p:txBody>
          <a:bodyPr>
            <a:normAutofit/>
          </a:bodyPr>
          <a:lstStyle>
            <a:lvl1pPr algn="l">
              <a:defRPr sz="3600" spc="0">
                <a:solidFill>
                  <a:srgbClr val="0094C3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Footer_PPT Template_2.png"/>
          <p:cNvPicPr preferRelativeResize="0">
            <a:picLocks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6238877"/>
            <a:ext cx="9906000" cy="619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capgemini logo.png"/>
          <p:cNvPicPr>
            <a:picLocks noChangeAspect="1"/>
          </p:cNvPicPr>
          <p:nvPr/>
        </p:nvPicPr>
        <p:blipFill>
          <a:blip r:embed="rId4" cstate="email">
            <a:lum bright="100000"/>
          </a:blip>
          <a:srcRect/>
          <a:stretch>
            <a:fillRect/>
          </a:stretch>
        </p:blipFill>
        <p:spPr bwMode="auto">
          <a:xfrm>
            <a:off x="495310" y="6381877"/>
            <a:ext cx="1559852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 descr="logo.png"/>
          <p:cNvPicPr>
            <a:picLocks noChangeAspect="1"/>
          </p:cNvPicPr>
          <p:nvPr/>
        </p:nvPicPr>
        <p:blipFill>
          <a:blip r:embed="rId5" cstate="email">
            <a:lum bright="100000"/>
          </a:blip>
          <a:srcRect/>
          <a:stretch>
            <a:fillRect/>
          </a:stretch>
        </p:blipFill>
        <p:spPr bwMode="auto">
          <a:xfrm>
            <a:off x="8547436" y="6237413"/>
            <a:ext cx="930409" cy="647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543576" y="6545264"/>
            <a:ext cx="5114660" cy="2492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 eaLnBrk="0" hangingPunct="0">
              <a:lnSpc>
                <a:spcPct val="85000"/>
              </a:lnSpc>
              <a:defRPr/>
            </a:pPr>
            <a:r>
              <a:rPr lang="en-US" sz="800" b="1" dirty="0">
                <a:solidFill>
                  <a:prstClr val="white"/>
                </a:solidFill>
                <a:cs typeface="Arial" pitchFamily="34" charset="0"/>
              </a:rPr>
              <a:t>The information contained in this document is proprietary and confidential. </a:t>
            </a:r>
            <a:br>
              <a:rPr lang="en-US" sz="800" b="1" dirty="0">
                <a:solidFill>
                  <a:prstClr val="white"/>
                </a:solidFill>
                <a:cs typeface="Arial" pitchFamily="34" charset="0"/>
              </a:rPr>
            </a:br>
            <a:r>
              <a:rPr lang="en-US" sz="800" b="1" dirty="0">
                <a:solidFill>
                  <a:prstClr val="white"/>
                </a:solidFill>
                <a:cs typeface="Arial" pitchFamily="34" charset="0"/>
              </a:rPr>
              <a:t>It is for Capgemini internal use only. Copyright© 2015 Capgemini. All rights reserved.</a:t>
            </a:r>
            <a:endParaRPr lang="en-GB" sz="8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2"/>
            <a:ext cx="8915400" cy="4525962"/>
          </a:xfrm>
        </p:spPr>
        <p:txBody>
          <a:bodyPr/>
          <a:lstStyle>
            <a:lvl1pPr>
              <a:buFont typeface="Wingdings" pitchFamily="2" charset="2"/>
              <a:buChar char="§"/>
              <a:defRPr>
                <a:solidFill>
                  <a:srgbClr val="0094C3"/>
                </a:solidFill>
              </a:defRPr>
            </a:lvl1pPr>
            <a:lvl2pPr>
              <a:buFont typeface="Courier New" pitchFamily="49" charset="0"/>
              <a:buChar char="o"/>
              <a:defRPr>
                <a:solidFill>
                  <a:srgbClr val="0094C3"/>
                </a:solidFill>
              </a:defRPr>
            </a:lvl2pPr>
            <a:lvl3pPr>
              <a:defRPr>
                <a:solidFill>
                  <a:srgbClr val="0094C3"/>
                </a:solidFill>
              </a:defRPr>
            </a:lvl3pPr>
            <a:lvl4pPr>
              <a:defRPr>
                <a:solidFill>
                  <a:srgbClr val="0094C3"/>
                </a:solidFill>
              </a:defRPr>
            </a:lvl4pPr>
            <a:lvl5pPr>
              <a:defRPr>
                <a:solidFill>
                  <a:srgbClr val="0094C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6" y="0"/>
            <a:ext cx="8915400" cy="980728"/>
          </a:xfrm>
        </p:spPr>
        <p:txBody>
          <a:bodyPr>
            <a:normAutofit/>
          </a:bodyPr>
          <a:lstStyle>
            <a:lvl1pPr algn="l">
              <a:defRPr sz="4200" spc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reeform 4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612778"/>
            <a:ext cx="9906000" cy="728663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rgbClr val="0094C3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lIns="116339" tIns="58170" rIns="116339" bIns="58170"/>
          <a:lstStyle/>
          <a:p>
            <a:pPr algn="ctr" defTabSz="1119138" eaLnBrk="0" hangingPunct="0">
              <a:lnSpc>
                <a:spcPct val="85000"/>
              </a:lnSpc>
              <a:defRPr/>
            </a:pPr>
            <a:endParaRPr lang="fr-FR" sz="2400" b="1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test5.jpg"/>
          <p:cNvPicPr>
            <a:picLocks noChangeAspect="1"/>
          </p:cNvPicPr>
          <p:nvPr userDrawn="1"/>
        </p:nvPicPr>
        <p:blipFill>
          <a:blip r:embed="rId9" cstate="print"/>
          <a:srcRect l="240" t="179" r="380" b="511"/>
          <a:stretch>
            <a:fillRect/>
          </a:stretch>
        </p:blipFill>
        <p:spPr>
          <a:xfrm>
            <a:off x="0" y="1050622"/>
            <a:ext cx="9906000" cy="580737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286779" name="think-cell Slide" r:id="rId10" imgW="360" imgH="360" progId="">
              <p:embed/>
            </p:oleObj>
          </a:graphicData>
        </a:graphic>
      </p:graphicFrame>
      <p:sp>
        <p:nvSpPr>
          <p:cNvPr id="16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490752" y="1968818"/>
            <a:ext cx="5415248" cy="2414915"/>
          </a:xfrm>
        </p:spPr>
        <p:txBody>
          <a:bodyPr vert="horz" lIns="36000" tIns="36000" rIns="360000" bIns="36000" rtlCol="0" anchor="ctr">
            <a:noAutofit/>
          </a:bodyPr>
          <a:lstStyle>
            <a:lvl1pPr algn="r" defTabSz="99569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0" hasCustomPrompt="1"/>
            <p:custDataLst>
              <p:tags r:id="rId3"/>
            </p:custDataLst>
          </p:nvPr>
        </p:nvSpPr>
        <p:spPr>
          <a:xfrm>
            <a:off x="5336954" y="4609876"/>
            <a:ext cx="4569047" cy="1806302"/>
          </a:xfrm>
        </p:spPr>
        <p:txBody>
          <a:bodyPr vert="horz" lIns="36000" tIns="36000" rIns="360000" bIns="36000" rtlCol="0">
            <a:noAutofit/>
          </a:bodyPr>
          <a:lstStyle>
            <a:lvl1pPr marL="0" indent="0" algn="r" defTabSz="99569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2400" b="0" kern="1200" baseline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sp>
        <p:nvSpPr>
          <p:cNvPr id="21" name="Rectangle 7"/>
          <p:cNvSpPr/>
          <p:nvPr userDrawn="1">
            <p:custDataLst>
              <p:tags r:id="rId4"/>
            </p:custDataLst>
          </p:nvPr>
        </p:nvSpPr>
        <p:spPr bwMode="auto">
          <a:xfrm>
            <a:off x="-2048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/>
            <a:endParaRPr lang="en-US" sz="1000" dirty="0">
              <a:solidFill>
                <a:prstClr val="white"/>
              </a:solidFill>
              <a:cs typeface="Arial"/>
            </a:endParaRPr>
          </a:p>
        </p:txBody>
      </p:sp>
      <p:pic>
        <p:nvPicPr>
          <p:cNvPr id="22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11" cstate="email"/>
          <a:srcRect/>
          <a:stretch>
            <a:fillRect/>
          </a:stretch>
        </p:blipFill>
        <p:spPr bwMode="auto">
          <a:xfrm>
            <a:off x="716234" y="653034"/>
            <a:ext cx="3001008" cy="694690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 userDrawn="1">
            <p:custDataLst>
              <p:tags r:id="rId6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>
              <a:solidFill>
                <a:prstClr val="white"/>
              </a:solidFill>
            </a:endParaRPr>
          </a:p>
        </p:txBody>
      </p:sp>
      <p:pic>
        <p:nvPicPr>
          <p:cNvPr id="24" name="Picture 104" descr="C:\Users\UserSim\Desktop\Capgemini\moto.emf"/>
          <p:cNvPicPr>
            <a:picLocks noChangeAspect="1" noChangeArrowheads="1"/>
          </p:cNvPicPr>
          <p:nvPr userDrawn="1">
            <p:custDataLst>
              <p:tags r:id="rId7"/>
            </p:custDataLst>
          </p:nvPr>
        </p:nvPicPr>
        <p:blipFill>
          <a:blip r:embed="rId12" cstate="email"/>
          <a:srcRect/>
          <a:stretch>
            <a:fillRect/>
          </a:stretch>
        </p:blipFill>
        <p:spPr bwMode="auto">
          <a:xfrm>
            <a:off x="6569786" y="6520704"/>
            <a:ext cx="3001425" cy="23902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5" y="1"/>
          <a:ext cx="147061" cy="143985"/>
        </p:xfrm>
        <a:graphic>
          <a:graphicData uri="http://schemas.openxmlformats.org/presentationml/2006/ole">
            <p:oleObj spid="_x0000_s287803" name="think-cell Slide" r:id="rId4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317501" y="1511300"/>
            <a:ext cx="9267824" cy="45847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5" y="1"/>
          <a:ext cx="147061" cy="143985"/>
        </p:xfrm>
        <a:graphic>
          <a:graphicData uri="http://schemas.openxmlformats.org/presentationml/2006/ole">
            <p:oleObj spid="_x0000_s288827" name="think-cell Slide" r:id="rId6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323392" y="2111956"/>
            <a:ext cx="9582608" cy="402656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4"/>
            </p:custDataLst>
          </p:nvPr>
        </p:nvSpPr>
        <p:spPr>
          <a:xfrm>
            <a:off x="323491" y="1495447"/>
            <a:ext cx="9598643" cy="643612"/>
          </a:xfr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119981" name="think-cell Slide" r:id="rId6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323392" y="2111956"/>
            <a:ext cx="9582608" cy="402656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4"/>
            </p:custDataLst>
          </p:nvPr>
        </p:nvSpPr>
        <p:spPr>
          <a:xfrm>
            <a:off x="323487" y="1495447"/>
            <a:ext cx="9598643" cy="643612"/>
          </a:xfr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pic>
        <p:nvPicPr>
          <p:cNvPr id="6" name="Picture 5" descr="Footer_PPT Template_2.png"/>
          <p:cNvPicPr preferRelativeResize="0">
            <a:picLocks/>
          </p:cNvPicPr>
          <p:nvPr userDrawn="1"/>
        </p:nvPicPr>
        <p:blipFill>
          <a:blip r:embed="rId7" cstate="screen"/>
          <a:stretch>
            <a:fillRect/>
          </a:stretch>
        </p:blipFill>
        <p:spPr>
          <a:xfrm>
            <a:off x="0" y="6238800"/>
            <a:ext cx="9906000" cy="619200"/>
          </a:xfrm>
          <a:prstGeom prst="rect">
            <a:avLst/>
          </a:prstGeom>
        </p:spPr>
      </p:pic>
      <p:pic>
        <p:nvPicPr>
          <p:cNvPr id="7" name="Picture 6" descr="logo.png"/>
          <p:cNvPicPr>
            <a:picLocks noChangeAspect="1"/>
          </p:cNvPicPr>
          <p:nvPr userDrawn="1"/>
        </p:nvPicPr>
        <p:blipFill>
          <a:blip r:embed="rId8" cstate="screen">
            <a:lum bright="100000"/>
          </a:blip>
          <a:stretch>
            <a:fillRect/>
          </a:stretch>
        </p:blipFill>
        <p:spPr>
          <a:xfrm>
            <a:off x="8547934" y="6237384"/>
            <a:ext cx="929570" cy="64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543573" y="6545274"/>
            <a:ext cx="5114660" cy="249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>
              <a:defRPr/>
            </a:pP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The information contained in this document is proprietary and confidential. </a:t>
            </a:r>
            <a:br>
              <a:rPr lang="en-US" sz="700" dirty="0">
                <a:solidFill>
                  <a:prstClr val="white"/>
                </a:solidFill>
                <a:cs typeface="Arial" pitchFamily="34" charset="0"/>
              </a:rPr>
            </a:b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It is for Capgemini internal use only. Copyright© 2016 </a:t>
            </a:r>
            <a:r>
              <a:rPr lang="en-US" sz="700" dirty="0" err="1">
                <a:solidFill>
                  <a:prstClr val="white"/>
                </a:solidFill>
                <a:cs typeface="Arial" pitchFamily="34" charset="0"/>
              </a:rPr>
              <a:t>Capgemini</a:t>
            </a: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. All rights reserved.</a:t>
            </a:r>
            <a:endParaRPr lang="en-GB" sz="700" dirty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10" name="Picture 9" descr="capgemini logo.png"/>
          <p:cNvPicPr>
            <a:picLocks noChangeAspect="1"/>
          </p:cNvPicPr>
          <p:nvPr userDrawn="1"/>
        </p:nvPicPr>
        <p:blipFill>
          <a:blip r:embed="rId9" cstate="screen">
            <a:lum bright="100000"/>
          </a:blip>
          <a:stretch>
            <a:fillRect/>
          </a:stretch>
        </p:blipFill>
        <p:spPr>
          <a:xfrm>
            <a:off x="495300" y="6381328"/>
            <a:ext cx="1560000" cy="3351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89851" name="think-cell Slide" r:id="rId6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3"/>
            </p:custDataLst>
          </p:nvPr>
        </p:nvSpPr>
        <p:spPr>
          <a:xfrm>
            <a:off x="314708" y="1533439"/>
            <a:ext cx="4502138" cy="471550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4"/>
            </p:custDataLst>
          </p:nvPr>
        </p:nvSpPr>
        <p:spPr>
          <a:xfrm>
            <a:off x="5022838" y="1533440"/>
            <a:ext cx="4502138" cy="47255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90875" name="think-cell Slide" r:id="rId8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3"/>
            </p:custDataLst>
          </p:nvPr>
        </p:nvSpPr>
        <p:spPr>
          <a:xfrm>
            <a:off x="314708" y="2206953"/>
            <a:ext cx="4502138" cy="404199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4"/>
            </p:custDataLst>
          </p:nvPr>
        </p:nvSpPr>
        <p:spPr>
          <a:xfrm>
            <a:off x="5022838" y="2208394"/>
            <a:ext cx="4502138" cy="405063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 hasCustomPrompt="1"/>
            <p:custDataLst>
              <p:tags r:id="rId5"/>
            </p:custDataLst>
          </p:nvPr>
        </p:nvSpPr>
        <p:spPr>
          <a:xfrm>
            <a:off x="314710" y="1542648"/>
            <a:ext cx="4502138" cy="653034"/>
          </a:xfrm>
        </p:spPr>
        <p:txBody>
          <a:bodyPr anchor="ctr"/>
          <a:lstStyle>
            <a:lvl1pPr algn="ctr">
              <a:buNone/>
              <a:defRPr sz="2200" b="1">
                <a:solidFill>
                  <a:schemeClr val="tx2">
                    <a:lumMod val="50000"/>
                  </a:schemeClr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5023145" y="1533439"/>
            <a:ext cx="4502138" cy="653034"/>
          </a:xfrm>
        </p:spPr>
        <p:txBody>
          <a:bodyPr anchor="ctr"/>
          <a:lstStyle>
            <a:lvl1pPr algn="ctr">
              <a:buNone/>
              <a:defRPr lang="fr-FR" sz="2200" b="1" kern="1200" noProof="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6506" y="0"/>
            <a:ext cx="8915400" cy="980728"/>
          </a:xfrm>
        </p:spPr>
        <p:txBody>
          <a:bodyPr>
            <a:normAutofit/>
          </a:bodyPr>
          <a:lstStyle>
            <a:lvl1pPr algn="l">
              <a:defRPr sz="3600" spc="0">
                <a:solidFill>
                  <a:srgbClr val="0094C3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Footer_PPT Template_2.png"/>
          <p:cNvPicPr preferRelativeResize="0">
            <a:picLocks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6238877"/>
            <a:ext cx="9906000" cy="619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capgemini logo.png"/>
          <p:cNvPicPr>
            <a:picLocks noChangeAspect="1"/>
          </p:cNvPicPr>
          <p:nvPr/>
        </p:nvPicPr>
        <p:blipFill>
          <a:blip r:embed="rId4" cstate="email">
            <a:lum bright="100000"/>
          </a:blip>
          <a:srcRect/>
          <a:stretch>
            <a:fillRect/>
          </a:stretch>
        </p:blipFill>
        <p:spPr bwMode="auto">
          <a:xfrm>
            <a:off x="495310" y="6381873"/>
            <a:ext cx="1559852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 descr="logo.png"/>
          <p:cNvPicPr>
            <a:picLocks noChangeAspect="1"/>
          </p:cNvPicPr>
          <p:nvPr/>
        </p:nvPicPr>
        <p:blipFill>
          <a:blip r:embed="rId5" cstate="email">
            <a:lum bright="100000"/>
          </a:blip>
          <a:srcRect/>
          <a:stretch>
            <a:fillRect/>
          </a:stretch>
        </p:blipFill>
        <p:spPr bwMode="auto">
          <a:xfrm>
            <a:off x="8547433" y="6237409"/>
            <a:ext cx="930409" cy="647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543576" y="6545264"/>
            <a:ext cx="5114660" cy="2492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 eaLnBrk="0" hangingPunct="0">
              <a:lnSpc>
                <a:spcPct val="85000"/>
              </a:lnSpc>
              <a:defRPr/>
            </a:pPr>
            <a:r>
              <a:rPr lang="en-US" sz="800" b="1" dirty="0">
                <a:solidFill>
                  <a:prstClr val="white"/>
                </a:solidFill>
                <a:cs typeface="Arial" pitchFamily="34" charset="0"/>
              </a:rPr>
              <a:t>The information contained in this document is proprietary and confidential. </a:t>
            </a:r>
            <a:br>
              <a:rPr lang="en-US" sz="800" b="1" dirty="0">
                <a:solidFill>
                  <a:prstClr val="white"/>
                </a:solidFill>
                <a:cs typeface="Arial" pitchFamily="34" charset="0"/>
              </a:rPr>
            </a:br>
            <a:r>
              <a:rPr lang="en-US" sz="800" b="1" dirty="0">
                <a:solidFill>
                  <a:prstClr val="white"/>
                </a:solidFill>
                <a:cs typeface="Arial" pitchFamily="34" charset="0"/>
              </a:rPr>
              <a:t>It is for Capgemini internal use only. Copyright© 2015 Capgemini. All rights reserved.</a:t>
            </a:r>
            <a:endParaRPr lang="en-GB" sz="8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2"/>
            <a:ext cx="8915400" cy="4525962"/>
          </a:xfrm>
        </p:spPr>
        <p:txBody>
          <a:bodyPr/>
          <a:lstStyle>
            <a:lvl1pPr>
              <a:buFont typeface="Wingdings" pitchFamily="2" charset="2"/>
              <a:buChar char="§"/>
              <a:defRPr>
                <a:solidFill>
                  <a:srgbClr val="0094C3"/>
                </a:solidFill>
              </a:defRPr>
            </a:lvl1pPr>
            <a:lvl2pPr>
              <a:buFont typeface="Courier New" pitchFamily="49" charset="0"/>
              <a:buChar char="o"/>
              <a:defRPr>
                <a:solidFill>
                  <a:srgbClr val="0094C3"/>
                </a:solidFill>
              </a:defRPr>
            </a:lvl2pPr>
            <a:lvl3pPr>
              <a:defRPr>
                <a:solidFill>
                  <a:srgbClr val="0094C3"/>
                </a:solidFill>
              </a:defRPr>
            </a:lvl3pPr>
            <a:lvl4pPr>
              <a:defRPr>
                <a:solidFill>
                  <a:srgbClr val="0094C3"/>
                </a:solidFill>
              </a:defRPr>
            </a:lvl4pPr>
            <a:lvl5pPr>
              <a:defRPr>
                <a:solidFill>
                  <a:srgbClr val="0094C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6" y="0"/>
            <a:ext cx="8915400" cy="980728"/>
          </a:xfrm>
        </p:spPr>
        <p:txBody>
          <a:bodyPr>
            <a:normAutofit/>
          </a:bodyPr>
          <a:lstStyle>
            <a:lvl1pPr algn="l">
              <a:defRPr sz="4200" spc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reeform 4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612778"/>
            <a:ext cx="9906000" cy="728663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rgbClr val="0094C3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lIns="116339" tIns="58170" rIns="116339" bIns="58170"/>
          <a:lstStyle/>
          <a:p>
            <a:pPr algn="ctr" defTabSz="1119138" eaLnBrk="0" hangingPunct="0">
              <a:lnSpc>
                <a:spcPct val="85000"/>
              </a:lnSpc>
              <a:defRPr/>
            </a:pPr>
            <a:endParaRPr lang="fr-FR" sz="2400" b="1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x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63"/>
            <a:ext cx="2311400" cy="365125"/>
          </a:xfrm>
          <a:prstGeom prst="rect">
            <a:avLst/>
          </a:prstGeom>
        </p:spPr>
        <p:txBody>
          <a:bodyPr/>
          <a:lstStyle/>
          <a:p>
            <a:pPr defTabSz="457200">
              <a:defRPr/>
            </a:pPr>
            <a:endParaRPr lang="en-US" sz="1800">
              <a:solidFill>
                <a:srgbClr val="26314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89250" y="6356363"/>
            <a:ext cx="3632200" cy="365125"/>
          </a:xfrm>
          <a:prstGeom prst="rect">
            <a:avLst/>
          </a:prstGeom>
        </p:spPr>
        <p:txBody>
          <a:bodyPr/>
          <a:lstStyle/>
          <a:p>
            <a:pPr defTabSz="457200">
              <a:defRPr/>
            </a:pPr>
            <a:endParaRPr lang="en-US" sz="1800">
              <a:solidFill>
                <a:srgbClr val="263147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>
                <a:solidFill>
                  <a:srgbClr val="0094C3"/>
                </a:solidFill>
              </a:defRPr>
            </a:lvl1pPr>
            <a:lvl2pPr>
              <a:buFont typeface="Courier New" pitchFamily="49" charset="0"/>
              <a:buChar char="o"/>
              <a:defRPr>
                <a:solidFill>
                  <a:srgbClr val="0094C3"/>
                </a:solidFill>
              </a:defRPr>
            </a:lvl2pPr>
            <a:lvl3pPr>
              <a:defRPr>
                <a:solidFill>
                  <a:srgbClr val="0094C3"/>
                </a:solidFill>
              </a:defRPr>
            </a:lvl3pPr>
            <a:lvl4pPr>
              <a:defRPr>
                <a:solidFill>
                  <a:srgbClr val="0094C3"/>
                </a:solidFill>
              </a:defRPr>
            </a:lvl4pPr>
            <a:lvl5pPr>
              <a:defRPr>
                <a:solidFill>
                  <a:srgbClr val="0094C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06506" y="0"/>
            <a:ext cx="8915400" cy="98072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spc="0">
                <a:solidFill>
                  <a:srgbClr val="0094C3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6" descr="ppt_People_shutterstock_46801036.jpg"/>
          <p:cNvPicPr>
            <a:picLocks noChangeAspect="1"/>
          </p:cNvPicPr>
          <p:nvPr userDrawn="1"/>
        </p:nvPicPr>
        <p:blipFill>
          <a:blip r:embed="rId9" cstate="print">
            <a:lum bright="-38000" contrast="-52000"/>
          </a:blip>
          <a:srcRect l="16116" r="8450" b="15758"/>
          <a:stretch>
            <a:fillRect/>
          </a:stretch>
        </p:blipFill>
        <p:spPr bwMode="auto">
          <a:xfrm>
            <a:off x="0" y="1244600"/>
            <a:ext cx="9906000" cy="561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 userDrawn="1">
            <p:custDataLst>
              <p:tags r:id="rId2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>
              <a:solidFill>
                <a:prstClr val="white"/>
              </a:solidFill>
            </a:endParaRPr>
          </a:p>
        </p:txBody>
      </p:sp>
      <p:sp>
        <p:nvSpPr>
          <p:cNvPr id="17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/>
            <a:endParaRPr lang="en-US" sz="1000" dirty="0">
              <a:solidFill>
                <a:prstClr val="white"/>
              </a:solidFill>
              <a:cs typeface="Arial"/>
            </a:endParaRPr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293947" name="think-cell Slide" r:id="rId10" imgW="360" imgH="360" progId="">
              <p:embed/>
            </p:oleObj>
          </a:graphicData>
        </a:graphic>
      </p:graphicFrame>
      <p:pic>
        <p:nvPicPr>
          <p:cNvPr id="10" name="Picture 104" descr="C:\Users\UserSim\Desktop\Capgemini\moto.emf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11" cstate="email"/>
          <a:srcRect/>
          <a:stretch>
            <a:fillRect/>
          </a:stretch>
        </p:blipFill>
        <p:spPr bwMode="auto">
          <a:xfrm>
            <a:off x="6569786" y="6520694"/>
            <a:ext cx="3001425" cy="23902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0" y="2256613"/>
            <a:ext cx="5094288" cy="2261632"/>
          </a:xfrm>
        </p:spPr>
        <p:txBody>
          <a:bodyPr lIns="231412" tIns="33059" rIns="33059" bIns="33059"/>
          <a:lstStyle>
            <a:lvl1pPr algn="l">
              <a:lnSpc>
                <a:spcPct val="100000"/>
              </a:lnSpc>
              <a:defRPr sz="33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0" y="4551798"/>
            <a:ext cx="5094902" cy="947750"/>
          </a:xfrm>
        </p:spPr>
        <p:txBody>
          <a:bodyPr lIns="231412" tIns="33059" rIns="33059" bIns="33059"/>
          <a:lstStyle>
            <a:lvl1pPr marL="0" indent="0" algn="l">
              <a:lnSpc>
                <a:spcPct val="100000"/>
              </a:lnSpc>
              <a:buNone/>
              <a:defRPr sz="2200" b="0">
                <a:solidFill>
                  <a:schemeClr val="bg1"/>
                </a:solidFill>
                <a:latin typeface="+mn-lt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pic>
        <p:nvPicPr>
          <p:cNvPr id="13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7"/>
            </p:custDataLst>
          </p:nvPr>
        </p:nvPicPr>
        <p:blipFill>
          <a:blip r:embed="rId12" cstate="email"/>
          <a:srcRect/>
          <a:stretch>
            <a:fillRect/>
          </a:stretch>
        </p:blipFill>
        <p:spPr bwMode="auto">
          <a:xfrm>
            <a:off x="716234" y="653034"/>
            <a:ext cx="3001008" cy="694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297019" name="think-cell Slide" r:id="rId4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317501" y="1511300"/>
            <a:ext cx="9267824" cy="45847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298043" name="think-cell Slide" r:id="rId6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323392" y="2111956"/>
            <a:ext cx="9582608" cy="402656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4"/>
            </p:custDataLst>
          </p:nvPr>
        </p:nvSpPr>
        <p:spPr>
          <a:xfrm>
            <a:off x="323487" y="1495447"/>
            <a:ext cx="9598643" cy="643612"/>
          </a:xfr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99067" name="think-cell Slide" r:id="rId6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3"/>
            </p:custDataLst>
          </p:nvPr>
        </p:nvSpPr>
        <p:spPr>
          <a:xfrm>
            <a:off x="314709" y="1533439"/>
            <a:ext cx="4502138" cy="471550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4"/>
            </p:custDataLst>
          </p:nvPr>
        </p:nvSpPr>
        <p:spPr>
          <a:xfrm>
            <a:off x="5022838" y="1533440"/>
            <a:ext cx="4502138" cy="47255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24076" name="think-cell Slide" r:id="rId6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3"/>
            </p:custDataLst>
          </p:nvPr>
        </p:nvSpPr>
        <p:spPr>
          <a:xfrm>
            <a:off x="314709" y="1533439"/>
            <a:ext cx="4502138" cy="471550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4"/>
            </p:custDataLst>
          </p:nvPr>
        </p:nvSpPr>
        <p:spPr>
          <a:xfrm>
            <a:off x="5022838" y="1533440"/>
            <a:ext cx="4502138" cy="47255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pic>
        <p:nvPicPr>
          <p:cNvPr id="7" name="Picture 6" descr="Footer_PPT Template_2.png"/>
          <p:cNvPicPr preferRelativeResize="0">
            <a:picLocks/>
          </p:cNvPicPr>
          <p:nvPr userDrawn="1"/>
        </p:nvPicPr>
        <p:blipFill>
          <a:blip r:embed="rId7" cstate="screen"/>
          <a:stretch>
            <a:fillRect/>
          </a:stretch>
        </p:blipFill>
        <p:spPr>
          <a:xfrm>
            <a:off x="0" y="6238800"/>
            <a:ext cx="9906000" cy="619200"/>
          </a:xfrm>
          <a:prstGeom prst="rect">
            <a:avLst/>
          </a:prstGeom>
        </p:spPr>
      </p:pic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8" cstate="screen">
            <a:lum bright="100000"/>
          </a:blip>
          <a:stretch>
            <a:fillRect/>
          </a:stretch>
        </p:blipFill>
        <p:spPr>
          <a:xfrm>
            <a:off x="8547934" y="6237384"/>
            <a:ext cx="929570" cy="64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543573" y="6545274"/>
            <a:ext cx="5114660" cy="249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>
              <a:defRPr/>
            </a:pP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The information contained in this document is proprietary and confidential. </a:t>
            </a:r>
            <a:br>
              <a:rPr lang="en-US" sz="700" dirty="0">
                <a:solidFill>
                  <a:prstClr val="white"/>
                </a:solidFill>
                <a:cs typeface="Arial" pitchFamily="34" charset="0"/>
              </a:rPr>
            </a:b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It is for Capgemini internal use only. Copyright© 2016 </a:t>
            </a:r>
            <a:r>
              <a:rPr lang="en-US" sz="700" dirty="0" err="1">
                <a:solidFill>
                  <a:prstClr val="white"/>
                </a:solidFill>
                <a:cs typeface="Arial" pitchFamily="34" charset="0"/>
              </a:rPr>
              <a:t>Capgemini</a:t>
            </a: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. All rights reserved.</a:t>
            </a:r>
            <a:endParaRPr lang="en-GB" sz="700" dirty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10" name="Picture 9" descr="capgemini logo.png"/>
          <p:cNvPicPr>
            <a:picLocks noChangeAspect="1"/>
          </p:cNvPicPr>
          <p:nvPr userDrawn="1"/>
        </p:nvPicPr>
        <p:blipFill>
          <a:blip r:embed="rId9" cstate="screen">
            <a:lum bright="100000"/>
          </a:blip>
          <a:stretch>
            <a:fillRect/>
          </a:stretch>
        </p:blipFill>
        <p:spPr>
          <a:xfrm>
            <a:off x="495300" y="6381328"/>
            <a:ext cx="1560000" cy="3351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00091" name="think-cell Slide" r:id="rId8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3"/>
            </p:custDataLst>
          </p:nvPr>
        </p:nvSpPr>
        <p:spPr>
          <a:xfrm>
            <a:off x="314709" y="2206953"/>
            <a:ext cx="4502138" cy="404199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4"/>
            </p:custDataLst>
          </p:nvPr>
        </p:nvSpPr>
        <p:spPr>
          <a:xfrm>
            <a:off x="5022838" y="2208394"/>
            <a:ext cx="4502138" cy="405063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 hasCustomPrompt="1"/>
            <p:custDataLst>
              <p:tags r:id="rId5"/>
            </p:custDataLst>
          </p:nvPr>
        </p:nvSpPr>
        <p:spPr>
          <a:xfrm>
            <a:off x="314710" y="1542648"/>
            <a:ext cx="4502138" cy="653034"/>
          </a:xfrm>
        </p:spPr>
        <p:txBody>
          <a:bodyPr anchor="ctr"/>
          <a:lstStyle>
            <a:lvl1pPr algn="ctr">
              <a:buNone/>
              <a:defRPr sz="2200" b="1">
                <a:solidFill>
                  <a:schemeClr val="tx2">
                    <a:lumMod val="50000"/>
                  </a:schemeClr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5023145" y="1533439"/>
            <a:ext cx="4502138" cy="653034"/>
          </a:xfrm>
        </p:spPr>
        <p:txBody>
          <a:bodyPr anchor="ctr"/>
          <a:lstStyle>
            <a:lvl1pPr algn="ctr">
              <a:buNone/>
              <a:defRPr lang="fr-FR" sz="2200" b="1" kern="1200" noProof="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17499" y="1511299"/>
            <a:ext cx="4565947" cy="443745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wrap="square" anchor="ctr">
            <a:noAutofit/>
          </a:bodyPr>
          <a:lstStyle>
            <a:lvl1pPr marL="0" indent="0"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17499" y="1902609"/>
            <a:ext cx="4565947" cy="1861869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2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051356" y="1511299"/>
            <a:ext cx="4533969" cy="443745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051356" y="1902609"/>
            <a:ext cx="4533969" cy="1861869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17499" y="3894138"/>
            <a:ext cx="4565947" cy="444882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wrap="square" anchor="ctr">
            <a:noAutofit/>
          </a:bodyPr>
          <a:lstStyle>
            <a:lvl1pPr marL="0" indent="0"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17499" y="4286584"/>
            <a:ext cx="4565947" cy="1990391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051356" y="3894138"/>
            <a:ext cx="4533969" cy="444882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5051356" y="4286584"/>
            <a:ext cx="4533969" cy="1990391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A9E46B-60E3-4485-BEE0-1073335C0EE3}" type="slidenum">
              <a:rPr lang="en-GB" altLang="en-US">
                <a:solidFill>
                  <a:srgbClr val="002C77"/>
                </a:solidFill>
              </a:rPr>
              <a:pPr/>
              <a:t>‹#›</a:t>
            </a:fld>
            <a:endParaRPr lang="en-GB" altLang="en-US">
              <a:solidFill>
                <a:srgbClr val="002C77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xmlns="" val="26691026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6" descr="ppt_People_shutterstock_46801036.jpg"/>
          <p:cNvPicPr>
            <a:picLocks noChangeAspect="1"/>
          </p:cNvPicPr>
          <p:nvPr userDrawn="1"/>
        </p:nvPicPr>
        <p:blipFill>
          <a:blip r:embed="rId9" cstate="print">
            <a:lum bright="-38000" contrast="-52000"/>
          </a:blip>
          <a:srcRect l="16116" r="8450" b="15758"/>
          <a:stretch>
            <a:fillRect/>
          </a:stretch>
        </p:blipFill>
        <p:spPr bwMode="auto">
          <a:xfrm>
            <a:off x="0" y="1244600"/>
            <a:ext cx="9906000" cy="561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 userDrawn="1">
            <p:custDataLst>
              <p:tags r:id="rId2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>
              <a:solidFill>
                <a:prstClr val="white"/>
              </a:solidFill>
            </a:endParaRPr>
          </a:p>
        </p:txBody>
      </p:sp>
      <p:sp>
        <p:nvSpPr>
          <p:cNvPr id="17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/>
            <a:endParaRPr lang="en-US" sz="1000" dirty="0">
              <a:solidFill>
                <a:prstClr val="white"/>
              </a:solidFill>
              <a:cs typeface="Arial"/>
            </a:endParaRPr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305211" name="think-cell Slide" r:id="rId10" imgW="360" imgH="360" progId="">
              <p:embed/>
            </p:oleObj>
          </a:graphicData>
        </a:graphic>
      </p:graphicFrame>
      <p:pic>
        <p:nvPicPr>
          <p:cNvPr id="10" name="Picture 104" descr="C:\Users\UserSim\Desktop\Capgemini\moto.emf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11" cstate="email"/>
          <a:srcRect/>
          <a:stretch>
            <a:fillRect/>
          </a:stretch>
        </p:blipFill>
        <p:spPr bwMode="auto">
          <a:xfrm>
            <a:off x="6569786" y="6520694"/>
            <a:ext cx="3001425" cy="23902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0" y="2256613"/>
            <a:ext cx="5094288" cy="2261632"/>
          </a:xfrm>
        </p:spPr>
        <p:txBody>
          <a:bodyPr lIns="231412" tIns="33059" rIns="33059" bIns="33059"/>
          <a:lstStyle>
            <a:lvl1pPr algn="l">
              <a:lnSpc>
                <a:spcPct val="100000"/>
              </a:lnSpc>
              <a:defRPr sz="33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0" y="4551798"/>
            <a:ext cx="5094902" cy="947750"/>
          </a:xfrm>
        </p:spPr>
        <p:txBody>
          <a:bodyPr lIns="231412" tIns="33059" rIns="33059" bIns="33059"/>
          <a:lstStyle>
            <a:lvl1pPr marL="0" indent="0" algn="l">
              <a:lnSpc>
                <a:spcPct val="100000"/>
              </a:lnSpc>
              <a:buNone/>
              <a:defRPr sz="2200" b="0">
                <a:solidFill>
                  <a:schemeClr val="bg1"/>
                </a:solidFill>
                <a:latin typeface="+mn-lt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pic>
        <p:nvPicPr>
          <p:cNvPr id="13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7"/>
            </p:custDataLst>
          </p:nvPr>
        </p:nvPicPr>
        <p:blipFill>
          <a:blip r:embed="rId12" cstate="email"/>
          <a:srcRect/>
          <a:stretch>
            <a:fillRect/>
          </a:stretch>
        </p:blipFill>
        <p:spPr bwMode="auto">
          <a:xfrm>
            <a:off x="716234" y="653034"/>
            <a:ext cx="3001008" cy="694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308283" name="think-cell Slide" r:id="rId4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317501" y="1511300"/>
            <a:ext cx="9267824" cy="45847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309307" name="think-cell Slide" r:id="rId6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323392" y="2111956"/>
            <a:ext cx="9582608" cy="402656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4"/>
            </p:custDataLst>
          </p:nvPr>
        </p:nvSpPr>
        <p:spPr>
          <a:xfrm>
            <a:off x="323487" y="1495447"/>
            <a:ext cx="9598643" cy="643612"/>
          </a:xfr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10331" name="think-cell Slide" r:id="rId6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3"/>
            </p:custDataLst>
          </p:nvPr>
        </p:nvSpPr>
        <p:spPr>
          <a:xfrm>
            <a:off x="314709" y="1533439"/>
            <a:ext cx="4502138" cy="471550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4"/>
            </p:custDataLst>
          </p:nvPr>
        </p:nvSpPr>
        <p:spPr>
          <a:xfrm>
            <a:off x="5022838" y="1533440"/>
            <a:ext cx="4502138" cy="47255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11355" name="think-cell Slide" r:id="rId8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3"/>
            </p:custDataLst>
          </p:nvPr>
        </p:nvSpPr>
        <p:spPr>
          <a:xfrm>
            <a:off x="314709" y="2206953"/>
            <a:ext cx="4502138" cy="404199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4"/>
            </p:custDataLst>
          </p:nvPr>
        </p:nvSpPr>
        <p:spPr>
          <a:xfrm>
            <a:off x="5022838" y="2208394"/>
            <a:ext cx="4502138" cy="405063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 hasCustomPrompt="1"/>
            <p:custDataLst>
              <p:tags r:id="rId5"/>
            </p:custDataLst>
          </p:nvPr>
        </p:nvSpPr>
        <p:spPr>
          <a:xfrm>
            <a:off x="314710" y="1542648"/>
            <a:ext cx="4502138" cy="653034"/>
          </a:xfrm>
        </p:spPr>
        <p:txBody>
          <a:bodyPr anchor="ctr"/>
          <a:lstStyle>
            <a:lvl1pPr algn="ctr">
              <a:buNone/>
              <a:defRPr sz="2200" b="1">
                <a:solidFill>
                  <a:schemeClr val="tx2">
                    <a:lumMod val="50000"/>
                  </a:schemeClr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5023145" y="1533439"/>
            <a:ext cx="4502138" cy="653034"/>
          </a:xfrm>
        </p:spPr>
        <p:txBody>
          <a:bodyPr anchor="ctr"/>
          <a:lstStyle>
            <a:lvl1pPr algn="ctr">
              <a:buNone/>
              <a:defRPr lang="fr-FR" sz="2200" b="1" kern="1200" noProof="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17499" y="1511299"/>
            <a:ext cx="4565947" cy="443745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wrap="square" anchor="ctr">
            <a:noAutofit/>
          </a:bodyPr>
          <a:lstStyle>
            <a:lvl1pPr marL="0" indent="0"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17499" y="1902609"/>
            <a:ext cx="4565947" cy="1861869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2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051356" y="1511299"/>
            <a:ext cx="4533969" cy="443745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051356" y="1902609"/>
            <a:ext cx="4533969" cy="1861869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17499" y="3894138"/>
            <a:ext cx="4565947" cy="444882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wrap="square" anchor="ctr">
            <a:noAutofit/>
          </a:bodyPr>
          <a:lstStyle>
            <a:lvl1pPr marL="0" indent="0"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17499" y="4286584"/>
            <a:ext cx="4565947" cy="1990391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051356" y="3894138"/>
            <a:ext cx="4533969" cy="444882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5051356" y="4286584"/>
            <a:ext cx="4533969" cy="1990391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5029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23052" name="think-cell Slide" r:id="rId8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3"/>
            </p:custDataLst>
          </p:nvPr>
        </p:nvSpPr>
        <p:spPr>
          <a:xfrm>
            <a:off x="314709" y="2206953"/>
            <a:ext cx="4502138" cy="404199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4"/>
            </p:custDataLst>
          </p:nvPr>
        </p:nvSpPr>
        <p:spPr>
          <a:xfrm>
            <a:off x="5022838" y="2208394"/>
            <a:ext cx="4502138" cy="405063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 hasCustomPrompt="1"/>
            <p:custDataLst>
              <p:tags r:id="rId5"/>
            </p:custDataLst>
          </p:nvPr>
        </p:nvSpPr>
        <p:spPr>
          <a:xfrm>
            <a:off x="314710" y="1542648"/>
            <a:ext cx="4502138" cy="653034"/>
          </a:xfrm>
        </p:spPr>
        <p:txBody>
          <a:bodyPr anchor="ctr"/>
          <a:lstStyle>
            <a:lvl1pPr algn="ctr">
              <a:buNone/>
              <a:defRPr sz="2200" b="1">
                <a:solidFill>
                  <a:schemeClr val="tx2">
                    <a:lumMod val="50000"/>
                  </a:schemeClr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5023145" y="1533439"/>
            <a:ext cx="4502138" cy="653034"/>
          </a:xfrm>
        </p:spPr>
        <p:txBody>
          <a:bodyPr anchor="ctr"/>
          <a:lstStyle>
            <a:lvl1pPr algn="ctr">
              <a:buNone/>
              <a:defRPr lang="fr-FR" sz="2200" b="1" kern="1200" noProof="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pic>
        <p:nvPicPr>
          <p:cNvPr id="10" name="Picture 9" descr="Footer_PPT Template_2.png"/>
          <p:cNvPicPr preferRelativeResize="0">
            <a:picLocks/>
          </p:cNvPicPr>
          <p:nvPr userDrawn="1"/>
        </p:nvPicPr>
        <p:blipFill>
          <a:blip r:embed="rId9" cstate="screen"/>
          <a:stretch>
            <a:fillRect/>
          </a:stretch>
        </p:blipFill>
        <p:spPr>
          <a:xfrm>
            <a:off x="0" y="6238800"/>
            <a:ext cx="9906000" cy="619200"/>
          </a:xfrm>
          <a:prstGeom prst="rect">
            <a:avLst/>
          </a:prstGeom>
        </p:spPr>
      </p:pic>
      <p:pic>
        <p:nvPicPr>
          <p:cNvPr id="11" name="Picture 10" descr="logo.png"/>
          <p:cNvPicPr>
            <a:picLocks noChangeAspect="1"/>
          </p:cNvPicPr>
          <p:nvPr userDrawn="1"/>
        </p:nvPicPr>
        <p:blipFill>
          <a:blip r:embed="rId10" cstate="screen">
            <a:lum bright="100000"/>
          </a:blip>
          <a:stretch>
            <a:fillRect/>
          </a:stretch>
        </p:blipFill>
        <p:spPr>
          <a:xfrm>
            <a:off x="8547934" y="6237384"/>
            <a:ext cx="929570" cy="64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543573" y="6545274"/>
            <a:ext cx="5114660" cy="249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>
              <a:defRPr/>
            </a:pP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The information contained in this document is proprietary and confidential. </a:t>
            </a:r>
            <a:br>
              <a:rPr lang="en-US" sz="700" dirty="0">
                <a:solidFill>
                  <a:prstClr val="white"/>
                </a:solidFill>
                <a:cs typeface="Arial" pitchFamily="34" charset="0"/>
              </a:rPr>
            </a:b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It is for Capgemini internal use only. Copyright© 2016 </a:t>
            </a:r>
            <a:r>
              <a:rPr lang="en-US" sz="700" dirty="0" err="1">
                <a:solidFill>
                  <a:prstClr val="white"/>
                </a:solidFill>
                <a:cs typeface="Arial" pitchFamily="34" charset="0"/>
              </a:rPr>
              <a:t>Capgemini</a:t>
            </a: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. All rights reserved.</a:t>
            </a:r>
            <a:endParaRPr lang="en-GB" sz="700" dirty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13" name="Picture 12" descr="capgemini logo.png"/>
          <p:cNvPicPr>
            <a:picLocks noChangeAspect="1"/>
          </p:cNvPicPr>
          <p:nvPr userDrawn="1"/>
        </p:nvPicPr>
        <p:blipFill>
          <a:blip r:embed="rId11" cstate="screen">
            <a:lum bright="100000"/>
          </a:blip>
          <a:stretch>
            <a:fillRect/>
          </a:stretch>
        </p:blipFill>
        <p:spPr>
          <a:xfrm>
            <a:off x="495300" y="6381328"/>
            <a:ext cx="1560000" cy="3351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E6DFD-3B31-4E83-B850-DFDDAAA6AFCB}" type="datetimeFigureOut">
              <a:rPr lang="en-US"/>
              <a:pPr>
                <a:defRPr/>
              </a:pPr>
              <a:t>10/5/2017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64B1C3-75D4-4435-BAC3-073804F2AF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0301816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8C4DD-6964-440E-9CA8-989C49751910}" type="datetimeFigureOut">
              <a:rPr lang="en-US"/>
              <a:pPr>
                <a:defRPr/>
              </a:pPr>
              <a:t>10/5/2017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7BD362-51B6-4A80-BCD6-0C5634E2AF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8002482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6" descr="ppt_People_shutterstock_46801036.jpg"/>
          <p:cNvPicPr>
            <a:picLocks noChangeAspect="1"/>
          </p:cNvPicPr>
          <p:nvPr userDrawn="1"/>
        </p:nvPicPr>
        <p:blipFill>
          <a:blip r:embed="rId9" cstate="print">
            <a:lum bright="-38000" contrast="-52000"/>
          </a:blip>
          <a:srcRect l="16116" r="8450" b="15758"/>
          <a:stretch>
            <a:fillRect/>
          </a:stretch>
        </p:blipFill>
        <p:spPr bwMode="auto">
          <a:xfrm>
            <a:off x="0" y="1244600"/>
            <a:ext cx="9906000" cy="561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 userDrawn="1">
            <p:custDataLst>
              <p:tags r:id="rId2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>
              <a:solidFill>
                <a:prstClr val="white"/>
              </a:solidFill>
            </a:endParaRPr>
          </a:p>
        </p:txBody>
      </p:sp>
      <p:sp>
        <p:nvSpPr>
          <p:cNvPr id="17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/>
            <a:endParaRPr lang="en-US" sz="1000" dirty="0">
              <a:solidFill>
                <a:prstClr val="white"/>
              </a:solidFill>
              <a:cs typeface="Arial"/>
            </a:endParaRPr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370747" name="think-cell Slide" r:id="rId10" imgW="360" imgH="360" progId="">
              <p:embed/>
            </p:oleObj>
          </a:graphicData>
        </a:graphic>
      </p:graphicFrame>
      <p:pic>
        <p:nvPicPr>
          <p:cNvPr id="10" name="Picture 104" descr="C:\Users\UserSim\Desktop\Capgemini\moto.emf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11" cstate="email"/>
          <a:srcRect/>
          <a:stretch>
            <a:fillRect/>
          </a:stretch>
        </p:blipFill>
        <p:spPr bwMode="auto">
          <a:xfrm>
            <a:off x="6569786" y="6520694"/>
            <a:ext cx="3001425" cy="23902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0" y="2256613"/>
            <a:ext cx="5094288" cy="2261632"/>
          </a:xfrm>
        </p:spPr>
        <p:txBody>
          <a:bodyPr lIns="231412" tIns="33059" rIns="33059" bIns="33059"/>
          <a:lstStyle>
            <a:lvl1pPr algn="l">
              <a:lnSpc>
                <a:spcPct val="100000"/>
              </a:lnSpc>
              <a:defRPr sz="33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0" y="4551798"/>
            <a:ext cx="5094902" cy="947750"/>
          </a:xfrm>
        </p:spPr>
        <p:txBody>
          <a:bodyPr lIns="231412" tIns="33059" rIns="33059" bIns="33059"/>
          <a:lstStyle>
            <a:lvl1pPr marL="0" indent="0" algn="l">
              <a:lnSpc>
                <a:spcPct val="100000"/>
              </a:lnSpc>
              <a:buNone/>
              <a:defRPr sz="2200" b="0">
                <a:solidFill>
                  <a:schemeClr val="bg1"/>
                </a:solidFill>
                <a:latin typeface="+mn-lt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pic>
        <p:nvPicPr>
          <p:cNvPr id="13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7"/>
            </p:custDataLst>
          </p:nvPr>
        </p:nvPicPr>
        <p:blipFill>
          <a:blip r:embed="rId12" cstate="email"/>
          <a:srcRect/>
          <a:stretch>
            <a:fillRect/>
          </a:stretch>
        </p:blipFill>
        <p:spPr bwMode="auto">
          <a:xfrm>
            <a:off x="716234" y="653034"/>
            <a:ext cx="3001008" cy="694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test5.jpg"/>
          <p:cNvPicPr>
            <a:picLocks noChangeAspect="1"/>
          </p:cNvPicPr>
          <p:nvPr userDrawn="1"/>
        </p:nvPicPr>
        <p:blipFill>
          <a:blip r:embed="rId9" cstate="print"/>
          <a:srcRect l="240" t="179" r="380" b="511"/>
          <a:stretch>
            <a:fillRect/>
          </a:stretch>
        </p:blipFill>
        <p:spPr>
          <a:xfrm>
            <a:off x="0" y="1050622"/>
            <a:ext cx="9906000" cy="580737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371771" name="think-cell Slide" r:id="rId10" imgW="360" imgH="360" progId="">
              <p:embed/>
            </p:oleObj>
          </a:graphicData>
        </a:graphic>
      </p:graphicFrame>
      <p:sp>
        <p:nvSpPr>
          <p:cNvPr id="16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490752" y="1968816"/>
            <a:ext cx="5415248" cy="2414915"/>
          </a:xfrm>
        </p:spPr>
        <p:txBody>
          <a:bodyPr vert="horz" lIns="36000" tIns="36000" rIns="360000" bIns="36000" rtlCol="0" anchor="ctr">
            <a:noAutofit/>
          </a:bodyPr>
          <a:lstStyle>
            <a:lvl1pPr algn="r" defTabSz="99569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0" hasCustomPrompt="1"/>
            <p:custDataLst>
              <p:tags r:id="rId3"/>
            </p:custDataLst>
          </p:nvPr>
        </p:nvSpPr>
        <p:spPr>
          <a:xfrm>
            <a:off x="5336953" y="4609876"/>
            <a:ext cx="4569047" cy="1806302"/>
          </a:xfrm>
        </p:spPr>
        <p:txBody>
          <a:bodyPr vert="horz" lIns="36000" tIns="36000" rIns="360000" bIns="36000" rtlCol="0">
            <a:noAutofit/>
          </a:bodyPr>
          <a:lstStyle>
            <a:lvl1pPr marL="0" indent="0" algn="r" defTabSz="99569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2400" b="0" kern="1200" baseline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sp>
        <p:nvSpPr>
          <p:cNvPr id="21" name="Rectangle 7"/>
          <p:cNvSpPr/>
          <p:nvPr userDrawn="1">
            <p:custDataLst>
              <p:tags r:id="rId4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/>
            <a:endParaRPr lang="en-US" sz="1000" dirty="0">
              <a:solidFill>
                <a:prstClr val="white"/>
              </a:solidFill>
              <a:cs typeface="Arial"/>
            </a:endParaRPr>
          </a:p>
        </p:txBody>
      </p:sp>
      <p:pic>
        <p:nvPicPr>
          <p:cNvPr id="22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11" cstate="email"/>
          <a:srcRect/>
          <a:stretch>
            <a:fillRect/>
          </a:stretch>
        </p:blipFill>
        <p:spPr bwMode="auto">
          <a:xfrm>
            <a:off x="716234" y="653034"/>
            <a:ext cx="3001008" cy="694690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 userDrawn="1">
            <p:custDataLst>
              <p:tags r:id="rId6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>
              <a:solidFill>
                <a:prstClr val="white"/>
              </a:solidFill>
            </a:endParaRPr>
          </a:p>
        </p:txBody>
      </p:sp>
      <p:pic>
        <p:nvPicPr>
          <p:cNvPr id="24" name="Picture 104" descr="C:\Users\UserSim\Desktop\Capgemini\moto.emf"/>
          <p:cNvPicPr>
            <a:picLocks noChangeAspect="1" noChangeArrowheads="1"/>
          </p:cNvPicPr>
          <p:nvPr userDrawn="1">
            <p:custDataLst>
              <p:tags r:id="rId7"/>
            </p:custDataLst>
          </p:nvPr>
        </p:nvPicPr>
        <p:blipFill>
          <a:blip r:embed="rId12" cstate="email"/>
          <a:srcRect/>
          <a:stretch>
            <a:fillRect/>
          </a:stretch>
        </p:blipFill>
        <p:spPr bwMode="auto">
          <a:xfrm>
            <a:off x="6569786" y="6520694"/>
            <a:ext cx="3001425" cy="23902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373819" name="think-cell Slide" r:id="rId4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317501" y="1511300"/>
            <a:ext cx="9267824" cy="45847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pic>
        <p:nvPicPr>
          <p:cNvPr id="5" name="Picture 4" descr="capgemini logo.png"/>
          <p:cNvPicPr>
            <a:picLocks noChangeAspect="1"/>
          </p:cNvPicPr>
          <p:nvPr userDrawn="1"/>
        </p:nvPicPr>
        <p:blipFill>
          <a:blip r:embed="rId5" cstate="screen">
            <a:lum bright="100000"/>
          </a:blip>
          <a:stretch>
            <a:fillRect/>
          </a:stretch>
        </p:blipFill>
        <p:spPr>
          <a:xfrm>
            <a:off x="495300" y="6381328"/>
            <a:ext cx="1560000" cy="3351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374843" name="think-cell Slide" r:id="rId6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323392" y="2111956"/>
            <a:ext cx="9582608" cy="402656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4"/>
            </p:custDataLst>
          </p:nvPr>
        </p:nvSpPr>
        <p:spPr>
          <a:xfrm>
            <a:off x="323487" y="1495447"/>
            <a:ext cx="9598643" cy="643612"/>
          </a:xfr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pic>
        <p:nvPicPr>
          <p:cNvPr id="6" name="Picture 5" descr="capgemini logo.png"/>
          <p:cNvPicPr>
            <a:picLocks noChangeAspect="1"/>
          </p:cNvPicPr>
          <p:nvPr userDrawn="1"/>
        </p:nvPicPr>
        <p:blipFill>
          <a:blip r:embed="rId7" cstate="screen">
            <a:lum bright="100000"/>
          </a:blip>
          <a:stretch>
            <a:fillRect/>
          </a:stretch>
        </p:blipFill>
        <p:spPr>
          <a:xfrm>
            <a:off x="495300" y="6381328"/>
            <a:ext cx="1560000" cy="3351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75867" name="think-cell Slide" r:id="rId6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3"/>
            </p:custDataLst>
          </p:nvPr>
        </p:nvSpPr>
        <p:spPr>
          <a:xfrm>
            <a:off x="314709" y="1533439"/>
            <a:ext cx="4502138" cy="471550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4"/>
            </p:custDataLst>
          </p:nvPr>
        </p:nvSpPr>
        <p:spPr>
          <a:xfrm>
            <a:off x="5022838" y="1533440"/>
            <a:ext cx="4502138" cy="47255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pic>
        <p:nvPicPr>
          <p:cNvPr id="7" name="Picture 6" descr="capgemini logo.png"/>
          <p:cNvPicPr>
            <a:picLocks noChangeAspect="1"/>
          </p:cNvPicPr>
          <p:nvPr userDrawn="1"/>
        </p:nvPicPr>
        <p:blipFill>
          <a:blip r:embed="rId7" cstate="screen">
            <a:lum bright="100000"/>
          </a:blip>
          <a:stretch>
            <a:fillRect/>
          </a:stretch>
        </p:blipFill>
        <p:spPr>
          <a:xfrm>
            <a:off x="495300" y="6381328"/>
            <a:ext cx="1560000" cy="3351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76891" name="think-cell Slide" r:id="rId8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3"/>
            </p:custDataLst>
          </p:nvPr>
        </p:nvSpPr>
        <p:spPr>
          <a:xfrm>
            <a:off x="314709" y="2206953"/>
            <a:ext cx="4502138" cy="404199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4"/>
            </p:custDataLst>
          </p:nvPr>
        </p:nvSpPr>
        <p:spPr>
          <a:xfrm>
            <a:off x="5022838" y="2208394"/>
            <a:ext cx="4502138" cy="405063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 hasCustomPrompt="1"/>
            <p:custDataLst>
              <p:tags r:id="rId5"/>
            </p:custDataLst>
          </p:nvPr>
        </p:nvSpPr>
        <p:spPr>
          <a:xfrm>
            <a:off x="314710" y="1542648"/>
            <a:ext cx="4502138" cy="653034"/>
          </a:xfrm>
        </p:spPr>
        <p:txBody>
          <a:bodyPr anchor="ctr"/>
          <a:lstStyle>
            <a:lvl1pPr algn="ctr">
              <a:buNone/>
              <a:defRPr sz="2200" b="1">
                <a:solidFill>
                  <a:schemeClr val="tx2">
                    <a:lumMod val="50000"/>
                  </a:schemeClr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5023145" y="1533439"/>
            <a:ext cx="4502138" cy="653034"/>
          </a:xfrm>
        </p:spPr>
        <p:txBody>
          <a:bodyPr anchor="ctr"/>
          <a:lstStyle>
            <a:lvl1pPr algn="ctr">
              <a:buNone/>
              <a:defRPr lang="fr-FR" sz="2200" b="1" kern="1200" noProof="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pic>
        <p:nvPicPr>
          <p:cNvPr id="10" name="Picture 9" descr="capgemini logo.png"/>
          <p:cNvPicPr>
            <a:picLocks noChangeAspect="1"/>
          </p:cNvPicPr>
          <p:nvPr userDrawn="1"/>
        </p:nvPicPr>
        <p:blipFill>
          <a:blip r:embed="rId9" cstate="screen">
            <a:lum bright="100000"/>
          </a:blip>
          <a:stretch>
            <a:fillRect/>
          </a:stretch>
        </p:blipFill>
        <p:spPr>
          <a:xfrm>
            <a:off x="495300" y="6381328"/>
            <a:ext cx="1560000" cy="3351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17499" y="1511299"/>
            <a:ext cx="4565947" cy="443745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wrap="square" anchor="ctr">
            <a:noAutofit/>
          </a:bodyPr>
          <a:lstStyle>
            <a:lvl1pPr marL="0" indent="0"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17499" y="1902609"/>
            <a:ext cx="4565947" cy="1861869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2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051356" y="1511299"/>
            <a:ext cx="4533969" cy="443745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051356" y="1902609"/>
            <a:ext cx="4533969" cy="1861869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17499" y="3894138"/>
            <a:ext cx="4565947" cy="444882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wrap="square" anchor="ctr">
            <a:noAutofit/>
          </a:bodyPr>
          <a:lstStyle>
            <a:lvl1pPr marL="0" indent="0"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17499" y="4286584"/>
            <a:ext cx="4565947" cy="1990391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051356" y="3894138"/>
            <a:ext cx="4533969" cy="444882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5051356" y="4286584"/>
            <a:ext cx="4533969" cy="1990391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377915" name="think-cell Slide" r:id="rId3" imgW="360" imgH="360" progId="">
              <p:embed/>
            </p:oleObj>
          </a:graphicData>
        </a:graphic>
      </p:graphicFrame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17499" y="1511299"/>
            <a:ext cx="4565947" cy="443745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wrap="square" anchor="ctr">
            <a:noAutofit/>
          </a:bodyPr>
          <a:lstStyle>
            <a:lvl1pPr marL="0" indent="0"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17499" y="1902609"/>
            <a:ext cx="4565947" cy="1861869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2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051356" y="1511299"/>
            <a:ext cx="4533969" cy="443745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051356" y="1902609"/>
            <a:ext cx="4533969" cy="1861869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17499" y="3894138"/>
            <a:ext cx="4565947" cy="444882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wrap="square" anchor="ctr">
            <a:noAutofit/>
          </a:bodyPr>
          <a:lstStyle>
            <a:lvl1pPr marL="0" indent="0"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17499" y="4286584"/>
            <a:ext cx="4565947" cy="1990391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051356" y="3894138"/>
            <a:ext cx="4533969" cy="444882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5051356" y="4286584"/>
            <a:ext cx="4533969" cy="1990391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pic>
        <p:nvPicPr>
          <p:cNvPr id="11" name="Picture 10" descr="Footer_PPT Template_2.png"/>
          <p:cNvPicPr preferRelativeResize="0">
            <a:picLocks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6238800"/>
            <a:ext cx="9906000" cy="619200"/>
          </a:xfrm>
          <a:prstGeom prst="rect">
            <a:avLst/>
          </a:prstGeom>
        </p:spPr>
      </p:pic>
      <p:pic>
        <p:nvPicPr>
          <p:cNvPr id="12" name="Picture 11" descr="logo.png"/>
          <p:cNvPicPr>
            <a:picLocks noChangeAspect="1"/>
          </p:cNvPicPr>
          <p:nvPr userDrawn="1"/>
        </p:nvPicPr>
        <p:blipFill>
          <a:blip r:embed="rId3" cstate="screen">
            <a:lum bright="100000"/>
          </a:blip>
          <a:stretch>
            <a:fillRect/>
          </a:stretch>
        </p:blipFill>
        <p:spPr>
          <a:xfrm>
            <a:off x="8547934" y="6237384"/>
            <a:ext cx="929570" cy="64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2543573" y="6545274"/>
            <a:ext cx="5114660" cy="249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>
              <a:defRPr/>
            </a:pP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The information contained in this document is proprietary and confidential. </a:t>
            </a:r>
            <a:br>
              <a:rPr lang="en-US" sz="700" dirty="0">
                <a:solidFill>
                  <a:prstClr val="white"/>
                </a:solidFill>
                <a:cs typeface="Arial" pitchFamily="34" charset="0"/>
              </a:rPr>
            </a:b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It is for Capgemini internal use only. Copyright© 2016 </a:t>
            </a:r>
            <a:r>
              <a:rPr lang="en-US" sz="700" dirty="0" err="1">
                <a:solidFill>
                  <a:prstClr val="white"/>
                </a:solidFill>
                <a:cs typeface="Arial" pitchFamily="34" charset="0"/>
              </a:rPr>
              <a:t>Capgemini</a:t>
            </a: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. All rights reserved.</a:t>
            </a:r>
            <a:endParaRPr lang="en-GB" sz="700" dirty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14" name="Picture 13" descr="capgemini logo.png"/>
          <p:cNvPicPr>
            <a:picLocks noChangeAspect="1"/>
          </p:cNvPicPr>
          <p:nvPr userDrawn="1"/>
        </p:nvPicPr>
        <p:blipFill>
          <a:blip r:embed="rId4" cstate="screen">
            <a:lum bright="100000"/>
          </a:blip>
          <a:stretch>
            <a:fillRect/>
          </a:stretch>
        </p:blipFill>
        <p:spPr>
          <a:xfrm>
            <a:off x="495300" y="6381328"/>
            <a:ext cx="1560000" cy="3351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6" descr="ppt_People_shutterstock_46801036.jpg"/>
          <p:cNvPicPr>
            <a:picLocks noChangeAspect="1"/>
          </p:cNvPicPr>
          <p:nvPr userDrawn="1"/>
        </p:nvPicPr>
        <p:blipFill>
          <a:blip r:embed="rId9" cstate="print">
            <a:lum bright="-38000" contrast="-52000"/>
          </a:blip>
          <a:srcRect l="16116" r="8450" b="15758"/>
          <a:stretch>
            <a:fillRect/>
          </a:stretch>
        </p:blipFill>
        <p:spPr bwMode="auto">
          <a:xfrm>
            <a:off x="0" y="1244600"/>
            <a:ext cx="9906000" cy="561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 userDrawn="1">
            <p:custDataLst>
              <p:tags r:id="rId2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>
              <a:solidFill>
                <a:prstClr val="white"/>
              </a:solidFill>
            </a:endParaRPr>
          </a:p>
        </p:txBody>
      </p:sp>
      <p:sp>
        <p:nvSpPr>
          <p:cNvPr id="17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/>
            <a:endParaRPr lang="en-US" sz="1000" dirty="0">
              <a:solidFill>
                <a:prstClr val="white"/>
              </a:solidFill>
              <a:cs typeface="Arial"/>
            </a:endParaRPr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382011" name="think-cell Slide" r:id="rId10" imgW="360" imgH="360" progId="">
              <p:embed/>
            </p:oleObj>
          </a:graphicData>
        </a:graphic>
      </p:graphicFrame>
      <p:pic>
        <p:nvPicPr>
          <p:cNvPr id="10" name="Picture 104" descr="C:\Users\UserSim\Desktop\Capgemini\moto.emf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11" cstate="email"/>
          <a:srcRect/>
          <a:stretch>
            <a:fillRect/>
          </a:stretch>
        </p:blipFill>
        <p:spPr bwMode="auto">
          <a:xfrm>
            <a:off x="6569786" y="6520694"/>
            <a:ext cx="3001425" cy="23902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0" y="2256613"/>
            <a:ext cx="5094288" cy="2261632"/>
          </a:xfrm>
        </p:spPr>
        <p:txBody>
          <a:bodyPr lIns="231412" tIns="33059" rIns="33059" bIns="33059"/>
          <a:lstStyle>
            <a:lvl1pPr algn="l">
              <a:lnSpc>
                <a:spcPct val="100000"/>
              </a:lnSpc>
              <a:defRPr sz="33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0" y="4551798"/>
            <a:ext cx="5094902" cy="947750"/>
          </a:xfrm>
        </p:spPr>
        <p:txBody>
          <a:bodyPr lIns="231412" tIns="33059" rIns="33059" bIns="33059"/>
          <a:lstStyle>
            <a:lvl1pPr marL="0" indent="0" algn="l">
              <a:lnSpc>
                <a:spcPct val="100000"/>
              </a:lnSpc>
              <a:buNone/>
              <a:defRPr sz="2200" b="0">
                <a:solidFill>
                  <a:schemeClr val="bg1"/>
                </a:solidFill>
                <a:latin typeface="+mn-lt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pic>
        <p:nvPicPr>
          <p:cNvPr id="13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7"/>
            </p:custDataLst>
          </p:nvPr>
        </p:nvPicPr>
        <p:blipFill>
          <a:blip r:embed="rId12" cstate="email"/>
          <a:srcRect/>
          <a:stretch>
            <a:fillRect/>
          </a:stretch>
        </p:blipFill>
        <p:spPr bwMode="auto">
          <a:xfrm>
            <a:off x="716234" y="653034"/>
            <a:ext cx="3001008" cy="694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385083" name="think-cell Slide" r:id="rId4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317501" y="1511300"/>
            <a:ext cx="9267824" cy="45847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386107" name="think-cell Slide" r:id="rId6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323392" y="2111956"/>
            <a:ext cx="9582608" cy="402656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4"/>
            </p:custDataLst>
          </p:nvPr>
        </p:nvSpPr>
        <p:spPr>
          <a:xfrm>
            <a:off x="323487" y="1495447"/>
            <a:ext cx="9598643" cy="643612"/>
          </a:xfr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87131" name="think-cell Slide" r:id="rId6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3"/>
            </p:custDataLst>
          </p:nvPr>
        </p:nvSpPr>
        <p:spPr>
          <a:xfrm>
            <a:off x="314709" y="1533439"/>
            <a:ext cx="4502138" cy="471550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4"/>
            </p:custDataLst>
          </p:nvPr>
        </p:nvSpPr>
        <p:spPr>
          <a:xfrm>
            <a:off x="5022838" y="1533440"/>
            <a:ext cx="4502138" cy="47255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88155" name="think-cell Slide" r:id="rId8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3"/>
            </p:custDataLst>
          </p:nvPr>
        </p:nvSpPr>
        <p:spPr>
          <a:xfrm>
            <a:off x="314709" y="2206953"/>
            <a:ext cx="4502138" cy="404199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4"/>
            </p:custDataLst>
          </p:nvPr>
        </p:nvSpPr>
        <p:spPr>
          <a:xfrm>
            <a:off x="5022838" y="2208394"/>
            <a:ext cx="4502138" cy="405063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 hasCustomPrompt="1"/>
            <p:custDataLst>
              <p:tags r:id="rId5"/>
            </p:custDataLst>
          </p:nvPr>
        </p:nvSpPr>
        <p:spPr>
          <a:xfrm>
            <a:off x="314710" y="1542648"/>
            <a:ext cx="4502138" cy="653034"/>
          </a:xfrm>
        </p:spPr>
        <p:txBody>
          <a:bodyPr anchor="ctr"/>
          <a:lstStyle>
            <a:lvl1pPr algn="ctr">
              <a:buNone/>
              <a:defRPr sz="2200" b="1">
                <a:solidFill>
                  <a:schemeClr val="tx2">
                    <a:lumMod val="50000"/>
                  </a:schemeClr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5023145" y="1533439"/>
            <a:ext cx="4502138" cy="653034"/>
          </a:xfrm>
        </p:spPr>
        <p:txBody>
          <a:bodyPr anchor="ctr"/>
          <a:lstStyle>
            <a:lvl1pPr algn="ctr">
              <a:buNone/>
              <a:defRPr lang="fr-FR" sz="2200" b="1" kern="1200" noProof="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17499" y="1511299"/>
            <a:ext cx="4565947" cy="443745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wrap="square" anchor="ctr">
            <a:noAutofit/>
          </a:bodyPr>
          <a:lstStyle>
            <a:lvl1pPr marL="0" indent="0"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17499" y="1902609"/>
            <a:ext cx="4565947" cy="1861869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2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051356" y="1511299"/>
            <a:ext cx="4533969" cy="443745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051356" y="1902609"/>
            <a:ext cx="4533969" cy="1861869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17499" y="3894138"/>
            <a:ext cx="4565947" cy="444882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wrap="square" anchor="ctr">
            <a:noAutofit/>
          </a:bodyPr>
          <a:lstStyle>
            <a:lvl1pPr marL="0" indent="0"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17499" y="4286584"/>
            <a:ext cx="4565947" cy="1990391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051356" y="3894138"/>
            <a:ext cx="4533969" cy="444882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5051356" y="4286584"/>
            <a:ext cx="4533969" cy="1990391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389179" name="think-cell Slide" r:id="rId3" imgW="360" imgH="360" progId="">
              <p:embed/>
            </p:oleObj>
          </a:graphicData>
        </a:graphic>
      </p:graphicFrame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6" descr="ppt_People_shutterstock_46801036.jpg"/>
          <p:cNvPicPr>
            <a:picLocks noChangeAspect="1"/>
          </p:cNvPicPr>
          <p:nvPr userDrawn="1"/>
        </p:nvPicPr>
        <p:blipFill>
          <a:blip r:embed="rId9" cstate="print">
            <a:lum bright="-38000" contrast="-52000"/>
          </a:blip>
          <a:srcRect l="16116" r="8450" b="15758"/>
          <a:stretch>
            <a:fillRect/>
          </a:stretch>
        </p:blipFill>
        <p:spPr bwMode="auto">
          <a:xfrm>
            <a:off x="0" y="1244600"/>
            <a:ext cx="9906000" cy="561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 userDrawn="1">
            <p:custDataLst>
              <p:tags r:id="rId2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>
              <a:solidFill>
                <a:prstClr val="white"/>
              </a:solidFill>
            </a:endParaRPr>
          </a:p>
        </p:txBody>
      </p:sp>
      <p:sp>
        <p:nvSpPr>
          <p:cNvPr id="17" name="Rectangle 7"/>
          <p:cNvSpPr/>
          <p:nvPr userDrawn="1">
            <p:custDataLst>
              <p:tags r:id="rId3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/>
            <a:endParaRPr lang="en-US" sz="1000" dirty="0">
              <a:solidFill>
                <a:prstClr val="white"/>
              </a:solidFill>
              <a:cs typeface="Arial"/>
            </a:endParaRPr>
          </a:p>
        </p:txBody>
      </p:sp>
      <p:graphicFrame>
        <p:nvGraphicFramePr>
          <p:cNvPr id="5" name="Object 4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479291" name="think-cell Slide" r:id="rId10" imgW="360" imgH="360" progId="">
              <p:embed/>
            </p:oleObj>
          </a:graphicData>
        </a:graphic>
      </p:graphicFrame>
      <p:pic>
        <p:nvPicPr>
          <p:cNvPr id="10" name="Picture 104" descr="C:\Users\UserSim\Desktop\Capgemini\moto.emf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11" cstate="email"/>
          <a:srcRect/>
          <a:stretch>
            <a:fillRect/>
          </a:stretch>
        </p:blipFill>
        <p:spPr bwMode="auto">
          <a:xfrm>
            <a:off x="6569786" y="6520694"/>
            <a:ext cx="3001425" cy="23902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0" y="2256613"/>
            <a:ext cx="5094288" cy="2261632"/>
          </a:xfrm>
        </p:spPr>
        <p:txBody>
          <a:bodyPr lIns="231412" tIns="33059" rIns="33059" bIns="33059"/>
          <a:lstStyle>
            <a:lvl1pPr algn="l">
              <a:lnSpc>
                <a:spcPct val="100000"/>
              </a:lnSpc>
              <a:defRPr sz="33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0" y="4551798"/>
            <a:ext cx="5094902" cy="947750"/>
          </a:xfrm>
        </p:spPr>
        <p:txBody>
          <a:bodyPr lIns="231412" tIns="33059" rIns="33059" bIns="33059"/>
          <a:lstStyle>
            <a:lvl1pPr marL="0" indent="0" algn="l">
              <a:lnSpc>
                <a:spcPct val="100000"/>
              </a:lnSpc>
              <a:buNone/>
              <a:defRPr sz="2200" b="0">
                <a:solidFill>
                  <a:schemeClr val="bg1"/>
                </a:solidFill>
                <a:latin typeface="+mn-lt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pic>
        <p:nvPicPr>
          <p:cNvPr id="13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7"/>
            </p:custDataLst>
          </p:nvPr>
        </p:nvPicPr>
        <p:blipFill>
          <a:blip r:embed="rId12" cstate="email"/>
          <a:srcRect/>
          <a:stretch>
            <a:fillRect/>
          </a:stretch>
        </p:blipFill>
        <p:spPr bwMode="auto">
          <a:xfrm>
            <a:off x="716234" y="653034"/>
            <a:ext cx="3001008" cy="6946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test5.jpg"/>
          <p:cNvPicPr>
            <a:picLocks noChangeAspect="1"/>
          </p:cNvPicPr>
          <p:nvPr userDrawn="1"/>
        </p:nvPicPr>
        <p:blipFill>
          <a:blip r:embed="rId9" cstate="print"/>
          <a:srcRect l="240" t="179" r="380" b="511"/>
          <a:stretch>
            <a:fillRect/>
          </a:stretch>
        </p:blipFill>
        <p:spPr>
          <a:xfrm>
            <a:off x="0" y="1050622"/>
            <a:ext cx="9906000" cy="5807378"/>
          </a:xfrm>
          <a:prstGeom prst="rect">
            <a:avLst/>
          </a:prstGeom>
        </p:spPr>
      </p:pic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480315" name="think-cell Slide" r:id="rId10" imgW="360" imgH="360" progId="">
              <p:embed/>
            </p:oleObj>
          </a:graphicData>
        </a:graphic>
      </p:graphicFrame>
      <p:sp>
        <p:nvSpPr>
          <p:cNvPr id="16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490752" y="1968816"/>
            <a:ext cx="5415248" cy="2414915"/>
          </a:xfrm>
        </p:spPr>
        <p:txBody>
          <a:bodyPr vert="horz" lIns="36000" tIns="36000" rIns="360000" bIns="36000" rtlCol="0" anchor="ctr">
            <a:noAutofit/>
          </a:bodyPr>
          <a:lstStyle>
            <a:lvl1pPr algn="r" defTabSz="99569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0" hasCustomPrompt="1"/>
            <p:custDataLst>
              <p:tags r:id="rId3"/>
            </p:custDataLst>
          </p:nvPr>
        </p:nvSpPr>
        <p:spPr>
          <a:xfrm>
            <a:off x="5336953" y="4609876"/>
            <a:ext cx="4569047" cy="1806302"/>
          </a:xfrm>
        </p:spPr>
        <p:txBody>
          <a:bodyPr vert="horz" lIns="36000" tIns="36000" rIns="360000" bIns="36000" rtlCol="0">
            <a:noAutofit/>
          </a:bodyPr>
          <a:lstStyle>
            <a:lvl1pPr marL="0" indent="0" algn="r" defTabSz="99569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fr-FR" sz="2400" b="0" kern="1200" baseline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sp>
        <p:nvSpPr>
          <p:cNvPr id="21" name="Rectangle 7"/>
          <p:cNvSpPr/>
          <p:nvPr userDrawn="1">
            <p:custDataLst>
              <p:tags r:id="rId4"/>
            </p:custDataLst>
          </p:nvPr>
        </p:nvSpPr>
        <p:spPr bwMode="auto">
          <a:xfrm>
            <a:off x="-2053" y="0"/>
            <a:ext cx="9908053" cy="2683033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2072" h="2958168">
                <a:moveTo>
                  <a:pt x="1331" y="2791"/>
                </a:moveTo>
                <a:lnTo>
                  <a:pt x="10561655" y="0"/>
                </a:lnTo>
                <a:cubicBezTo>
                  <a:pt x="10562168" y="67600"/>
                  <a:pt x="10562411" y="1432923"/>
                  <a:pt x="10561157" y="1476338"/>
                </a:cubicBezTo>
                <a:cubicBezTo>
                  <a:pt x="10083761" y="2148347"/>
                  <a:pt x="9705180" y="2158423"/>
                  <a:pt x="9288594" y="2153103"/>
                </a:cubicBezTo>
                <a:lnTo>
                  <a:pt x="2317558" y="2159512"/>
                </a:lnTo>
                <a:cubicBezTo>
                  <a:pt x="1740344" y="2192654"/>
                  <a:pt x="1372498" y="2495346"/>
                  <a:pt x="1180889" y="2958168"/>
                </a:cubicBezTo>
                <a:cubicBezTo>
                  <a:pt x="882535" y="2254391"/>
                  <a:pt x="278640" y="2173187"/>
                  <a:pt x="0" y="2174065"/>
                </a:cubicBezTo>
                <a:cubicBezTo>
                  <a:pt x="2067" y="2138552"/>
                  <a:pt x="2603" y="98373"/>
                  <a:pt x="1331" y="2791"/>
                </a:cubicBezTo>
                <a:close/>
              </a:path>
            </a:pathLst>
          </a:custGeom>
          <a:solidFill>
            <a:schemeClr val="bg1"/>
          </a:soli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/>
            <a:endParaRPr lang="en-US" sz="1000" dirty="0">
              <a:solidFill>
                <a:prstClr val="white"/>
              </a:solidFill>
              <a:cs typeface="Arial"/>
            </a:endParaRPr>
          </a:p>
        </p:txBody>
      </p:sp>
      <p:pic>
        <p:nvPicPr>
          <p:cNvPr id="22" name="Picture 103" descr="C:\Users\UserSim\Desktop\Capgemini\Capgemini_logo_cmyk.png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11" cstate="email"/>
          <a:srcRect/>
          <a:stretch>
            <a:fillRect/>
          </a:stretch>
        </p:blipFill>
        <p:spPr bwMode="auto">
          <a:xfrm>
            <a:off x="716234" y="653034"/>
            <a:ext cx="3001008" cy="694690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 userDrawn="1">
            <p:custDataLst>
              <p:tags r:id="rId6"/>
            </p:custDataLst>
          </p:nvPr>
        </p:nvSpPr>
        <p:spPr>
          <a:xfrm>
            <a:off x="0" y="6400876"/>
            <a:ext cx="9906000" cy="457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rtlCol="0" anchor="ctr"/>
          <a:lstStyle/>
          <a:p>
            <a:pPr algn="ctr"/>
            <a:endParaRPr lang="en-US" sz="1300" dirty="0">
              <a:solidFill>
                <a:prstClr val="white"/>
              </a:solidFill>
            </a:endParaRPr>
          </a:p>
        </p:txBody>
      </p:sp>
      <p:pic>
        <p:nvPicPr>
          <p:cNvPr id="24" name="Picture 104" descr="C:\Users\UserSim\Desktop\Capgemini\moto.emf"/>
          <p:cNvPicPr>
            <a:picLocks noChangeAspect="1" noChangeArrowheads="1"/>
          </p:cNvPicPr>
          <p:nvPr userDrawn="1">
            <p:custDataLst>
              <p:tags r:id="rId7"/>
            </p:custDataLst>
          </p:nvPr>
        </p:nvPicPr>
        <p:blipFill>
          <a:blip r:embed="rId12" cstate="email"/>
          <a:srcRect/>
          <a:stretch>
            <a:fillRect/>
          </a:stretch>
        </p:blipFill>
        <p:spPr bwMode="auto">
          <a:xfrm>
            <a:off x="6569786" y="6520694"/>
            <a:ext cx="3001425" cy="23902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test3.jpg"/>
          <p:cNvPicPr>
            <a:picLocks noChangeAspect="1"/>
          </p:cNvPicPr>
          <p:nvPr userDrawn="1"/>
        </p:nvPicPr>
        <p:blipFill>
          <a:blip r:embed="rId6" cstate="print"/>
          <a:srcRect l="120" t="188" r="380" b="564"/>
          <a:stretch>
            <a:fillRect/>
          </a:stretch>
        </p:blipFill>
        <p:spPr>
          <a:xfrm>
            <a:off x="0" y="0"/>
            <a:ext cx="9906000" cy="635329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906000" cy="646903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998C85">
                  <a:lumMod val="50000"/>
                </a:srgbClr>
              </a:solidFill>
            </a:endParaRPr>
          </a:p>
        </p:txBody>
      </p:sp>
      <p:graphicFrame>
        <p:nvGraphicFramePr>
          <p:cNvPr id="7" name="Object 6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481339" name="think-cell Slide" r:id="rId7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reeform 4"/>
          <p:cNvSpPr>
            <a:spLocks/>
          </p:cNvSpPr>
          <p:nvPr userDrawn="1">
            <p:custDataLst>
              <p:tags r:id="rId3"/>
            </p:custDataLst>
          </p:nvPr>
        </p:nvSpPr>
        <p:spPr bwMode="auto">
          <a:xfrm>
            <a:off x="2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rgbClr val="263147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0" hasCustomPrompt="1"/>
            <p:custDataLst>
              <p:tags r:id="rId4"/>
            </p:custDataLst>
          </p:nvPr>
        </p:nvSpPr>
        <p:spPr>
          <a:xfrm>
            <a:off x="323487" y="1501977"/>
            <a:ext cx="6807651" cy="2950251"/>
          </a:xfrm>
        </p:spPr>
        <p:txBody>
          <a:bodyPr/>
          <a:lstStyle/>
          <a:p>
            <a:pPr lvl="0"/>
            <a:r>
              <a:rPr lang="en-US" noProof="0" dirty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76972" name="think-cell Slide" r:id="rId3" imgW="360" imgH="360" progId="">
              <p:embed/>
            </p:oleObj>
          </a:graphicData>
        </a:graphic>
      </p:graphicFrame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482363" name="think-cell Slide" r:id="rId4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317501" y="1511300"/>
            <a:ext cx="9267824" cy="45847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483387" name="think-cell Slide" r:id="rId6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323392" y="2111956"/>
            <a:ext cx="9582608" cy="402656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4"/>
            </p:custDataLst>
          </p:nvPr>
        </p:nvSpPr>
        <p:spPr>
          <a:xfrm>
            <a:off x="323487" y="1495447"/>
            <a:ext cx="9598643" cy="643612"/>
          </a:xfr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484411" name="think-cell Slide" r:id="rId6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3"/>
            </p:custDataLst>
          </p:nvPr>
        </p:nvSpPr>
        <p:spPr>
          <a:xfrm>
            <a:off x="314709" y="1533439"/>
            <a:ext cx="4502138" cy="471550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4"/>
            </p:custDataLst>
          </p:nvPr>
        </p:nvSpPr>
        <p:spPr>
          <a:xfrm>
            <a:off x="5022838" y="1533440"/>
            <a:ext cx="4502138" cy="47255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485435" name="think-cell Slide" r:id="rId8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3"/>
            </p:custDataLst>
          </p:nvPr>
        </p:nvSpPr>
        <p:spPr>
          <a:xfrm>
            <a:off x="314709" y="2206953"/>
            <a:ext cx="4502138" cy="404199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4"/>
            </p:custDataLst>
          </p:nvPr>
        </p:nvSpPr>
        <p:spPr>
          <a:xfrm>
            <a:off x="5022838" y="2208394"/>
            <a:ext cx="4502138" cy="405063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 hasCustomPrompt="1"/>
            <p:custDataLst>
              <p:tags r:id="rId5"/>
            </p:custDataLst>
          </p:nvPr>
        </p:nvSpPr>
        <p:spPr>
          <a:xfrm>
            <a:off x="314710" y="1542648"/>
            <a:ext cx="4502138" cy="653034"/>
          </a:xfrm>
        </p:spPr>
        <p:txBody>
          <a:bodyPr anchor="ctr"/>
          <a:lstStyle>
            <a:lvl1pPr algn="ctr">
              <a:buNone/>
              <a:defRPr sz="2200" b="1">
                <a:solidFill>
                  <a:schemeClr val="tx2">
                    <a:lumMod val="50000"/>
                  </a:schemeClr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5023145" y="1533439"/>
            <a:ext cx="4502138" cy="653034"/>
          </a:xfrm>
        </p:spPr>
        <p:txBody>
          <a:bodyPr anchor="ctr"/>
          <a:lstStyle>
            <a:lvl1pPr algn="ctr">
              <a:buNone/>
              <a:defRPr lang="fr-FR" sz="2200" b="1" kern="1200" noProof="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17499" y="1511299"/>
            <a:ext cx="4565947" cy="443745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wrap="square" anchor="ctr">
            <a:noAutofit/>
          </a:bodyPr>
          <a:lstStyle>
            <a:lvl1pPr marL="0" indent="0"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17499" y="1902609"/>
            <a:ext cx="4565947" cy="1861869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2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051356" y="1511299"/>
            <a:ext cx="4533969" cy="443745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051356" y="1902609"/>
            <a:ext cx="4533969" cy="1861869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17499" y="3894138"/>
            <a:ext cx="4565947" cy="444882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wrap="square" anchor="ctr">
            <a:noAutofit/>
          </a:bodyPr>
          <a:lstStyle>
            <a:lvl1pPr marL="0" indent="0"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17499" y="4286584"/>
            <a:ext cx="4565947" cy="1990391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051356" y="3894138"/>
            <a:ext cx="4533969" cy="444882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5051356" y="4286584"/>
            <a:ext cx="4533969" cy="1990391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486459" name="think-cell Slide" r:id="rId3" imgW="360" imgH="360" progId="">
              <p:embed/>
            </p:oleObj>
          </a:graphicData>
        </a:graphic>
      </p:graphicFrame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506939" name="think-cell Slide" r:id="rId4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317501" y="1511300"/>
            <a:ext cx="9267824" cy="45847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507963" name="think-cell Slide" r:id="rId6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323392" y="2111956"/>
            <a:ext cx="9582608" cy="402656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4"/>
            </p:custDataLst>
          </p:nvPr>
        </p:nvSpPr>
        <p:spPr>
          <a:xfrm>
            <a:off x="323487" y="1495447"/>
            <a:ext cx="9598643" cy="643612"/>
          </a:xfr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508987" name="think-cell Slide" r:id="rId6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3"/>
            </p:custDataLst>
          </p:nvPr>
        </p:nvSpPr>
        <p:spPr>
          <a:xfrm>
            <a:off x="314709" y="1533439"/>
            <a:ext cx="4502138" cy="471550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4"/>
            </p:custDataLst>
          </p:nvPr>
        </p:nvSpPr>
        <p:spPr>
          <a:xfrm>
            <a:off x="5022838" y="1533440"/>
            <a:ext cx="4502138" cy="47255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510011" name="think-cell Slide" r:id="rId8" imgW="360" imgH="360" progId="">
              <p:embed/>
            </p:oleObj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3"/>
            </p:custDataLst>
          </p:nvPr>
        </p:nvSpPr>
        <p:spPr>
          <a:xfrm>
            <a:off x="314709" y="2206953"/>
            <a:ext cx="4502138" cy="404199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4"/>
            </p:custDataLst>
          </p:nvPr>
        </p:nvSpPr>
        <p:spPr>
          <a:xfrm>
            <a:off x="5022838" y="2208394"/>
            <a:ext cx="4502138" cy="405063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 hasCustomPrompt="1"/>
            <p:custDataLst>
              <p:tags r:id="rId5"/>
            </p:custDataLst>
          </p:nvPr>
        </p:nvSpPr>
        <p:spPr>
          <a:xfrm>
            <a:off x="314710" y="1542648"/>
            <a:ext cx="4502138" cy="653034"/>
          </a:xfrm>
        </p:spPr>
        <p:txBody>
          <a:bodyPr anchor="ctr"/>
          <a:lstStyle>
            <a:lvl1pPr algn="ctr">
              <a:buNone/>
              <a:defRPr sz="2200" b="1">
                <a:solidFill>
                  <a:schemeClr val="tx2">
                    <a:lumMod val="50000"/>
                  </a:schemeClr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5023145" y="1533439"/>
            <a:ext cx="4502138" cy="653034"/>
          </a:xfrm>
        </p:spPr>
        <p:txBody>
          <a:bodyPr anchor="ctr"/>
          <a:lstStyle>
            <a:lvl1pPr algn="ctr">
              <a:buNone/>
              <a:defRPr lang="fr-FR" sz="2200" b="1" kern="1200" noProof="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30220" name="think-cell Slide" r:id="rId3" imgW="360" imgH="360" progId="">
              <p:embed/>
            </p:oleObj>
          </a:graphicData>
        </a:graphic>
      </p:graphicFrame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17499" y="1511299"/>
            <a:ext cx="4565947" cy="443745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wrap="square" anchor="ctr">
            <a:noAutofit/>
          </a:bodyPr>
          <a:lstStyle>
            <a:lvl1pPr marL="0" indent="0"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17499" y="1902609"/>
            <a:ext cx="4565947" cy="1861869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2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051356" y="1511299"/>
            <a:ext cx="4533969" cy="443745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051356" y="1902609"/>
            <a:ext cx="4533969" cy="1861869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17499" y="3894138"/>
            <a:ext cx="4565947" cy="444882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wrap="square" anchor="ctr">
            <a:noAutofit/>
          </a:bodyPr>
          <a:lstStyle>
            <a:lvl1pPr marL="0" indent="0"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17499" y="4286584"/>
            <a:ext cx="4565947" cy="1990391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051356" y="3894138"/>
            <a:ext cx="4533969" cy="444882"/>
          </a:xfrm>
          <a:solidFill>
            <a:schemeClr val="accent2"/>
          </a:solidFill>
          <a:ln w="19050">
            <a:solidFill>
              <a:schemeClr val="accent2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4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5051356" y="4286584"/>
            <a:ext cx="4533969" cy="1990391"/>
          </a:xfr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511035" name="think-cell Slide" r:id="rId3" imgW="360" imgH="360" progId="">
              <p:embed/>
            </p:oleObj>
          </a:graphicData>
        </a:graphic>
      </p:graphicFrame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/>
        </p:nvGraphicFramePr>
        <p:xfrm>
          <a:off x="0" y="0"/>
          <a:ext cx="147061" cy="143985"/>
        </p:xfrm>
        <a:graphic>
          <a:graphicData uri="http://schemas.openxmlformats.org/presentationml/2006/ole">
            <p:oleObj spid="_x0000_s530491" name="think-cell Slide" r:id="rId4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317501" y="1511300"/>
            <a:ext cx="9267824" cy="45847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19300001341921131607747429122_ps.jpg"/>
          <p:cNvPicPr>
            <a:picLocks noChangeAspect="1"/>
          </p:cNvPicPr>
          <p:nvPr userDrawn="1"/>
        </p:nvPicPr>
        <p:blipFill>
          <a:blip r:embed="rId2" cstate="print"/>
          <a:srcRect r="26042" b="17664"/>
          <a:stretch>
            <a:fillRect/>
          </a:stretch>
        </p:blipFill>
        <p:spPr>
          <a:xfrm>
            <a:off x="0" y="633410"/>
            <a:ext cx="9906000" cy="6224590"/>
          </a:xfrm>
          <a:prstGeom prst="rect">
            <a:avLst/>
          </a:prstGeom>
        </p:spPr>
      </p:pic>
      <p:pic>
        <p:nvPicPr>
          <p:cNvPr id="18" name="Picture 17" descr="Header_Title Slide_PPT Template_3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0" y="1"/>
            <a:ext cx="9906000" cy="2516697"/>
          </a:xfrm>
          <a:prstGeom prst="rect">
            <a:avLst/>
          </a:prstGeom>
        </p:spPr>
      </p:pic>
      <p:pic>
        <p:nvPicPr>
          <p:cNvPr id="22" name="Picture 21" descr="Header_PPT Template.png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0" y="0"/>
            <a:ext cx="9906000" cy="2516696"/>
          </a:xfrm>
          <a:prstGeom prst="rect">
            <a:avLst/>
          </a:prstGeom>
        </p:spPr>
      </p:pic>
      <p:pic>
        <p:nvPicPr>
          <p:cNvPr id="16" name="Picture 15" descr="capgemini logo.png"/>
          <p:cNvPicPr>
            <a:picLocks noChangeAspect="1"/>
          </p:cNvPicPr>
          <p:nvPr userDrawn="1"/>
        </p:nvPicPr>
        <p:blipFill>
          <a:blip r:embed="rId5" cstate="screen">
            <a:lum bright="100000"/>
          </a:blip>
          <a:stretch>
            <a:fillRect/>
          </a:stretch>
        </p:blipFill>
        <p:spPr>
          <a:xfrm>
            <a:off x="428497" y="625233"/>
            <a:ext cx="2995200" cy="643531"/>
          </a:xfrm>
          <a:prstGeom prst="rect">
            <a:avLst/>
          </a:prstGeom>
        </p:spPr>
      </p:pic>
      <p:pic>
        <p:nvPicPr>
          <p:cNvPr id="21" name="Picture 20" descr="logo.png"/>
          <p:cNvPicPr>
            <a:picLocks noChangeAspect="1"/>
          </p:cNvPicPr>
          <p:nvPr userDrawn="1"/>
        </p:nvPicPr>
        <p:blipFill>
          <a:blip r:embed="rId6" cstate="screen">
            <a:lum bright="100000"/>
          </a:blip>
          <a:stretch>
            <a:fillRect/>
          </a:stretch>
        </p:blipFill>
        <p:spPr>
          <a:xfrm>
            <a:off x="7800511" y="260650"/>
            <a:ext cx="1755000" cy="1223403"/>
          </a:xfrm>
          <a:prstGeom prst="rect">
            <a:avLst/>
          </a:prstGeom>
        </p:spPr>
      </p:pic>
      <p:pic>
        <p:nvPicPr>
          <p:cNvPr id="13" name="Picture 12" descr="Footer_PPT Template_2.png"/>
          <p:cNvPicPr preferRelativeResize="0">
            <a:picLocks/>
          </p:cNvPicPr>
          <p:nvPr userDrawn="1"/>
        </p:nvPicPr>
        <p:blipFill>
          <a:blip r:embed="rId7" cstate="screen"/>
          <a:stretch>
            <a:fillRect/>
          </a:stretch>
        </p:blipFill>
        <p:spPr>
          <a:xfrm>
            <a:off x="0" y="6238800"/>
            <a:ext cx="9906000" cy="619200"/>
          </a:xfrm>
          <a:prstGeom prst="rect">
            <a:avLst/>
          </a:prstGeom>
        </p:spPr>
      </p:pic>
      <p:pic>
        <p:nvPicPr>
          <p:cNvPr id="14" name="Image 7" descr="Capgemini_Slogan_RGB.png"/>
          <p:cNvPicPr>
            <a:picLocks noChangeAspect="1"/>
          </p:cNvPicPr>
          <p:nvPr userDrawn="1"/>
        </p:nvPicPr>
        <p:blipFill>
          <a:blip r:embed="rId8" cstate="screen">
            <a:lum bright="100000"/>
          </a:blip>
          <a:stretch>
            <a:fillRect/>
          </a:stretch>
        </p:blipFill>
        <p:spPr>
          <a:xfrm>
            <a:off x="6747199" y="6390284"/>
            <a:ext cx="2925000" cy="27908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742952" y="2636912"/>
            <a:ext cx="5458189" cy="1512168"/>
          </a:xfrm>
        </p:spPr>
        <p:txBody>
          <a:bodyPr anchor="b">
            <a:noAutofit/>
          </a:bodyPr>
          <a:lstStyle>
            <a:lvl1pPr algn="l">
              <a:defRPr sz="4800" b="0" spc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740534" y="4149144"/>
            <a:ext cx="5460607" cy="57600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000" spc="0">
                <a:solidFill>
                  <a:srgbClr val="0094C3"/>
                </a:solidFill>
                <a:latin typeface="+mj-lt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tags" Target="../tags/tag5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4.xml"/><Relationship Id="rId17" Type="http://schemas.openxmlformats.org/officeDocument/2006/relationships/tags" Target="../tags/tag9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8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7.xml"/><Relationship Id="rId10" Type="http://schemas.openxmlformats.org/officeDocument/2006/relationships/tags" Target="../tags/tag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Relationship Id="rId14" Type="http://schemas.openxmlformats.org/officeDocument/2006/relationships/tags" Target="../tags/tag6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13" Type="http://schemas.openxmlformats.org/officeDocument/2006/relationships/tags" Target="../tags/tag181.xml"/><Relationship Id="rId18" Type="http://schemas.openxmlformats.org/officeDocument/2006/relationships/oleObject" Target="../embeddings/oleObject42.bin"/><Relationship Id="rId3" Type="http://schemas.openxmlformats.org/officeDocument/2006/relationships/slideLayout" Target="../slideLayouts/slideLayout62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66.xml"/><Relationship Id="rId12" Type="http://schemas.openxmlformats.org/officeDocument/2006/relationships/tags" Target="../tags/tag180.xml"/><Relationship Id="rId17" Type="http://schemas.openxmlformats.org/officeDocument/2006/relationships/tags" Target="../tags/tag185.xml"/><Relationship Id="rId2" Type="http://schemas.openxmlformats.org/officeDocument/2006/relationships/slideLayout" Target="../slideLayouts/slideLayout61.xml"/><Relationship Id="rId16" Type="http://schemas.openxmlformats.org/officeDocument/2006/relationships/tags" Target="../tags/tag184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tags" Target="../tags/tag179.xml"/><Relationship Id="rId5" Type="http://schemas.openxmlformats.org/officeDocument/2006/relationships/slideLayout" Target="../slideLayouts/slideLayout64.xml"/><Relationship Id="rId15" Type="http://schemas.openxmlformats.org/officeDocument/2006/relationships/tags" Target="../tags/tag183.xml"/><Relationship Id="rId10" Type="http://schemas.openxmlformats.org/officeDocument/2006/relationships/tags" Target="../tags/tag17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63.xml"/><Relationship Id="rId9" Type="http://schemas.openxmlformats.org/officeDocument/2006/relationships/vmlDrawing" Target="../drawings/vmlDrawing42.vml"/><Relationship Id="rId14" Type="http://schemas.openxmlformats.org/officeDocument/2006/relationships/tags" Target="../tags/tag18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tags" Target="../tags/tag205.xml"/><Relationship Id="rId18" Type="http://schemas.openxmlformats.org/officeDocument/2006/relationships/tags" Target="../tags/tag210.xml"/><Relationship Id="rId3" Type="http://schemas.openxmlformats.org/officeDocument/2006/relationships/slideLayout" Target="../slideLayouts/slideLayout69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3.xml"/><Relationship Id="rId12" Type="http://schemas.openxmlformats.org/officeDocument/2006/relationships/tags" Target="../tags/tag204.xml"/><Relationship Id="rId17" Type="http://schemas.openxmlformats.org/officeDocument/2006/relationships/tags" Target="../tags/tag209.xml"/><Relationship Id="rId2" Type="http://schemas.openxmlformats.org/officeDocument/2006/relationships/slideLayout" Target="../slideLayouts/slideLayout68.xml"/><Relationship Id="rId16" Type="http://schemas.openxmlformats.org/officeDocument/2006/relationships/tags" Target="../tags/tag208.xml"/><Relationship Id="rId20" Type="http://schemas.openxmlformats.org/officeDocument/2006/relationships/oleObject" Target="../embeddings/oleObject49.bin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vmlDrawing" Target="../drawings/vmlDrawing49.vml"/><Relationship Id="rId5" Type="http://schemas.openxmlformats.org/officeDocument/2006/relationships/slideLayout" Target="../slideLayouts/slideLayout71.xml"/><Relationship Id="rId15" Type="http://schemas.openxmlformats.org/officeDocument/2006/relationships/tags" Target="../tags/tag207.xml"/><Relationship Id="rId10" Type="http://schemas.openxmlformats.org/officeDocument/2006/relationships/theme" Target="../theme/theme11.xml"/><Relationship Id="rId19" Type="http://schemas.openxmlformats.org/officeDocument/2006/relationships/tags" Target="../tags/tag211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tags" Target="../tags/tag20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8.vml"/><Relationship Id="rId13" Type="http://schemas.openxmlformats.org/officeDocument/2006/relationships/tags" Target="../tags/tag24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78.xml"/><Relationship Id="rId7" Type="http://schemas.openxmlformats.org/officeDocument/2006/relationships/theme" Target="../theme/theme12.xml"/><Relationship Id="rId12" Type="http://schemas.openxmlformats.org/officeDocument/2006/relationships/tags" Target="../tags/tag242.xml"/><Relationship Id="rId17" Type="http://schemas.openxmlformats.org/officeDocument/2006/relationships/oleObject" Target="../embeddings/oleObject58.bin"/><Relationship Id="rId2" Type="http://schemas.openxmlformats.org/officeDocument/2006/relationships/slideLayout" Target="../slideLayouts/slideLayout77.xml"/><Relationship Id="rId16" Type="http://schemas.openxmlformats.org/officeDocument/2006/relationships/tags" Target="../tags/tag246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tags" Target="../tags/tag241.xml"/><Relationship Id="rId5" Type="http://schemas.openxmlformats.org/officeDocument/2006/relationships/slideLayout" Target="../slideLayouts/slideLayout80.xml"/><Relationship Id="rId15" Type="http://schemas.openxmlformats.org/officeDocument/2006/relationships/tags" Target="../tags/tag245.xml"/><Relationship Id="rId10" Type="http://schemas.openxmlformats.org/officeDocument/2006/relationships/tags" Target="../tags/tag240.xml"/><Relationship Id="rId4" Type="http://schemas.openxmlformats.org/officeDocument/2006/relationships/slideLayout" Target="../slideLayouts/slideLayout79.xml"/><Relationship Id="rId9" Type="http://schemas.openxmlformats.org/officeDocument/2006/relationships/tags" Target="../tags/tag239.xml"/><Relationship Id="rId14" Type="http://schemas.openxmlformats.org/officeDocument/2006/relationships/tags" Target="../tags/tag244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ags" Target="../tags/tag263.xml"/><Relationship Id="rId13" Type="http://schemas.openxmlformats.org/officeDocument/2006/relationships/image" Target="../media/image2.png"/><Relationship Id="rId3" Type="http://schemas.openxmlformats.org/officeDocument/2006/relationships/vmlDrawing" Target="../drawings/vmlDrawing64.vml"/><Relationship Id="rId7" Type="http://schemas.openxmlformats.org/officeDocument/2006/relationships/tags" Target="../tags/tag262.xml"/><Relationship Id="rId12" Type="http://schemas.openxmlformats.org/officeDocument/2006/relationships/oleObject" Target="../embeddings/oleObject64.bin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82.xml"/><Relationship Id="rId6" Type="http://schemas.openxmlformats.org/officeDocument/2006/relationships/tags" Target="../tags/tag261.xml"/><Relationship Id="rId11" Type="http://schemas.openxmlformats.org/officeDocument/2006/relationships/tags" Target="../tags/tag266.xml"/><Relationship Id="rId5" Type="http://schemas.openxmlformats.org/officeDocument/2006/relationships/tags" Target="../tags/tag260.xml"/><Relationship Id="rId10" Type="http://schemas.openxmlformats.org/officeDocument/2006/relationships/tags" Target="../tags/tag265.xml"/><Relationship Id="rId4" Type="http://schemas.openxmlformats.org/officeDocument/2006/relationships/tags" Target="../tags/tag259.xml"/><Relationship Id="rId9" Type="http://schemas.openxmlformats.org/officeDocument/2006/relationships/tags" Target="../tags/tag26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tags" Target="../tags/tag273.xml"/><Relationship Id="rId13" Type="http://schemas.openxmlformats.org/officeDocument/2006/relationships/oleObject" Target="../embeddings/oleObject66.bin"/><Relationship Id="rId18" Type="http://schemas.openxmlformats.org/officeDocument/2006/relationships/hyperlink" Target="http://www.linkedin.com/company/capgemini" TargetMode="External"/><Relationship Id="rId3" Type="http://schemas.openxmlformats.org/officeDocument/2006/relationships/tags" Target="../tags/tag268.xml"/><Relationship Id="rId21" Type="http://schemas.openxmlformats.org/officeDocument/2006/relationships/image" Target="../media/image45.png"/><Relationship Id="rId7" Type="http://schemas.openxmlformats.org/officeDocument/2006/relationships/tags" Target="../tags/tag272.xml"/><Relationship Id="rId12" Type="http://schemas.openxmlformats.org/officeDocument/2006/relationships/tags" Target="../tags/tag277.xml"/><Relationship Id="rId17" Type="http://schemas.openxmlformats.org/officeDocument/2006/relationships/image" Target="../media/image43.png"/><Relationship Id="rId25" Type="http://schemas.openxmlformats.org/officeDocument/2006/relationships/image" Target="../media/image14.gif"/><Relationship Id="rId2" Type="http://schemas.openxmlformats.org/officeDocument/2006/relationships/vmlDrawing" Target="../drawings/vmlDrawing66.vml"/><Relationship Id="rId16" Type="http://schemas.openxmlformats.org/officeDocument/2006/relationships/hyperlink" Target="http://www.facebook.com/Capgemini" TargetMode="External"/><Relationship Id="rId20" Type="http://schemas.openxmlformats.org/officeDocument/2006/relationships/hyperlink" Target="http://www.twitter.com/capgemini" TargetMode="External"/><Relationship Id="rId1" Type="http://schemas.openxmlformats.org/officeDocument/2006/relationships/theme" Target="../theme/theme14.xml"/><Relationship Id="rId6" Type="http://schemas.openxmlformats.org/officeDocument/2006/relationships/tags" Target="../tags/tag271.xml"/><Relationship Id="rId11" Type="http://schemas.openxmlformats.org/officeDocument/2006/relationships/tags" Target="../tags/tag276.xml"/><Relationship Id="rId24" Type="http://schemas.openxmlformats.org/officeDocument/2006/relationships/hyperlink" Target="http://www.slideshare.net/capgemini" TargetMode="External"/><Relationship Id="rId5" Type="http://schemas.openxmlformats.org/officeDocument/2006/relationships/tags" Target="../tags/tag270.xml"/><Relationship Id="rId15" Type="http://schemas.openxmlformats.org/officeDocument/2006/relationships/image" Target="../media/image4.emf"/><Relationship Id="rId23" Type="http://schemas.openxmlformats.org/officeDocument/2006/relationships/image" Target="../media/image46.png"/><Relationship Id="rId10" Type="http://schemas.openxmlformats.org/officeDocument/2006/relationships/tags" Target="../tags/tag275.xml"/><Relationship Id="rId19" Type="http://schemas.openxmlformats.org/officeDocument/2006/relationships/image" Target="../media/image44.png"/><Relationship Id="rId4" Type="http://schemas.openxmlformats.org/officeDocument/2006/relationships/tags" Target="../tags/tag269.xml"/><Relationship Id="rId9" Type="http://schemas.openxmlformats.org/officeDocument/2006/relationships/tags" Target="../tags/tag274.xml"/><Relationship Id="rId14" Type="http://schemas.openxmlformats.org/officeDocument/2006/relationships/image" Target="../media/image42.tiff"/><Relationship Id="rId22" Type="http://schemas.openxmlformats.org/officeDocument/2006/relationships/hyperlink" Target="http://www.youtube.com/capgemini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image" Target="../media/image10.png"/><Relationship Id="rId26" Type="http://schemas.openxmlformats.org/officeDocument/2006/relationships/image" Target="../media/image14.gif"/><Relationship Id="rId3" Type="http://schemas.openxmlformats.org/officeDocument/2006/relationships/vmlDrawing" Target="../drawings/vmlDrawing8.vml"/><Relationship Id="rId21" Type="http://schemas.openxmlformats.org/officeDocument/2006/relationships/hyperlink" Target="http://www.twitter.com/capgemini" TargetMode="Externa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hyperlink" Target="http://www.facebook.com/Capgemini" TargetMode="External"/><Relationship Id="rId25" Type="http://schemas.openxmlformats.org/officeDocument/2006/relationships/hyperlink" Target="http://www.slideshare.net/capgemini" TargetMode="External"/><Relationship Id="rId2" Type="http://schemas.openxmlformats.org/officeDocument/2006/relationships/theme" Target="../theme/theme2.xml"/><Relationship Id="rId16" Type="http://schemas.openxmlformats.org/officeDocument/2006/relationships/image" Target="../media/image4.emf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24" Type="http://schemas.openxmlformats.org/officeDocument/2006/relationships/image" Target="../media/image13.png"/><Relationship Id="rId5" Type="http://schemas.openxmlformats.org/officeDocument/2006/relationships/tags" Target="../tags/tag28.xml"/><Relationship Id="rId15" Type="http://schemas.openxmlformats.org/officeDocument/2006/relationships/image" Target="../media/image9.tiff"/><Relationship Id="rId23" Type="http://schemas.openxmlformats.org/officeDocument/2006/relationships/hyperlink" Target="http://www.youtube.com/capgemini" TargetMode="External"/><Relationship Id="rId10" Type="http://schemas.openxmlformats.org/officeDocument/2006/relationships/tags" Target="../tags/tag33.xml"/><Relationship Id="rId19" Type="http://schemas.openxmlformats.org/officeDocument/2006/relationships/hyperlink" Target="http://www.linkedin.com/company/capgemini" TargetMode="Externa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oleObject" Target="../embeddings/oleObject8.bin"/><Relationship Id="rId22" Type="http://schemas.openxmlformats.org/officeDocument/2006/relationships/image" Target="../media/image1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vmlDrawing" Target="../drawings/vmlDrawing10.vml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1.vml"/><Relationship Id="rId13" Type="http://schemas.openxmlformats.org/officeDocument/2006/relationships/tags" Target="../tags/tag50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5.xml"/><Relationship Id="rId12" Type="http://schemas.openxmlformats.org/officeDocument/2006/relationships/tags" Target="../tags/tag49.xml"/><Relationship Id="rId17" Type="http://schemas.openxmlformats.org/officeDocument/2006/relationships/oleObject" Target="../embeddings/oleObject11.bin"/><Relationship Id="rId2" Type="http://schemas.openxmlformats.org/officeDocument/2006/relationships/slideLayout" Target="../slideLayouts/slideLayout22.xml"/><Relationship Id="rId16" Type="http://schemas.openxmlformats.org/officeDocument/2006/relationships/tags" Target="../tags/tag53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ags" Target="../tags/tag48.xml"/><Relationship Id="rId5" Type="http://schemas.openxmlformats.org/officeDocument/2006/relationships/slideLayout" Target="../slideLayouts/slideLayout25.xml"/><Relationship Id="rId15" Type="http://schemas.openxmlformats.org/officeDocument/2006/relationships/tags" Target="../tags/tag52.xml"/><Relationship Id="rId10" Type="http://schemas.openxmlformats.org/officeDocument/2006/relationships/tags" Target="../tags/tag47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24.xml"/><Relationship Id="rId9" Type="http://schemas.openxmlformats.org/officeDocument/2006/relationships/tags" Target="../tags/tag46.xml"/><Relationship Id="rId14" Type="http://schemas.openxmlformats.org/officeDocument/2006/relationships/tags" Target="../tags/tag5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ags" Target="../tags/tag68.xml"/><Relationship Id="rId18" Type="http://schemas.openxmlformats.org/officeDocument/2006/relationships/tags" Target="../tags/tag73.xml"/><Relationship Id="rId3" Type="http://schemas.openxmlformats.org/officeDocument/2006/relationships/slideLayout" Target="../slideLayouts/slideLayout29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33.xml"/><Relationship Id="rId12" Type="http://schemas.openxmlformats.org/officeDocument/2006/relationships/tags" Target="../tags/tag67.xml"/><Relationship Id="rId17" Type="http://schemas.openxmlformats.org/officeDocument/2006/relationships/tags" Target="../tags/tag72.xml"/><Relationship Id="rId2" Type="http://schemas.openxmlformats.org/officeDocument/2006/relationships/slideLayout" Target="../slideLayouts/slideLayout28.xml"/><Relationship Id="rId16" Type="http://schemas.openxmlformats.org/officeDocument/2006/relationships/tags" Target="../tags/tag71.xml"/><Relationship Id="rId20" Type="http://schemas.openxmlformats.org/officeDocument/2006/relationships/oleObject" Target="../embeddings/oleObject16.bin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vmlDrawing" Target="../drawings/vmlDrawing16.vml"/><Relationship Id="rId5" Type="http://schemas.openxmlformats.org/officeDocument/2006/relationships/slideLayout" Target="../slideLayouts/slideLayout31.xml"/><Relationship Id="rId15" Type="http://schemas.openxmlformats.org/officeDocument/2006/relationships/tags" Target="../tags/tag70.xml"/><Relationship Id="rId23" Type="http://schemas.openxmlformats.org/officeDocument/2006/relationships/image" Target="../media/image7.png"/><Relationship Id="rId10" Type="http://schemas.openxmlformats.org/officeDocument/2006/relationships/theme" Target="../theme/theme6.xml"/><Relationship Id="rId19" Type="http://schemas.openxmlformats.org/officeDocument/2006/relationships/tags" Target="../tags/tag74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ags" Target="../tags/tag69.xml"/><Relationship Id="rId22" Type="http://schemas.openxmlformats.org/officeDocument/2006/relationships/image" Target="../media/image6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13" Type="http://schemas.openxmlformats.org/officeDocument/2006/relationships/tags" Target="../tags/tag97.xml"/><Relationship Id="rId18" Type="http://schemas.openxmlformats.org/officeDocument/2006/relationships/oleObject" Target="../embeddings/oleObject22.bin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42.xml"/><Relationship Id="rId12" Type="http://schemas.openxmlformats.org/officeDocument/2006/relationships/tags" Target="../tags/tag96.xml"/><Relationship Id="rId17" Type="http://schemas.openxmlformats.org/officeDocument/2006/relationships/tags" Target="../tags/tag101.xml"/><Relationship Id="rId2" Type="http://schemas.openxmlformats.org/officeDocument/2006/relationships/slideLayout" Target="../slideLayouts/slideLayout37.xml"/><Relationship Id="rId16" Type="http://schemas.openxmlformats.org/officeDocument/2006/relationships/tags" Target="../tags/tag100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tags" Target="../tags/tag95.xml"/><Relationship Id="rId5" Type="http://schemas.openxmlformats.org/officeDocument/2006/relationships/slideLayout" Target="../slideLayouts/slideLayout40.xml"/><Relationship Id="rId15" Type="http://schemas.openxmlformats.org/officeDocument/2006/relationships/tags" Target="../tags/tag99.xml"/><Relationship Id="rId10" Type="http://schemas.openxmlformats.org/officeDocument/2006/relationships/tags" Target="../tags/tag94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9.xml"/><Relationship Id="rId9" Type="http://schemas.openxmlformats.org/officeDocument/2006/relationships/vmlDrawing" Target="../drawings/vmlDrawing22.vml"/><Relationship Id="rId14" Type="http://schemas.openxmlformats.org/officeDocument/2006/relationships/tags" Target="../tags/tag9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tags" Target="../tags/tag121.xml"/><Relationship Id="rId18" Type="http://schemas.openxmlformats.org/officeDocument/2006/relationships/tags" Target="../tags/tag126.xml"/><Relationship Id="rId3" Type="http://schemas.openxmlformats.org/officeDocument/2006/relationships/slideLayout" Target="../slideLayouts/slideLayout45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49.xml"/><Relationship Id="rId12" Type="http://schemas.openxmlformats.org/officeDocument/2006/relationships/tags" Target="../tags/tag120.xml"/><Relationship Id="rId17" Type="http://schemas.openxmlformats.org/officeDocument/2006/relationships/tags" Target="../tags/tag125.xml"/><Relationship Id="rId2" Type="http://schemas.openxmlformats.org/officeDocument/2006/relationships/slideLayout" Target="../slideLayouts/slideLayout44.xml"/><Relationship Id="rId16" Type="http://schemas.openxmlformats.org/officeDocument/2006/relationships/tags" Target="../tags/tag124.xml"/><Relationship Id="rId20" Type="http://schemas.openxmlformats.org/officeDocument/2006/relationships/oleObject" Target="../embeddings/oleObject28.bin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vmlDrawing" Target="../drawings/vmlDrawing28.vml"/><Relationship Id="rId5" Type="http://schemas.openxmlformats.org/officeDocument/2006/relationships/slideLayout" Target="../slideLayouts/slideLayout47.xml"/><Relationship Id="rId15" Type="http://schemas.openxmlformats.org/officeDocument/2006/relationships/tags" Target="../tags/tag123.xml"/><Relationship Id="rId23" Type="http://schemas.openxmlformats.org/officeDocument/2006/relationships/image" Target="../media/image7.png"/><Relationship Id="rId10" Type="http://schemas.openxmlformats.org/officeDocument/2006/relationships/theme" Target="../theme/theme8.xml"/><Relationship Id="rId19" Type="http://schemas.openxmlformats.org/officeDocument/2006/relationships/tags" Target="../tags/tag127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tags" Target="../tags/tag122.xml"/><Relationship Id="rId22" Type="http://schemas.openxmlformats.org/officeDocument/2006/relationships/image" Target="../media/image6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tags" Target="../tags/tag148.xml"/><Relationship Id="rId18" Type="http://schemas.openxmlformats.org/officeDocument/2006/relationships/tags" Target="../tags/tag153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58.xml"/><Relationship Id="rId12" Type="http://schemas.openxmlformats.org/officeDocument/2006/relationships/tags" Target="../tags/tag147.xml"/><Relationship Id="rId17" Type="http://schemas.openxmlformats.org/officeDocument/2006/relationships/tags" Target="../tags/tag152.xml"/><Relationship Id="rId2" Type="http://schemas.openxmlformats.org/officeDocument/2006/relationships/slideLayout" Target="../slideLayouts/slideLayout53.xml"/><Relationship Id="rId16" Type="http://schemas.openxmlformats.org/officeDocument/2006/relationships/tags" Target="../tags/tag151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ags" Target="../tags/tag146.xml"/><Relationship Id="rId5" Type="http://schemas.openxmlformats.org/officeDocument/2006/relationships/slideLayout" Target="../slideLayouts/slideLayout56.xml"/><Relationship Id="rId15" Type="http://schemas.openxmlformats.org/officeDocument/2006/relationships/tags" Target="../tags/tag150.xml"/><Relationship Id="rId10" Type="http://schemas.openxmlformats.org/officeDocument/2006/relationships/vmlDrawing" Target="../drawings/vmlDrawing34.vml"/><Relationship Id="rId19" Type="http://schemas.openxmlformats.org/officeDocument/2006/relationships/oleObject" Target="../embeddings/oleObject34.bin"/><Relationship Id="rId4" Type="http://schemas.openxmlformats.org/officeDocument/2006/relationships/slideLayout" Target="../slideLayouts/slideLayout55.xml"/><Relationship Id="rId9" Type="http://schemas.openxmlformats.org/officeDocument/2006/relationships/theme" Target="../theme/theme9.xml"/><Relationship Id="rId14" Type="http://schemas.openxmlformats.org/officeDocument/2006/relationships/tags" Target="../tags/tag149.xml"/><Relationship Id="rId22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2221" name="think-cell Slide" r:id="rId18" imgW="360" imgH="360" progId="">
              <p:embed/>
            </p:oleObj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1" y="0"/>
            <a:ext cx="9905999" cy="100213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323392" y="1501977"/>
            <a:ext cx="9261933" cy="4774998"/>
          </a:xfrm>
          <a:prstGeom prst="rect">
            <a:avLst/>
          </a:prstGeom>
        </p:spPr>
        <p:txBody>
          <a:bodyPr vert="horz" lIns="0" tIns="72000" rIns="72000" bIns="72000" rtlCol="0">
            <a:noAutofit/>
          </a:bodyPr>
          <a:lstStyle/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11" name="TextBox 10"/>
          <p:cNvSpPr txBox="1"/>
          <p:nvPr>
            <p:custDataLst>
              <p:tags r:id="rId12"/>
            </p:custDataLst>
          </p:nvPr>
        </p:nvSpPr>
        <p:spPr>
          <a:xfrm>
            <a:off x="9567490" y="6661691"/>
            <a:ext cx="110607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fld id="{6A895693-0027-4F28-9367-92E39A51F51C}" type="slidenum">
              <a:rPr lang="en-US" sz="700" smtClean="0">
                <a:solidFill>
                  <a:schemeClr val="tx2"/>
                </a:solidFill>
                <a:latin typeface="+mn-lt"/>
              </a:rPr>
              <a:pPr algn="ctr"/>
              <a:t>‹#›</a:t>
            </a:fld>
            <a:endParaRPr lang="en-US" sz="7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Freeform 4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2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12" name="Rectangle 11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741830" y="6623403"/>
            <a:ext cx="2660644" cy="18350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lIns="35997" tIns="35997" rIns="35997" bIns="35997" anchor="b" anchorCtr="0">
            <a:noAutofit/>
          </a:bodyPr>
          <a:lstStyle/>
          <a:p>
            <a:pPr marL="0" marR="0" lvl="0" indent="0" algn="r" defTabSz="995445" rtl="0" eaLnBrk="0" fontAlgn="auto" latinLnBrk="0" hangingPunct="0">
              <a:lnSpc>
                <a:spcPct val="9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0" i="0" noProof="0" dirty="0">
                <a:solidFill>
                  <a:schemeClr val="tx2"/>
                </a:solidFill>
                <a:latin typeface="+mn-lt"/>
                <a:cs typeface="Helvetica Light"/>
              </a:rPr>
              <a:t>Copyright © </a:t>
            </a:r>
            <a:r>
              <a:rPr lang="en-US" altLang="en-US" sz="700" b="0" i="0" noProof="0" dirty="0" err="1">
                <a:solidFill>
                  <a:schemeClr val="tx2"/>
                </a:solidFill>
                <a:latin typeface="+mn-lt"/>
                <a:cs typeface="Helvetica Light"/>
              </a:rPr>
              <a:t>Capgemini</a:t>
            </a:r>
            <a:r>
              <a:rPr lang="en-US" altLang="en-US" sz="700" b="0" i="0" noProof="0" dirty="0">
                <a:solidFill>
                  <a:schemeClr val="tx2"/>
                </a:solidFill>
                <a:latin typeface="+mn-lt"/>
                <a:cs typeface="Helvetica Light"/>
              </a:rPr>
              <a:t> 2015. All Rights Reserved</a:t>
            </a:r>
          </a:p>
        </p:txBody>
      </p:sp>
      <p:sp>
        <p:nvSpPr>
          <p:cNvPr id="13" name="Rectangle 12"/>
          <p:cNvSpPr/>
          <p:nvPr>
            <p:custDataLst>
              <p:tags r:id="rId15"/>
            </p:custDataLst>
          </p:nvPr>
        </p:nvSpPr>
        <p:spPr>
          <a:xfrm>
            <a:off x="7487920" y="6427223"/>
            <a:ext cx="1914554" cy="195814"/>
          </a:xfrm>
          <a:prstGeom prst="rect">
            <a:avLst/>
          </a:prstGeom>
        </p:spPr>
        <p:txBody>
          <a:bodyPr wrap="none" lIns="35997" tIns="35997" rIns="35997" bIns="35997" anchor="b" anchorCtr="0">
            <a:noAutofit/>
          </a:bodyPr>
          <a:lstStyle/>
          <a:p>
            <a:pPr algn="r"/>
            <a:r>
              <a:rPr lang="en-US" sz="700" dirty="0" err="1">
                <a:solidFill>
                  <a:schemeClr val="tx2"/>
                </a:solidFill>
                <a:latin typeface="+mn-lt"/>
              </a:rPr>
              <a:t>Docker</a:t>
            </a:r>
            <a:r>
              <a:rPr lang="en-US" sz="700" dirty="0">
                <a:solidFill>
                  <a:schemeClr val="tx2"/>
                </a:solidFill>
                <a:latin typeface="+mn-lt"/>
              </a:rPr>
              <a:t> Training| Oct</a:t>
            </a:r>
            <a:r>
              <a:rPr lang="en-US" sz="700" baseline="0" dirty="0">
                <a:solidFill>
                  <a:schemeClr val="tx2"/>
                </a:solidFill>
                <a:latin typeface="+mn-lt"/>
              </a:rPr>
              <a:t> 2015</a:t>
            </a:r>
            <a:r>
              <a:rPr lang="en-US" sz="7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en-US" sz="700" dirty="0">
                <a:solidFill>
                  <a:schemeClr val="tx2"/>
                </a:solidFill>
                <a:latin typeface="+mn-lt"/>
              </a:rPr>
              <a:t>Financial Services</a:t>
            </a:r>
          </a:p>
        </p:txBody>
      </p:sp>
      <p:pic>
        <p:nvPicPr>
          <p:cNvPr id="14" name="Picture 103" descr="C:\Users\UserSim\Desktop\Capgemini\Capgemini_logo_cmyk.png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19" cstate="email"/>
          <a:srcRect/>
          <a:stretch>
            <a:fillRect/>
          </a:stretch>
        </p:blipFill>
        <p:spPr bwMode="auto">
          <a:xfrm>
            <a:off x="158969" y="6443187"/>
            <a:ext cx="1310615" cy="320682"/>
          </a:xfrm>
          <a:prstGeom prst="rect">
            <a:avLst/>
          </a:prstGeom>
          <a:noFill/>
        </p:spPr>
      </p:pic>
      <p:cxnSp>
        <p:nvCxnSpPr>
          <p:cNvPr id="15" name="Straight Connector 5"/>
          <p:cNvCxnSpPr/>
          <p:nvPr>
            <p:custDataLst>
              <p:tags r:id="rId17"/>
            </p:custDataLst>
          </p:nvPr>
        </p:nvCxnSpPr>
        <p:spPr>
          <a:xfrm flipH="1">
            <a:off x="2" y="6362700"/>
            <a:ext cx="9905999" cy="0"/>
          </a:xfrm>
          <a:prstGeom prst="line">
            <a:avLst/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65" r:id="rId2"/>
    <p:sldLayoutId id="2147483966" r:id="rId3"/>
    <p:sldLayoutId id="2147483962" r:id="rId4"/>
    <p:sldLayoutId id="2147483963" r:id="rId5"/>
    <p:sldLayoutId id="2147483968" r:id="rId6"/>
    <p:sldLayoutId id="2147483934" r:id="rId7"/>
  </p:sldLayoutIdLst>
  <p:hf sldNum="0" hdr="0" ftr="0" dt="0"/>
  <p:txStyles>
    <p:titleStyle>
      <a:lvl1pPr algn="l" defTabSz="914342" rtl="0" eaLnBrk="1" latinLnBrk="0" hangingPunct="1">
        <a:lnSpc>
          <a:spcPct val="100000"/>
        </a:lnSpc>
        <a:spcBef>
          <a:spcPct val="0"/>
        </a:spcBef>
        <a:buNone/>
        <a:defRPr sz="2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5"/>
        </a:buClr>
        <a:buFont typeface="Wingdings" pitchFamily="2" charset="2"/>
        <a:buChar char="§"/>
        <a:defRPr sz="1400" b="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Wingdings" pitchFamily="2" charset="2"/>
        <a:buChar char="§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6858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/>
        </a:buClr>
        <a:buFont typeface="Arial" pitchFamily="34" charset="0"/>
        <a:buChar char="•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9144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1609624" indent="-193663" algn="l" defTabSz="914342" rtl="0" eaLnBrk="1" latinLnBrk="0" hangingPunct="1">
        <a:spcBef>
          <a:spcPts val="0"/>
        </a:spcBef>
        <a:buClr>
          <a:srgbClr val="B1B1B1"/>
        </a:buClr>
        <a:buFont typeface="Arial" pitchFamily="34" charset="0"/>
        <a:buChar char="–"/>
        <a:defRPr sz="1700" kern="1200">
          <a:solidFill>
            <a:srgbClr val="494949"/>
          </a:solidFill>
          <a:latin typeface="+mn-lt"/>
          <a:ea typeface="+mn-ea"/>
          <a:cs typeface="+mn-cs"/>
        </a:defRPr>
      </a:lvl5pPr>
      <a:lvl6pPr marL="2514441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2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3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4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380988" name="think-cell Slide" r:id="rId18" imgW="360" imgH="360" progId="">
              <p:embed/>
            </p:oleObj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1" y="0"/>
            <a:ext cx="9905999" cy="100213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323392" y="1501977"/>
            <a:ext cx="9261933" cy="4774998"/>
          </a:xfrm>
          <a:prstGeom prst="rect">
            <a:avLst/>
          </a:prstGeom>
        </p:spPr>
        <p:txBody>
          <a:bodyPr vert="horz" lIns="0" tIns="72000" rIns="72000" bIns="72000" rtlCol="0">
            <a:noAutofit/>
          </a:bodyPr>
          <a:lstStyle/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11" name="TextBox 10"/>
          <p:cNvSpPr txBox="1"/>
          <p:nvPr>
            <p:custDataLst>
              <p:tags r:id="rId12"/>
            </p:custDataLst>
          </p:nvPr>
        </p:nvSpPr>
        <p:spPr>
          <a:xfrm>
            <a:off x="9567490" y="6661691"/>
            <a:ext cx="110607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fld id="{6A895693-0027-4F28-9367-92E39A51F51C}" type="slidenum">
              <a:rPr lang="en-US" sz="700" smtClean="0">
                <a:solidFill>
                  <a:srgbClr val="998C85"/>
                </a:solidFill>
              </a:rPr>
              <a:pPr algn="ctr"/>
              <a:t>‹#›</a:t>
            </a:fld>
            <a:endParaRPr lang="en-US" sz="700" dirty="0">
              <a:solidFill>
                <a:srgbClr val="998C85"/>
              </a:solidFill>
            </a:endParaRPr>
          </a:p>
        </p:txBody>
      </p:sp>
      <p:sp>
        <p:nvSpPr>
          <p:cNvPr id="9" name="Freeform 4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2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rgbClr val="263147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741830" y="6623403"/>
            <a:ext cx="2660644" cy="18350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lIns="35997" tIns="35997" rIns="35997" bIns="35997" anchor="b" anchorCtr="0">
            <a:noAutofit/>
          </a:bodyPr>
          <a:lstStyle/>
          <a:p>
            <a:pPr algn="r"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altLang="en-US" sz="700" dirty="0">
                <a:solidFill>
                  <a:srgbClr val="998C85"/>
                </a:solidFill>
                <a:cs typeface="Helvetica Light"/>
              </a:rPr>
              <a:t>Copyright © </a:t>
            </a:r>
            <a:r>
              <a:rPr lang="en-US" altLang="en-US" sz="700" dirty="0" err="1">
                <a:solidFill>
                  <a:srgbClr val="998C85"/>
                </a:solidFill>
                <a:cs typeface="Helvetica Light"/>
              </a:rPr>
              <a:t>Capgemini</a:t>
            </a:r>
            <a:r>
              <a:rPr lang="en-US" altLang="en-US" sz="700" dirty="0">
                <a:solidFill>
                  <a:srgbClr val="998C85"/>
                </a:solidFill>
                <a:cs typeface="Helvetica Light"/>
              </a:rPr>
              <a:t> 2015. All Rights Reserved</a:t>
            </a:r>
          </a:p>
        </p:txBody>
      </p:sp>
      <p:sp>
        <p:nvSpPr>
          <p:cNvPr id="13" name="Rectangle 12"/>
          <p:cNvSpPr/>
          <p:nvPr>
            <p:custDataLst>
              <p:tags r:id="rId15"/>
            </p:custDataLst>
          </p:nvPr>
        </p:nvSpPr>
        <p:spPr>
          <a:xfrm>
            <a:off x="7487920" y="6427223"/>
            <a:ext cx="1914554" cy="195814"/>
          </a:xfrm>
          <a:prstGeom prst="rect">
            <a:avLst/>
          </a:prstGeom>
        </p:spPr>
        <p:txBody>
          <a:bodyPr wrap="none" lIns="35997" tIns="35997" rIns="35997" bIns="35997" anchor="b" anchorCtr="0">
            <a:noAutofit/>
          </a:bodyPr>
          <a:lstStyle/>
          <a:p>
            <a:pPr algn="r"/>
            <a:r>
              <a:rPr lang="en-US" sz="700" dirty="0" err="1">
                <a:solidFill>
                  <a:srgbClr val="998C85"/>
                </a:solidFill>
              </a:rPr>
              <a:t>Docker</a:t>
            </a:r>
            <a:r>
              <a:rPr lang="en-US" sz="700" dirty="0">
                <a:solidFill>
                  <a:srgbClr val="998C85"/>
                </a:solidFill>
              </a:rPr>
              <a:t> Training| Oct 2015 | Financial Services</a:t>
            </a:r>
          </a:p>
        </p:txBody>
      </p:sp>
      <p:pic>
        <p:nvPicPr>
          <p:cNvPr id="14" name="Picture 103" descr="C:\Users\UserSim\Desktop\Capgemini\Capgemini_logo_cmyk.png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19" cstate="email"/>
          <a:srcRect/>
          <a:stretch>
            <a:fillRect/>
          </a:stretch>
        </p:blipFill>
        <p:spPr bwMode="auto">
          <a:xfrm>
            <a:off x="158969" y="6443187"/>
            <a:ext cx="1310615" cy="320682"/>
          </a:xfrm>
          <a:prstGeom prst="rect">
            <a:avLst/>
          </a:prstGeom>
          <a:noFill/>
        </p:spPr>
      </p:pic>
      <p:cxnSp>
        <p:nvCxnSpPr>
          <p:cNvPr id="15" name="Straight Connector 5"/>
          <p:cNvCxnSpPr/>
          <p:nvPr>
            <p:custDataLst>
              <p:tags r:id="rId17"/>
            </p:custDataLst>
          </p:nvPr>
        </p:nvCxnSpPr>
        <p:spPr>
          <a:xfrm flipH="1">
            <a:off x="2" y="6362700"/>
            <a:ext cx="9905999" cy="0"/>
          </a:xfrm>
          <a:prstGeom prst="line">
            <a:avLst/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oter_PPT Template_2.png"/>
          <p:cNvPicPr preferRelativeResize="0">
            <a:picLocks/>
          </p:cNvPicPr>
          <p:nvPr userDrawn="1"/>
        </p:nvPicPr>
        <p:blipFill>
          <a:blip r:embed="rId20" cstate="screen"/>
          <a:stretch>
            <a:fillRect/>
          </a:stretch>
        </p:blipFill>
        <p:spPr>
          <a:xfrm>
            <a:off x="0" y="6238800"/>
            <a:ext cx="9906000" cy="619200"/>
          </a:xfrm>
          <a:prstGeom prst="rect">
            <a:avLst/>
          </a:prstGeom>
        </p:spPr>
      </p:pic>
      <p:pic>
        <p:nvPicPr>
          <p:cNvPr id="17" name="Picture 16" descr="logo.png"/>
          <p:cNvPicPr>
            <a:picLocks noChangeAspect="1"/>
          </p:cNvPicPr>
          <p:nvPr userDrawn="1"/>
        </p:nvPicPr>
        <p:blipFill>
          <a:blip r:embed="rId21" cstate="screen">
            <a:lum bright="100000"/>
          </a:blip>
          <a:stretch>
            <a:fillRect/>
          </a:stretch>
        </p:blipFill>
        <p:spPr>
          <a:xfrm>
            <a:off x="8547934" y="6237384"/>
            <a:ext cx="929570" cy="6480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2543573" y="6545274"/>
            <a:ext cx="5114660" cy="249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>
              <a:defRPr/>
            </a:pP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The information contained in this document is proprietary and confidential. </a:t>
            </a:r>
            <a:br>
              <a:rPr lang="en-US" sz="700" dirty="0">
                <a:solidFill>
                  <a:prstClr val="white"/>
                </a:solidFill>
                <a:cs typeface="Arial" pitchFamily="34" charset="0"/>
              </a:rPr>
            </a:b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It is for Capgemini internal use only. Copyright© 2016 </a:t>
            </a:r>
            <a:r>
              <a:rPr lang="en-US" sz="700" dirty="0" err="1">
                <a:solidFill>
                  <a:prstClr val="white"/>
                </a:solidFill>
                <a:cs typeface="Arial" pitchFamily="34" charset="0"/>
              </a:rPr>
              <a:t>Capgemini</a:t>
            </a: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. All rights reserved.</a:t>
            </a:r>
            <a:endParaRPr lang="en-GB" sz="700" dirty="0">
              <a:solidFill>
                <a:prstClr val="white"/>
              </a:solidFill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3" r:id="rId2"/>
    <p:sldLayoutId id="2147484054" r:id="rId3"/>
    <p:sldLayoutId id="2147484055" r:id="rId4"/>
    <p:sldLayoutId id="2147484056" r:id="rId5"/>
    <p:sldLayoutId id="2147484057" r:id="rId6"/>
    <p:sldLayoutId id="2147484058" r:id="rId7"/>
  </p:sldLayoutIdLst>
  <p:hf sldNum="0" hdr="0" ftr="0" dt="0"/>
  <p:txStyles>
    <p:titleStyle>
      <a:lvl1pPr algn="l" defTabSz="914342" rtl="0" eaLnBrk="1" latinLnBrk="0" hangingPunct="1">
        <a:lnSpc>
          <a:spcPct val="100000"/>
        </a:lnSpc>
        <a:spcBef>
          <a:spcPct val="0"/>
        </a:spcBef>
        <a:buNone/>
        <a:defRPr sz="2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5"/>
        </a:buClr>
        <a:buFont typeface="Wingdings" pitchFamily="2" charset="2"/>
        <a:buChar char="§"/>
        <a:defRPr sz="1400" b="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Wingdings" pitchFamily="2" charset="2"/>
        <a:buChar char="§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6858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/>
        </a:buClr>
        <a:buFont typeface="Arial" pitchFamily="34" charset="0"/>
        <a:buChar char="•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9144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1609624" indent="-193663" algn="l" defTabSz="914342" rtl="0" eaLnBrk="1" latinLnBrk="0" hangingPunct="1">
        <a:spcBef>
          <a:spcPts val="0"/>
        </a:spcBef>
        <a:buClr>
          <a:srgbClr val="B1B1B1"/>
        </a:buClr>
        <a:buFont typeface="Arial" pitchFamily="34" charset="0"/>
        <a:buChar char="–"/>
        <a:defRPr sz="1700" kern="1200">
          <a:solidFill>
            <a:srgbClr val="494949"/>
          </a:solidFill>
          <a:latin typeface="+mn-lt"/>
          <a:ea typeface="+mn-ea"/>
          <a:cs typeface="+mn-cs"/>
        </a:defRPr>
      </a:lvl5pPr>
      <a:lvl6pPr marL="2514441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2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3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4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478268" name="think-cell Slide" r:id="rId20" imgW="360" imgH="360" progId="">
              <p:embed/>
            </p:oleObj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1" y="0"/>
            <a:ext cx="9905999" cy="100213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323392" y="1501977"/>
            <a:ext cx="9261933" cy="4774998"/>
          </a:xfrm>
          <a:prstGeom prst="rect">
            <a:avLst/>
          </a:prstGeom>
        </p:spPr>
        <p:txBody>
          <a:bodyPr vert="horz" lIns="0" tIns="72000" rIns="72000" bIns="72000" rtlCol="0">
            <a:noAutofit/>
          </a:bodyPr>
          <a:lstStyle/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11" name="TextBox 10"/>
          <p:cNvSpPr txBox="1"/>
          <p:nvPr>
            <p:custDataLst>
              <p:tags r:id="rId14"/>
            </p:custDataLst>
          </p:nvPr>
        </p:nvSpPr>
        <p:spPr>
          <a:xfrm>
            <a:off x="9567490" y="6661691"/>
            <a:ext cx="110607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fld id="{6A895693-0027-4F28-9367-92E39A51F51C}" type="slidenum">
              <a:rPr lang="en-US" sz="700" smtClean="0">
                <a:solidFill>
                  <a:srgbClr val="998C85"/>
                </a:solidFill>
              </a:rPr>
              <a:pPr algn="ctr"/>
              <a:t>‹#›</a:t>
            </a:fld>
            <a:endParaRPr lang="en-US" sz="700" dirty="0">
              <a:solidFill>
                <a:srgbClr val="998C85"/>
              </a:solidFill>
            </a:endParaRPr>
          </a:p>
        </p:txBody>
      </p:sp>
      <p:sp>
        <p:nvSpPr>
          <p:cNvPr id="9" name="Freeform 4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2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rgbClr val="263147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741830" y="6623403"/>
            <a:ext cx="2660644" cy="18350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lIns="35997" tIns="35997" rIns="35997" bIns="35997" anchor="b" anchorCtr="0">
            <a:noAutofit/>
          </a:bodyPr>
          <a:lstStyle/>
          <a:p>
            <a:pPr algn="r"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altLang="en-US" sz="700" dirty="0">
                <a:solidFill>
                  <a:srgbClr val="998C85"/>
                </a:solidFill>
                <a:cs typeface="Helvetica Light"/>
              </a:rPr>
              <a:t>Copyright © </a:t>
            </a:r>
            <a:r>
              <a:rPr lang="en-US" altLang="en-US" sz="700" dirty="0" err="1">
                <a:solidFill>
                  <a:srgbClr val="998C85"/>
                </a:solidFill>
                <a:cs typeface="Helvetica Light"/>
              </a:rPr>
              <a:t>Capgemini</a:t>
            </a:r>
            <a:r>
              <a:rPr lang="en-US" altLang="en-US" sz="700" dirty="0">
                <a:solidFill>
                  <a:srgbClr val="998C85"/>
                </a:solidFill>
                <a:cs typeface="Helvetica Light"/>
              </a:rPr>
              <a:t> 2015. All Rights Reserved</a:t>
            </a:r>
          </a:p>
        </p:txBody>
      </p:sp>
      <p:sp>
        <p:nvSpPr>
          <p:cNvPr id="13" name="Rectangle 12"/>
          <p:cNvSpPr/>
          <p:nvPr>
            <p:custDataLst>
              <p:tags r:id="rId17"/>
            </p:custDataLst>
          </p:nvPr>
        </p:nvSpPr>
        <p:spPr>
          <a:xfrm>
            <a:off x="7487920" y="6427223"/>
            <a:ext cx="1914554" cy="195814"/>
          </a:xfrm>
          <a:prstGeom prst="rect">
            <a:avLst/>
          </a:prstGeom>
        </p:spPr>
        <p:txBody>
          <a:bodyPr wrap="none" lIns="35997" tIns="35997" rIns="35997" bIns="35997" anchor="b" anchorCtr="0">
            <a:noAutofit/>
          </a:bodyPr>
          <a:lstStyle/>
          <a:p>
            <a:pPr algn="r"/>
            <a:r>
              <a:rPr lang="en-US" sz="700" dirty="0" err="1">
                <a:solidFill>
                  <a:srgbClr val="998C85"/>
                </a:solidFill>
              </a:rPr>
              <a:t>Docker</a:t>
            </a:r>
            <a:r>
              <a:rPr lang="en-US" sz="700" dirty="0">
                <a:solidFill>
                  <a:srgbClr val="998C85"/>
                </a:solidFill>
              </a:rPr>
              <a:t> Training| Oct 2015 | Financial Services</a:t>
            </a:r>
          </a:p>
        </p:txBody>
      </p:sp>
      <p:pic>
        <p:nvPicPr>
          <p:cNvPr id="14" name="Picture 103" descr="C:\Users\UserSim\Desktop\Capgemini\Capgemini_logo_cmyk.png"/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21" cstate="email"/>
          <a:srcRect/>
          <a:stretch>
            <a:fillRect/>
          </a:stretch>
        </p:blipFill>
        <p:spPr bwMode="auto">
          <a:xfrm>
            <a:off x="158969" y="6443187"/>
            <a:ext cx="1310615" cy="320682"/>
          </a:xfrm>
          <a:prstGeom prst="rect">
            <a:avLst/>
          </a:prstGeom>
          <a:noFill/>
        </p:spPr>
      </p:pic>
      <p:cxnSp>
        <p:nvCxnSpPr>
          <p:cNvPr id="15" name="Straight Connector 5"/>
          <p:cNvCxnSpPr/>
          <p:nvPr>
            <p:custDataLst>
              <p:tags r:id="rId19"/>
            </p:custDataLst>
          </p:nvPr>
        </p:nvCxnSpPr>
        <p:spPr>
          <a:xfrm flipH="1">
            <a:off x="2" y="6362700"/>
            <a:ext cx="9905999" cy="0"/>
          </a:xfrm>
          <a:prstGeom prst="line">
            <a:avLst/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</p:sldLayoutIdLst>
  <p:hf sldNum="0" hdr="0" ftr="0" dt="0"/>
  <p:txStyles>
    <p:titleStyle>
      <a:lvl1pPr algn="l" defTabSz="914342" rtl="0" eaLnBrk="1" latinLnBrk="0" hangingPunct="1">
        <a:lnSpc>
          <a:spcPct val="100000"/>
        </a:lnSpc>
        <a:spcBef>
          <a:spcPct val="0"/>
        </a:spcBef>
        <a:buNone/>
        <a:defRPr sz="2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5"/>
        </a:buClr>
        <a:buFont typeface="Wingdings" pitchFamily="2" charset="2"/>
        <a:buChar char="§"/>
        <a:defRPr sz="1400" b="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Wingdings" pitchFamily="2" charset="2"/>
        <a:buChar char="§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6858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/>
        </a:buClr>
        <a:buFont typeface="Arial" pitchFamily="34" charset="0"/>
        <a:buChar char="•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9144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1609624" indent="-193663" algn="l" defTabSz="914342" rtl="0" eaLnBrk="1" latinLnBrk="0" hangingPunct="1">
        <a:spcBef>
          <a:spcPts val="0"/>
        </a:spcBef>
        <a:buClr>
          <a:srgbClr val="B1B1B1"/>
        </a:buClr>
        <a:buFont typeface="Arial" pitchFamily="34" charset="0"/>
        <a:buChar char="–"/>
        <a:defRPr sz="1700" kern="1200">
          <a:solidFill>
            <a:srgbClr val="494949"/>
          </a:solidFill>
          <a:latin typeface="+mn-lt"/>
          <a:ea typeface="+mn-ea"/>
          <a:cs typeface="+mn-cs"/>
        </a:defRPr>
      </a:lvl5pPr>
      <a:lvl6pPr marL="2514441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2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3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4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502844" name="think-cell Slide" r:id="rId17" imgW="360" imgH="360" progId="">
              <p:embed/>
            </p:oleObj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1" y="0"/>
            <a:ext cx="9905999" cy="100213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323392" y="1501977"/>
            <a:ext cx="9261933" cy="4774998"/>
          </a:xfrm>
          <a:prstGeom prst="rect">
            <a:avLst/>
          </a:prstGeom>
        </p:spPr>
        <p:txBody>
          <a:bodyPr vert="horz" lIns="0" tIns="72000" rIns="72000" bIns="72000" rtlCol="0">
            <a:noAutofit/>
          </a:bodyPr>
          <a:lstStyle/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11" name="TextBox 10"/>
          <p:cNvSpPr txBox="1"/>
          <p:nvPr>
            <p:custDataLst>
              <p:tags r:id="rId11"/>
            </p:custDataLst>
          </p:nvPr>
        </p:nvSpPr>
        <p:spPr>
          <a:xfrm>
            <a:off x="9567490" y="6661691"/>
            <a:ext cx="110607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fld id="{6A895693-0027-4F28-9367-92E39A51F51C}" type="slidenum">
              <a:rPr lang="en-US" sz="700" smtClean="0">
                <a:solidFill>
                  <a:srgbClr val="998C85"/>
                </a:solidFill>
              </a:rPr>
              <a:pPr algn="ctr"/>
              <a:t>‹#›</a:t>
            </a:fld>
            <a:endParaRPr lang="en-US" sz="700" dirty="0">
              <a:solidFill>
                <a:srgbClr val="998C85"/>
              </a:solidFill>
            </a:endParaRPr>
          </a:p>
        </p:txBody>
      </p:sp>
      <p:sp>
        <p:nvSpPr>
          <p:cNvPr id="9" name="Freeform 4"/>
          <p:cNvSpPr>
            <a:spLocks/>
          </p:cNvSpPr>
          <p:nvPr>
            <p:custDataLst>
              <p:tags r:id="rId12"/>
            </p:custDataLst>
          </p:nvPr>
        </p:nvSpPr>
        <p:spPr bwMode="auto">
          <a:xfrm>
            <a:off x="2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rgbClr val="263147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741830" y="6623403"/>
            <a:ext cx="2660644" cy="18350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lIns="35997" tIns="35997" rIns="35997" bIns="35997" anchor="b" anchorCtr="0">
            <a:noAutofit/>
          </a:bodyPr>
          <a:lstStyle/>
          <a:p>
            <a:pPr algn="r"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altLang="en-US" sz="700" dirty="0">
                <a:solidFill>
                  <a:srgbClr val="998C85"/>
                </a:solidFill>
                <a:cs typeface="Helvetica Light"/>
              </a:rPr>
              <a:t>Copyright © </a:t>
            </a:r>
            <a:r>
              <a:rPr lang="en-US" altLang="en-US" sz="700" dirty="0" err="1">
                <a:solidFill>
                  <a:srgbClr val="998C85"/>
                </a:solidFill>
                <a:cs typeface="Helvetica Light"/>
              </a:rPr>
              <a:t>Capgemini</a:t>
            </a:r>
            <a:r>
              <a:rPr lang="en-US" altLang="en-US" sz="700" dirty="0">
                <a:solidFill>
                  <a:srgbClr val="998C85"/>
                </a:solidFill>
                <a:cs typeface="Helvetica Light"/>
              </a:rPr>
              <a:t> 2015. All Rights Reserved</a:t>
            </a:r>
          </a:p>
        </p:txBody>
      </p:sp>
      <p:sp>
        <p:nvSpPr>
          <p:cNvPr id="13" name="Rectangle 12"/>
          <p:cNvSpPr/>
          <p:nvPr>
            <p:custDataLst>
              <p:tags r:id="rId14"/>
            </p:custDataLst>
          </p:nvPr>
        </p:nvSpPr>
        <p:spPr>
          <a:xfrm>
            <a:off x="7487920" y="6427223"/>
            <a:ext cx="1914554" cy="195814"/>
          </a:xfrm>
          <a:prstGeom prst="rect">
            <a:avLst/>
          </a:prstGeom>
        </p:spPr>
        <p:txBody>
          <a:bodyPr wrap="none" lIns="35997" tIns="35997" rIns="35997" bIns="35997" anchor="b" anchorCtr="0">
            <a:noAutofit/>
          </a:bodyPr>
          <a:lstStyle/>
          <a:p>
            <a:pPr algn="r"/>
            <a:r>
              <a:rPr lang="en-US" sz="700" dirty="0" err="1">
                <a:solidFill>
                  <a:srgbClr val="998C85"/>
                </a:solidFill>
              </a:rPr>
              <a:t>Docker</a:t>
            </a:r>
            <a:r>
              <a:rPr lang="en-US" sz="700" dirty="0">
                <a:solidFill>
                  <a:srgbClr val="998C85"/>
                </a:solidFill>
              </a:rPr>
              <a:t> Training| Oct 2015 | Financial Services</a:t>
            </a:r>
          </a:p>
        </p:txBody>
      </p:sp>
      <p:pic>
        <p:nvPicPr>
          <p:cNvPr id="14" name="Picture 103" descr="C:\Users\UserSim\Desktop\Capgemini\Capgemini_logo_cmyk.pn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18" cstate="email"/>
          <a:srcRect/>
          <a:stretch>
            <a:fillRect/>
          </a:stretch>
        </p:blipFill>
        <p:spPr bwMode="auto">
          <a:xfrm>
            <a:off x="158969" y="6443187"/>
            <a:ext cx="1310615" cy="320682"/>
          </a:xfrm>
          <a:prstGeom prst="rect">
            <a:avLst/>
          </a:prstGeom>
          <a:noFill/>
        </p:spPr>
      </p:pic>
      <p:cxnSp>
        <p:nvCxnSpPr>
          <p:cNvPr id="15" name="Straight Connector 5"/>
          <p:cNvCxnSpPr/>
          <p:nvPr>
            <p:custDataLst>
              <p:tags r:id="rId16"/>
            </p:custDataLst>
          </p:nvPr>
        </p:nvCxnSpPr>
        <p:spPr>
          <a:xfrm flipH="1">
            <a:off x="2" y="6362700"/>
            <a:ext cx="9905999" cy="0"/>
          </a:xfrm>
          <a:prstGeom prst="line">
            <a:avLst/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3" r:id="rId1"/>
    <p:sldLayoutId id="2147484154" r:id="rId2"/>
    <p:sldLayoutId id="2147484155" r:id="rId3"/>
    <p:sldLayoutId id="2147484156" r:id="rId4"/>
    <p:sldLayoutId id="2147484157" r:id="rId5"/>
    <p:sldLayoutId id="2147484158" r:id="rId6"/>
  </p:sldLayoutIdLst>
  <p:hf sldNum="0" hdr="0" ftr="0" dt="0"/>
  <p:txStyles>
    <p:titleStyle>
      <a:lvl1pPr algn="l" defTabSz="914342" rtl="0" eaLnBrk="1" latinLnBrk="0" hangingPunct="1">
        <a:lnSpc>
          <a:spcPct val="100000"/>
        </a:lnSpc>
        <a:spcBef>
          <a:spcPct val="0"/>
        </a:spcBef>
        <a:buNone/>
        <a:defRPr sz="2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5"/>
        </a:buClr>
        <a:buFont typeface="Wingdings" pitchFamily="2" charset="2"/>
        <a:buChar char="§"/>
        <a:defRPr sz="1400" b="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Wingdings" pitchFamily="2" charset="2"/>
        <a:buChar char="§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6858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/>
        </a:buClr>
        <a:buFont typeface="Arial" pitchFamily="34" charset="0"/>
        <a:buChar char="•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9144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1609624" indent="-193663" algn="l" defTabSz="914342" rtl="0" eaLnBrk="1" latinLnBrk="0" hangingPunct="1">
        <a:spcBef>
          <a:spcPts val="0"/>
        </a:spcBef>
        <a:buClr>
          <a:srgbClr val="B1B1B1"/>
        </a:buClr>
        <a:buFont typeface="Arial" pitchFamily="34" charset="0"/>
        <a:buChar char="–"/>
        <a:defRPr sz="1700" kern="1200">
          <a:solidFill>
            <a:srgbClr val="494949"/>
          </a:solidFill>
          <a:latin typeface="+mn-lt"/>
          <a:ea typeface="+mn-ea"/>
          <a:cs typeface="+mn-cs"/>
        </a:defRPr>
      </a:lvl5pPr>
      <a:lvl6pPr marL="2514441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2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3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4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526396" name="think-cell Slide" r:id="rId12" imgW="360" imgH="360" progId="">
              <p:embed/>
            </p:oleObj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" y="0"/>
            <a:ext cx="9905999" cy="100213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323392" y="1501977"/>
            <a:ext cx="9261933" cy="4774998"/>
          </a:xfrm>
          <a:prstGeom prst="rect">
            <a:avLst/>
          </a:prstGeom>
        </p:spPr>
        <p:txBody>
          <a:bodyPr vert="horz" lIns="0" tIns="72000" rIns="72000" bIns="72000" rtlCol="0">
            <a:noAutofit/>
          </a:bodyPr>
          <a:lstStyle/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11" name="TextBox 10"/>
          <p:cNvSpPr txBox="1"/>
          <p:nvPr>
            <p:custDataLst>
              <p:tags r:id="rId6"/>
            </p:custDataLst>
          </p:nvPr>
        </p:nvSpPr>
        <p:spPr>
          <a:xfrm>
            <a:off x="9567490" y="6661691"/>
            <a:ext cx="110607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fld id="{6A895693-0027-4F28-9367-92E39A51F51C}" type="slidenum">
              <a:rPr lang="en-US" sz="700" smtClean="0">
                <a:solidFill>
                  <a:srgbClr val="998C85"/>
                </a:solidFill>
              </a:rPr>
              <a:pPr algn="ctr"/>
              <a:t>‹#›</a:t>
            </a:fld>
            <a:endParaRPr lang="en-US" sz="700" dirty="0">
              <a:solidFill>
                <a:srgbClr val="998C85"/>
              </a:solidFill>
            </a:endParaRPr>
          </a:p>
        </p:txBody>
      </p:sp>
      <p:sp>
        <p:nvSpPr>
          <p:cNvPr id="9" name="Freeform 4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2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rgbClr val="263147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741830" y="6623403"/>
            <a:ext cx="2660644" cy="18350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lIns="35997" tIns="35997" rIns="35997" bIns="35997" anchor="b" anchorCtr="0">
            <a:noAutofit/>
          </a:bodyPr>
          <a:lstStyle/>
          <a:p>
            <a:pPr algn="r"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altLang="en-US" sz="700" dirty="0">
                <a:solidFill>
                  <a:srgbClr val="998C85"/>
                </a:solidFill>
                <a:cs typeface="Helvetica Light"/>
              </a:rPr>
              <a:t>Copyright © </a:t>
            </a:r>
            <a:r>
              <a:rPr lang="en-US" altLang="en-US" sz="700" dirty="0" err="1">
                <a:solidFill>
                  <a:srgbClr val="998C85"/>
                </a:solidFill>
                <a:cs typeface="Helvetica Light"/>
              </a:rPr>
              <a:t>Capgemini</a:t>
            </a:r>
            <a:r>
              <a:rPr lang="en-US" altLang="en-US" sz="700" dirty="0">
                <a:solidFill>
                  <a:srgbClr val="998C85"/>
                </a:solidFill>
                <a:cs typeface="Helvetica Light"/>
              </a:rPr>
              <a:t> 2015. All Rights Reserved</a:t>
            </a:r>
          </a:p>
        </p:txBody>
      </p:sp>
      <p:sp>
        <p:nvSpPr>
          <p:cNvPr id="13" name="Rectangle 12"/>
          <p:cNvSpPr/>
          <p:nvPr>
            <p:custDataLst>
              <p:tags r:id="rId9"/>
            </p:custDataLst>
          </p:nvPr>
        </p:nvSpPr>
        <p:spPr>
          <a:xfrm>
            <a:off x="7487920" y="6427223"/>
            <a:ext cx="1914554" cy="195814"/>
          </a:xfrm>
          <a:prstGeom prst="rect">
            <a:avLst/>
          </a:prstGeom>
        </p:spPr>
        <p:txBody>
          <a:bodyPr wrap="none" lIns="35997" tIns="35997" rIns="35997" bIns="35997" anchor="b" anchorCtr="0">
            <a:noAutofit/>
          </a:bodyPr>
          <a:lstStyle/>
          <a:p>
            <a:pPr algn="r"/>
            <a:r>
              <a:rPr lang="en-US" sz="700" dirty="0" err="1">
                <a:solidFill>
                  <a:srgbClr val="998C85"/>
                </a:solidFill>
              </a:rPr>
              <a:t>Docker</a:t>
            </a:r>
            <a:r>
              <a:rPr lang="en-US" sz="700" dirty="0">
                <a:solidFill>
                  <a:srgbClr val="998C85"/>
                </a:solidFill>
              </a:rPr>
              <a:t> Training| Oct 2015 | Financial Services</a:t>
            </a:r>
          </a:p>
        </p:txBody>
      </p:sp>
      <p:pic>
        <p:nvPicPr>
          <p:cNvPr id="14" name="Picture 103" descr="C:\Users\UserSim\Desktop\Capgemini\Capgemini_logo_cmyk.pn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158969" y="6443187"/>
            <a:ext cx="1310615" cy="320682"/>
          </a:xfrm>
          <a:prstGeom prst="rect">
            <a:avLst/>
          </a:prstGeom>
          <a:noFill/>
        </p:spPr>
      </p:pic>
      <p:cxnSp>
        <p:nvCxnSpPr>
          <p:cNvPr id="15" name="Straight Connector 5"/>
          <p:cNvCxnSpPr/>
          <p:nvPr>
            <p:custDataLst>
              <p:tags r:id="rId11"/>
            </p:custDataLst>
          </p:nvPr>
        </p:nvCxnSpPr>
        <p:spPr>
          <a:xfrm flipH="1">
            <a:off x="2" y="6362700"/>
            <a:ext cx="9905999" cy="0"/>
          </a:xfrm>
          <a:prstGeom prst="line">
            <a:avLst/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</p:sldLayoutIdLst>
  <p:hf sldNum="0" hdr="0" ftr="0" dt="0"/>
  <p:txStyles>
    <p:titleStyle>
      <a:lvl1pPr algn="l" defTabSz="914342" rtl="0" eaLnBrk="1" latinLnBrk="0" hangingPunct="1">
        <a:lnSpc>
          <a:spcPct val="100000"/>
        </a:lnSpc>
        <a:spcBef>
          <a:spcPct val="0"/>
        </a:spcBef>
        <a:buNone/>
        <a:defRPr sz="2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5"/>
        </a:buClr>
        <a:buFont typeface="Wingdings" pitchFamily="2" charset="2"/>
        <a:buChar char="§"/>
        <a:defRPr sz="1400" b="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Wingdings" pitchFamily="2" charset="2"/>
        <a:buChar char="§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6858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/>
        </a:buClr>
        <a:buFont typeface="Arial" pitchFamily="34" charset="0"/>
        <a:buChar char="•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9144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1609624" indent="-193663" algn="l" defTabSz="914342" rtl="0" eaLnBrk="1" latinLnBrk="0" hangingPunct="1">
        <a:spcBef>
          <a:spcPts val="0"/>
        </a:spcBef>
        <a:buClr>
          <a:srgbClr val="B1B1B1"/>
        </a:buClr>
        <a:buFont typeface="Arial" pitchFamily="34" charset="0"/>
        <a:buChar char="–"/>
        <a:defRPr sz="1700" kern="1200">
          <a:solidFill>
            <a:srgbClr val="494949"/>
          </a:solidFill>
          <a:latin typeface="+mn-lt"/>
          <a:ea typeface="+mn-ea"/>
          <a:cs typeface="+mn-cs"/>
        </a:defRPr>
      </a:lvl5pPr>
      <a:lvl6pPr marL="2514441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2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3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4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756796" name="think-cell Slide" r:id="rId13" imgW="360" imgH="360" progId="">
              <p:embed/>
            </p:oleObj>
          </a:graphicData>
        </a:graphic>
      </p:graphicFrame>
      <p:sp>
        <p:nvSpPr>
          <p:cNvPr id="357" name="Rectangle 7"/>
          <p:cNvSpPr/>
          <p:nvPr>
            <p:custDataLst>
              <p:tags r:id="rId3"/>
            </p:custDataLst>
          </p:nvPr>
        </p:nvSpPr>
        <p:spPr bwMode="auto">
          <a:xfrm flipV="1">
            <a:off x="-1657" y="1677994"/>
            <a:ext cx="9907658" cy="5180006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411"/>
              <a:gd name="connsiteY0" fmla="*/ 2791 h 3881172"/>
              <a:gd name="connsiteX1" fmla="*/ 10561655 w 10562411"/>
              <a:gd name="connsiteY1" fmla="*/ 0 h 3881172"/>
              <a:gd name="connsiteX2" fmla="*/ 10561157 w 10562411"/>
              <a:gd name="connsiteY2" fmla="*/ 1476338 h 3881172"/>
              <a:gd name="connsiteX3" fmla="*/ 9288594 w 10562411"/>
              <a:gd name="connsiteY3" fmla="*/ 2153103 h 3881172"/>
              <a:gd name="connsiteX4" fmla="*/ 2317558 w 10562411"/>
              <a:gd name="connsiteY4" fmla="*/ 2159512 h 3881172"/>
              <a:gd name="connsiteX5" fmla="*/ 1180889 w 10562411"/>
              <a:gd name="connsiteY5" fmla="*/ 2958168 h 3881172"/>
              <a:gd name="connsiteX6" fmla="*/ 0 w 10562411"/>
              <a:gd name="connsiteY6" fmla="*/ 2174065 h 3881172"/>
              <a:gd name="connsiteX7" fmla="*/ 1331 w 10562411"/>
              <a:gd name="connsiteY7" fmla="*/ 2791 h 3881172"/>
              <a:gd name="connsiteX0" fmla="*/ 1331 w 10562411"/>
              <a:gd name="connsiteY0" fmla="*/ 2791 h 4143392"/>
              <a:gd name="connsiteX1" fmla="*/ 10561655 w 10562411"/>
              <a:gd name="connsiteY1" fmla="*/ 0 h 4143392"/>
              <a:gd name="connsiteX2" fmla="*/ 10561157 w 10562411"/>
              <a:gd name="connsiteY2" fmla="*/ 1476338 h 4143392"/>
              <a:gd name="connsiteX3" fmla="*/ 9288594 w 10562411"/>
              <a:gd name="connsiteY3" fmla="*/ 2153103 h 4143392"/>
              <a:gd name="connsiteX4" fmla="*/ 2317558 w 10562411"/>
              <a:gd name="connsiteY4" fmla="*/ 2159512 h 4143392"/>
              <a:gd name="connsiteX5" fmla="*/ 1180889 w 10562411"/>
              <a:gd name="connsiteY5" fmla="*/ 2958168 h 4143392"/>
              <a:gd name="connsiteX6" fmla="*/ 0 w 10562411"/>
              <a:gd name="connsiteY6" fmla="*/ 2174065 h 4143392"/>
              <a:gd name="connsiteX7" fmla="*/ 1331 w 10562411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336031 w 10580884"/>
              <a:gd name="connsiteY4" fmla="*/ 2159512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013072 w 10580884"/>
              <a:gd name="connsiteY3" fmla="*/ 3716089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4 w 10580641"/>
              <a:gd name="connsiteY2" fmla="*/ 3400831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625733"/>
              <a:gd name="connsiteX1" fmla="*/ 10580128 w 10580641"/>
              <a:gd name="connsiteY1" fmla="*/ 0 h 4625733"/>
              <a:gd name="connsiteX2" fmla="*/ 10559883 w 10580641"/>
              <a:gd name="connsiteY2" fmla="*/ 3953724 h 4625733"/>
              <a:gd name="connsiteX3" fmla="*/ 9013072 w 10580641"/>
              <a:gd name="connsiteY3" fmla="*/ 3716089 h 4625733"/>
              <a:gd name="connsiteX4" fmla="*/ 2283533 w 10580641"/>
              <a:gd name="connsiteY4" fmla="*/ 3711866 h 4625733"/>
              <a:gd name="connsiteX5" fmla="*/ 1199362 w 10580641"/>
              <a:gd name="connsiteY5" fmla="*/ 2958168 h 4625733"/>
              <a:gd name="connsiteX6" fmla="*/ 0 w 10580641"/>
              <a:gd name="connsiteY6" fmla="*/ 3726419 h 4625733"/>
              <a:gd name="connsiteX7" fmla="*/ 19804 w 10580641"/>
              <a:gd name="connsiteY7" fmla="*/ 2791 h 4625733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37052 h 3953724"/>
              <a:gd name="connsiteX7" fmla="*/ 19804 w 10580641"/>
              <a:gd name="connsiteY7" fmla="*/ 2791 h 3953724"/>
              <a:gd name="connsiteX0" fmla="*/ 0 w 10581837"/>
              <a:gd name="connsiteY0" fmla="*/ 13424 h 3953724"/>
              <a:gd name="connsiteX1" fmla="*/ 10581324 w 10581837"/>
              <a:gd name="connsiteY1" fmla="*/ 0 h 3953724"/>
              <a:gd name="connsiteX2" fmla="*/ 10561079 w 10581837"/>
              <a:gd name="connsiteY2" fmla="*/ 3953724 h 3953724"/>
              <a:gd name="connsiteX3" fmla="*/ 9014268 w 10581837"/>
              <a:gd name="connsiteY3" fmla="*/ 3716089 h 3953724"/>
              <a:gd name="connsiteX4" fmla="*/ 2284729 w 10581837"/>
              <a:gd name="connsiteY4" fmla="*/ 3711866 h 3953724"/>
              <a:gd name="connsiteX5" fmla="*/ 1200558 w 10581837"/>
              <a:gd name="connsiteY5" fmla="*/ 2958168 h 3953724"/>
              <a:gd name="connsiteX6" fmla="*/ 1196 w 10581837"/>
              <a:gd name="connsiteY6" fmla="*/ 3737052 h 3953724"/>
              <a:gd name="connsiteX7" fmla="*/ 0 w 10581837"/>
              <a:gd name="connsiteY7" fmla="*/ 13424 h 3953724"/>
              <a:gd name="connsiteX0" fmla="*/ 0 w 10562333"/>
              <a:gd name="connsiteY0" fmla="*/ 24056 h 3964356"/>
              <a:gd name="connsiteX1" fmla="*/ 10549824 w 10562333"/>
              <a:gd name="connsiteY1" fmla="*/ 0 h 3964356"/>
              <a:gd name="connsiteX2" fmla="*/ 10561079 w 10562333"/>
              <a:gd name="connsiteY2" fmla="*/ 3964356 h 3964356"/>
              <a:gd name="connsiteX3" fmla="*/ 9014268 w 10562333"/>
              <a:gd name="connsiteY3" fmla="*/ 3726721 h 3964356"/>
              <a:gd name="connsiteX4" fmla="*/ 2284729 w 10562333"/>
              <a:gd name="connsiteY4" fmla="*/ 3722498 h 3964356"/>
              <a:gd name="connsiteX5" fmla="*/ 1200558 w 10562333"/>
              <a:gd name="connsiteY5" fmla="*/ 2968800 h 3964356"/>
              <a:gd name="connsiteX6" fmla="*/ 1196 w 10562333"/>
              <a:gd name="connsiteY6" fmla="*/ 3747684 h 3964356"/>
              <a:gd name="connsiteX7" fmla="*/ 0 w 10562333"/>
              <a:gd name="connsiteY7" fmla="*/ 24056 h 3964356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10559884 w 10650182"/>
              <a:gd name="connsiteY0" fmla="*/ 18474 h 3993463"/>
              <a:gd name="connsiteX1" fmla="*/ 10561079 w 10650182"/>
              <a:gd name="connsiteY1" fmla="*/ 3993463 h 3993463"/>
              <a:gd name="connsiteX2" fmla="*/ 9024769 w 10650182"/>
              <a:gd name="connsiteY2" fmla="*/ 3734563 h 3993463"/>
              <a:gd name="connsiteX3" fmla="*/ 2295230 w 10650182"/>
              <a:gd name="connsiteY3" fmla="*/ 3719707 h 3993463"/>
              <a:gd name="connsiteX4" fmla="*/ 1200558 w 10650182"/>
              <a:gd name="connsiteY4" fmla="*/ 2997907 h 3993463"/>
              <a:gd name="connsiteX5" fmla="*/ 0 w 10650182"/>
              <a:gd name="connsiteY5" fmla="*/ 3712996 h 3993463"/>
              <a:gd name="connsiteX6" fmla="*/ 0 w 10650182"/>
              <a:gd name="connsiteY6" fmla="*/ 0 h 3993463"/>
              <a:gd name="connsiteX7" fmla="*/ 10650182 w 10650182"/>
              <a:gd name="connsiteY7" fmla="*/ 109914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10285606 w 10562333"/>
              <a:gd name="connsiteY7" fmla="*/ 418258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9991611 w 10562333"/>
              <a:gd name="connsiteY7" fmla="*/ 56751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0 w 10562846"/>
              <a:gd name="connsiteY5" fmla="*/ 3712996 h 3993463"/>
              <a:gd name="connsiteX6" fmla="*/ 0 w 10562846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2449 w 10562846"/>
              <a:gd name="connsiteY5" fmla="*/ 3734261 h 3993463"/>
              <a:gd name="connsiteX6" fmla="*/ 0 w 10562846"/>
              <a:gd name="connsiteY6" fmla="*/ 0 h 3993463"/>
              <a:gd name="connsiteX0" fmla="*/ 10562334 w 10562847"/>
              <a:gd name="connsiteY0" fmla="*/ 1074357 h 5067820"/>
              <a:gd name="connsiteX1" fmla="*/ 10561080 w 10562847"/>
              <a:gd name="connsiteY1" fmla="*/ 5067820 h 5067820"/>
              <a:gd name="connsiteX2" fmla="*/ 9024770 w 10562847"/>
              <a:gd name="connsiteY2" fmla="*/ 4808920 h 5067820"/>
              <a:gd name="connsiteX3" fmla="*/ 2295231 w 10562847"/>
              <a:gd name="connsiteY3" fmla="*/ 4794064 h 5067820"/>
              <a:gd name="connsiteX4" fmla="*/ 1200559 w 10562847"/>
              <a:gd name="connsiteY4" fmla="*/ 4072264 h 5067820"/>
              <a:gd name="connsiteX5" fmla="*/ 2450 w 10562847"/>
              <a:gd name="connsiteY5" fmla="*/ 4808618 h 5067820"/>
              <a:gd name="connsiteX6" fmla="*/ 0 w 10562847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2450 w 10563360"/>
              <a:gd name="connsiteY5" fmla="*/ 4808618 h 5067820"/>
              <a:gd name="connsiteX6" fmla="*/ 0 w 10563360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514 w 10563360"/>
              <a:gd name="connsiteY5" fmla="*/ 4819150 h 5067820"/>
              <a:gd name="connsiteX6" fmla="*/ 0 w 10563360"/>
              <a:gd name="connsiteY6" fmla="*/ 0 h 5067820"/>
              <a:gd name="connsiteX0" fmla="*/ 10562847 w 10564614"/>
              <a:gd name="connsiteY0" fmla="*/ 0 h 5152083"/>
              <a:gd name="connsiteX1" fmla="*/ 10563360 w 10564614"/>
              <a:gd name="connsiteY1" fmla="*/ 5152083 h 5152083"/>
              <a:gd name="connsiteX2" fmla="*/ 9024770 w 10564614"/>
              <a:gd name="connsiteY2" fmla="*/ 4808920 h 5152083"/>
              <a:gd name="connsiteX3" fmla="*/ 2295231 w 10564614"/>
              <a:gd name="connsiteY3" fmla="*/ 4794064 h 5152083"/>
              <a:gd name="connsiteX4" fmla="*/ 1200559 w 10564614"/>
              <a:gd name="connsiteY4" fmla="*/ 4072264 h 5152083"/>
              <a:gd name="connsiteX5" fmla="*/ 514 w 10564614"/>
              <a:gd name="connsiteY5" fmla="*/ 4819150 h 5152083"/>
              <a:gd name="connsiteX6" fmla="*/ 0 w 10564614"/>
              <a:gd name="connsiteY6" fmla="*/ 0 h 5152083"/>
              <a:gd name="connsiteX0" fmla="*/ 10562847 w 10564614"/>
              <a:gd name="connsiteY0" fmla="*/ 0 h 5183681"/>
              <a:gd name="connsiteX1" fmla="*/ 10563360 w 10564614"/>
              <a:gd name="connsiteY1" fmla="*/ 5183681 h 5183681"/>
              <a:gd name="connsiteX2" fmla="*/ 9024770 w 10564614"/>
              <a:gd name="connsiteY2" fmla="*/ 4808920 h 5183681"/>
              <a:gd name="connsiteX3" fmla="*/ 2295231 w 10564614"/>
              <a:gd name="connsiteY3" fmla="*/ 4794064 h 5183681"/>
              <a:gd name="connsiteX4" fmla="*/ 1200559 w 10564614"/>
              <a:gd name="connsiteY4" fmla="*/ 4072264 h 5183681"/>
              <a:gd name="connsiteX5" fmla="*/ 514 w 10564614"/>
              <a:gd name="connsiteY5" fmla="*/ 4819150 h 5183681"/>
              <a:gd name="connsiteX6" fmla="*/ 0 w 10564614"/>
              <a:gd name="connsiteY6" fmla="*/ 0 h 518368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87552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64614" h="5657661">
                <a:moveTo>
                  <a:pt x="10562847" y="0"/>
                </a:moveTo>
                <a:cubicBezTo>
                  <a:pt x="10563360" y="67600"/>
                  <a:pt x="10564614" y="5614246"/>
                  <a:pt x="10563360" y="5657661"/>
                </a:cubicBezTo>
                <a:cubicBezTo>
                  <a:pt x="10190941" y="4920324"/>
                  <a:pt x="9462356" y="4792975"/>
                  <a:pt x="9024770" y="4808920"/>
                </a:cubicBezTo>
                <a:lnTo>
                  <a:pt x="2295231" y="4794064"/>
                </a:lnTo>
                <a:cubicBezTo>
                  <a:pt x="1854598" y="4794612"/>
                  <a:pt x="1423669" y="4544310"/>
                  <a:pt x="1200559" y="4072264"/>
                </a:cubicBezTo>
                <a:cubicBezTo>
                  <a:pt x="965203" y="4750718"/>
                  <a:pt x="279154" y="4797207"/>
                  <a:pt x="514" y="4798085"/>
                </a:cubicBezTo>
                <a:cubicBezTo>
                  <a:pt x="2581" y="4762572"/>
                  <a:pt x="1272" y="95582"/>
                  <a:pt x="0" y="0"/>
                </a:cubicBezTo>
              </a:path>
            </a:pathLst>
          </a:custGeom>
          <a:gradFill flip="none" rotWithShape="1">
            <a:gsLst>
              <a:gs pos="0">
                <a:srgbClr val="005B7C"/>
              </a:gs>
              <a:gs pos="50000">
                <a:srgbClr val="0085B3"/>
              </a:gs>
              <a:gs pos="100000">
                <a:srgbClr val="00A0D6"/>
              </a:gs>
            </a:gsLst>
            <a:lin ang="18900000" scaled="1"/>
            <a:tileRect/>
          </a:gra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/>
            <a:endParaRPr lang="en-US" sz="10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pic>
        <p:nvPicPr>
          <p:cNvPr id="8" name="Image 10" descr="Capgemini_logo_lr.tif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email"/>
          <a:stretch>
            <a:fillRect/>
          </a:stretch>
        </p:blipFill>
        <p:spPr>
          <a:xfrm>
            <a:off x="690573" y="930776"/>
            <a:ext cx="3154765" cy="776000"/>
          </a:xfrm>
          <a:prstGeom prst="rect">
            <a:avLst/>
          </a:prstGeom>
        </p:spPr>
      </p:pic>
      <p:pic>
        <p:nvPicPr>
          <p:cNvPr id="9" name="Picture 104" descr="C:\Users\UserSim\Desktop\Capgemini\moto.emf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 cstate="email"/>
          <a:srcRect/>
          <a:stretch>
            <a:fillRect/>
          </a:stretch>
        </p:blipFill>
        <p:spPr bwMode="auto">
          <a:xfrm>
            <a:off x="5491631" y="1173628"/>
            <a:ext cx="3645293" cy="290298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>
            <p:custDataLst>
              <p:tags r:id="rId6"/>
            </p:custDataLst>
          </p:nvPr>
        </p:nvSpPr>
        <p:spPr>
          <a:xfrm>
            <a:off x="5523919" y="6379674"/>
            <a:ext cx="4382083" cy="282207"/>
          </a:xfrm>
          <a:prstGeom prst="rect">
            <a:avLst/>
          </a:prstGeom>
        </p:spPr>
        <p:txBody>
          <a:bodyPr wrap="square" lIns="33059" tIns="33059" rIns="330588" bIns="33059" anchor="b" anchorCtr="0">
            <a:spAutoFit/>
          </a:bodyPr>
          <a:lstStyle/>
          <a:p>
            <a:pPr algn="r"/>
            <a:r>
              <a:rPr lang="en-US" sz="700" dirty="0">
                <a:solidFill>
                  <a:prstClr val="white"/>
                </a:solidFill>
                <a:latin typeface="Arial"/>
                <a:cs typeface="Arial"/>
              </a:rPr>
              <a:t>The information contained in this presentation is proprietary.</a:t>
            </a:r>
          </a:p>
          <a:p>
            <a:pPr algn="r"/>
            <a:r>
              <a:rPr lang="en-US" sz="700" dirty="0">
                <a:solidFill>
                  <a:prstClr val="white"/>
                </a:solidFill>
                <a:latin typeface="Arial"/>
                <a:cs typeface="Arial"/>
              </a:rPr>
              <a:t>© 2015 Capgemini. All rights reserved.</a:t>
            </a:r>
          </a:p>
        </p:txBody>
      </p:sp>
      <p:sp>
        <p:nvSpPr>
          <p:cNvPr id="15" name="Rectangle 14"/>
          <p:cNvSpPr/>
          <p:nvPr>
            <p:custDataLst>
              <p:tags r:id="rId7"/>
            </p:custDataLst>
          </p:nvPr>
        </p:nvSpPr>
        <p:spPr>
          <a:xfrm>
            <a:off x="6982879" y="5457935"/>
            <a:ext cx="2923122" cy="380480"/>
          </a:xfrm>
          <a:prstGeom prst="rect">
            <a:avLst/>
          </a:prstGeom>
        </p:spPr>
        <p:txBody>
          <a:bodyPr wrap="none" lIns="36000" tIns="36000" rIns="360000" bIns="36000" anchor="b" anchorCtr="0">
            <a:spAutoFit/>
          </a:bodyPr>
          <a:lstStyle/>
          <a:p>
            <a:pPr algn="r"/>
            <a:r>
              <a:rPr lang="en-US" sz="2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www.capgemini.com</a:t>
            </a:r>
          </a:p>
        </p:txBody>
      </p:sp>
      <p:pic>
        <p:nvPicPr>
          <p:cNvPr id="16" name="Picture 3" descr="C:\Users\UserSim\Desktop\DS_icons\128x128 shadows\facebook.png">
            <a:hlinkClick r:id="rId16"/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7" cstate="email"/>
          <a:srcRect/>
          <a:stretch>
            <a:fillRect/>
          </a:stretch>
        </p:blipFill>
        <p:spPr bwMode="auto">
          <a:xfrm>
            <a:off x="7939255" y="5932547"/>
            <a:ext cx="278223" cy="263770"/>
          </a:xfrm>
          <a:prstGeom prst="rect">
            <a:avLst/>
          </a:prstGeom>
          <a:noFill/>
        </p:spPr>
      </p:pic>
      <p:pic>
        <p:nvPicPr>
          <p:cNvPr id="17" name="Picture 4" descr="C:\Users\UserSim\Desktop\DS_icons\128x128 shadows\linkedin.png">
            <a:hlinkClick r:id="rId18"/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9" cstate="email"/>
          <a:srcRect/>
          <a:stretch>
            <a:fillRect/>
          </a:stretch>
        </p:blipFill>
        <p:spPr bwMode="auto">
          <a:xfrm>
            <a:off x="8274666" y="5932547"/>
            <a:ext cx="281314" cy="266700"/>
          </a:xfrm>
          <a:prstGeom prst="rect">
            <a:avLst/>
          </a:prstGeom>
          <a:noFill/>
        </p:spPr>
      </p:pic>
      <p:pic>
        <p:nvPicPr>
          <p:cNvPr id="18" name="Picture 5" descr="C:\Users\UserSim\Desktop\DS_icons\128x128 shadows\twitter.png">
            <a:hlinkClick r:id="rId20"/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1" cstate="email"/>
          <a:srcRect/>
          <a:stretch>
            <a:fillRect/>
          </a:stretch>
        </p:blipFill>
        <p:spPr bwMode="auto">
          <a:xfrm>
            <a:off x="8903720" y="5932547"/>
            <a:ext cx="281314" cy="266700"/>
          </a:xfrm>
          <a:prstGeom prst="rect">
            <a:avLst/>
          </a:prstGeom>
          <a:noFill/>
        </p:spPr>
      </p:pic>
      <p:pic>
        <p:nvPicPr>
          <p:cNvPr id="19" name="Picture 6" descr="C:\Users\UserSim\Desktop\DS_icons\128x128 shadows\youtube.png">
            <a:hlinkClick r:id="rId22"/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3" cstate="email"/>
          <a:srcRect/>
          <a:stretch>
            <a:fillRect/>
          </a:stretch>
        </p:blipFill>
        <p:spPr bwMode="auto">
          <a:xfrm>
            <a:off x="9242223" y="5932547"/>
            <a:ext cx="281314" cy="266700"/>
          </a:xfrm>
          <a:prstGeom prst="rect">
            <a:avLst/>
          </a:prstGeom>
          <a:noFill/>
        </p:spPr>
      </p:pic>
      <p:pic>
        <p:nvPicPr>
          <p:cNvPr id="20" name="Image 22" descr="Picto_Slideshare.gif">
            <a:hlinkClick r:id="rId24"/>
          </p:cNvPr>
          <p:cNvPicPr preferRelativeResize="0">
            <a:picLocks/>
          </p:cNvPicPr>
          <p:nvPr>
            <p:custDataLst>
              <p:tags r:id="rId12"/>
            </p:custDataLst>
          </p:nvPr>
        </p:nvPicPr>
        <p:blipFill>
          <a:blip r:embed="rId25" cstate="email"/>
          <a:srcRect l="4793" t="6316" r="5718" b="7969"/>
          <a:stretch>
            <a:fillRect/>
          </a:stretch>
        </p:blipFill>
        <p:spPr>
          <a:xfrm>
            <a:off x="8613170" y="5932553"/>
            <a:ext cx="233362" cy="238125"/>
          </a:xfrm>
          <a:prstGeom prst="roundRect">
            <a:avLst/>
          </a:prstGeom>
          <a:effectLst>
            <a:outerShdw blurRad="38100" dist="25400" dir="5400000" sx="98000" sy="98000" algn="t" rotWithShape="0">
              <a:schemeClr val="tx2">
                <a:alpha val="51000"/>
              </a:schemeClr>
            </a:outerShdw>
          </a:effectLst>
        </p:spPr>
      </p:pic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1008705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txStyles>
    <p:titleStyle>
      <a:lvl1pPr algn="ctr" defTabSz="839694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4885" indent="-314885" algn="l" defTabSz="839694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82251" indent="-262404" algn="l" defTabSz="839694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61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69464" indent="-209923" algn="l" defTabSz="839694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310" indent="-209923" algn="l" defTabSz="839694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15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004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8851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6869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1984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3969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5954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7938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923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19081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892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5877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33293" name="think-cell Slide" r:id="rId14" imgW="360" imgH="360" progId="">
              <p:embed/>
            </p:oleObj>
          </a:graphicData>
        </a:graphic>
      </p:graphicFrame>
      <p:sp>
        <p:nvSpPr>
          <p:cNvPr id="357" name="Rectangle 7"/>
          <p:cNvSpPr/>
          <p:nvPr>
            <p:custDataLst>
              <p:tags r:id="rId4"/>
            </p:custDataLst>
          </p:nvPr>
        </p:nvSpPr>
        <p:spPr bwMode="auto">
          <a:xfrm flipV="1">
            <a:off x="-1657" y="1677994"/>
            <a:ext cx="9907657" cy="5180006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411"/>
              <a:gd name="connsiteY0" fmla="*/ 2791 h 3881172"/>
              <a:gd name="connsiteX1" fmla="*/ 10561655 w 10562411"/>
              <a:gd name="connsiteY1" fmla="*/ 0 h 3881172"/>
              <a:gd name="connsiteX2" fmla="*/ 10561157 w 10562411"/>
              <a:gd name="connsiteY2" fmla="*/ 1476338 h 3881172"/>
              <a:gd name="connsiteX3" fmla="*/ 9288594 w 10562411"/>
              <a:gd name="connsiteY3" fmla="*/ 2153103 h 3881172"/>
              <a:gd name="connsiteX4" fmla="*/ 2317558 w 10562411"/>
              <a:gd name="connsiteY4" fmla="*/ 2159512 h 3881172"/>
              <a:gd name="connsiteX5" fmla="*/ 1180889 w 10562411"/>
              <a:gd name="connsiteY5" fmla="*/ 2958168 h 3881172"/>
              <a:gd name="connsiteX6" fmla="*/ 0 w 10562411"/>
              <a:gd name="connsiteY6" fmla="*/ 2174065 h 3881172"/>
              <a:gd name="connsiteX7" fmla="*/ 1331 w 10562411"/>
              <a:gd name="connsiteY7" fmla="*/ 2791 h 3881172"/>
              <a:gd name="connsiteX0" fmla="*/ 1331 w 10562411"/>
              <a:gd name="connsiteY0" fmla="*/ 2791 h 4143392"/>
              <a:gd name="connsiteX1" fmla="*/ 10561655 w 10562411"/>
              <a:gd name="connsiteY1" fmla="*/ 0 h 4143392"/>
              <a:gd name="connsiteX2" fmla="*/ 10561157 w 10562411"/>
              <a:gd name="connsiteY2" fmla="*/ 1476338 h 4143392"/>
              <a:gd name="connsiteX3" fmla="*/ 9288594 w 10562411"/>
              <a:gd name="connsiteY3" fmla="*/ 2153103 h 4143392"/>
              <a:gd name="connsiteX4" fmla="*/ 2317558 w 10562411"/>
              <a:gd name="connsiteY4" fmla="*/ 2159512 h 4143392"/>
              <a:gd name="connsiteX5" fmla="*/ 1180889 w 10562411"/>
              <a:gd name="connsiteY5" fmla="*/ 2958168 h 4143392"/>
              <a:gd name="connsiteX6" fmla="*/ 0 w 10562411"/>
              <a:gd name="connsiteY6" fmla="*/ 2174065 h 4143392"/>
              <a:gd name="connsiteX7" fmla="*/ 1331 w 10562411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336031 w 10580884"/>
              <a:gd name="connsiteY4" fmla="*/ 2159512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013072 w 10580884"/>
              <a:gd name="connsiteY3" fmla="*/ 3716089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4 w 10580641"/>
              <a:gd name="connsiteY2" fmla="*/ 3400831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625733"/>
              <a:gd name="connsiteX1" fmla="*/ 10580128 w 10580641"/>
              <a:gd name="connsiteY1" fmla="*/ 0 h 4625733"/>
              <a:gd name="connsiteX2" fmla="*/ 10559883 w 10580641"/>
              <a:gd name="connsiteY2" fmla="*/ 3953724 h 4625733"/>
              <a:gd name="connsiteX3" fmla="*/ 9013072 w 10580641"/>
              <a:gd name="connsiteY3" fmla="*/ 3716089 h 4625733"/>
              <a:gd name="connsiteX4" fmla="*/ 2283533 w 10580641"/>
              <a:gd name="connsiteY4" fmla="*/ 3711866 h 4625733"/>
              <a:gd name="connsiteX5" fmla="*/ 1199362 w 10580641"/>
              <a:gd name="connsiteY5" fmla="*/ 2958168 h 4625733"/>
              <a:gd name="connsiteX6" fmla="*/ 0 w 10580641"/>
              <a:gd name="connsiteY6" fmla="*/ 3726419 h 4625733"/>
              <a:gd name="connsiteX7" fmla="*/ 19804 w 10580641"/>
              <a:gd name="connsiteY7" fmla="*/ 2791 h 4625733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37052 h 3953724"/>
              <a:gd name="connsiteX7" fmla="*/ 19804 w 10580641"/>
              <a:gd name="connsiteY7" fmla="*/ 2791 h 3953724"/>
              <a:gd name="connsiteX0" fmla="*/ 0 w 10581837"/>
              <a:gd name="connsiteY0" fmla="*/ 13424 h 3953724"/>
              <a:gd name="connsiteX1" fmla="*/ 10581324 w 10581837"/>
              <a:gd name="connsiteY1" fmla="*/ 0 h 3953724"/>
              <a:gd name="connsiteX2" fmla="*/ 10561079 w 10581837"/>
              <a:gd name="connsiteY2" fmla="*/ 3953724 h 3953724"/>
              <a:gd name="connsiteX3" fmla="*/ 9014268 w 10581837"/>
              <a:gd name="connsiteY3" fmla="*/ 3716089 h 3953724"/>
              <a:gd name="connsiteX4" fmla="*/ 2284729 w 10581837"/>
              <a:gd name="connsiteY4" fmla="*/ 3711866 h 3953724"/>
              <a:gd name="connsiteX5" fmla="*/ 1200558 w 10581837"/>
              <a:gd name="connsiteY5" fmla="*/ 2958168 h 3953724"/>
              <a:gd name="connsiteX6" fmla="*/ 1196 w 10581837"/>
              <a:gd name="connsiteY6" fmla="*/ 3737052 h 3953724"/>
              <a:gd name="connsiteX7" fmla="*/ 0 w 10581837"/>
              <a:gd name="connsiteY7" fmla="*/ 13424 h 3953724"/>
              <a:gd name="connsiteX0" fmla="*/ 0 w 10562333"/>
              <a:gd name="connsiteY0" fmla="*/ 24056 h 3964356"/>
              <a:gd name="connsiteX1" fmla="*/ 10549824 w 10562333"/>
              <a:gd name="connsiteY1" fmla="*/ 0 h 3964356"/>
              <a:gd name="connsiteX2" fmla="*/ 10561079 w 10562333"/>
              <a:gd name="connsiteY2" fmla="*/ 3964356 h 3964356"/>
              <a:gd name="connsiteX3" fmla="*/ 9014268 w 10562333"/>
              <a:gd name="connsiteY3" fmla="*/ 3726721 h 3964356"/>
              <a:gd name="connsiteX4" fmla="*/ 2284729 w 10562333"/>
              <a:gd name="connsiteY4" fmla="*/ 3722498 h 3964356"/>
              <a:gd name="connsiteX5" fmla="*/ 1200558 w 10562333"/>
              <a:gd name="connsiteY5" fmla="*/ 2968800 h 3964356"/>
              <a:gd name="connsiteX6" fmla="*/ 1196 w 10562333"/>
              <a:gd name="connsiteY6" fmla="*/ 3747684 h 3964356"/>
              <a:gd name="connsiteX7" fmla="*/ 0 w 10562333"/>
              <a:gd name="connsiteY7" fmla="*/ 24056 h 3964356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10559884 w 10650182"/>
              <a:gd name="connsiteY0" fmla="*/ 18474 h 3993463"/>
              <a:gd name="connsiteX1" fmla="*/ 10561079 w 10650182"/>
              <a:gd name="connsiteY1" fmla="*/ 3993463 h 3993463"/>
              <a:gd name="connsiteX2" fmla="*/ 9024769 w 10650182"/>
              <a:gd name="connsiteY2" fmla="*/ 3734563 h 3993463"/>
              <a:gd name="connsiteX3" fmla="*/ 2295230 w 10650182"/>
              <a:gd name="connsiteY3" fmla="*/ 3719707 h 3993463"/>
              <a:gd name="connsiteX4" fmla="*/ 1200558 w 10650182"/>
              <a:gd name="connsiteY4" fmla="*/ 2997907 h 3993463"/>
              <a:gd name="connsiteX5" fmla="*/ 0 w 10650182"/>
              <a:gd name="connsiteY5" fmla="*/ 3712996 h 3993463"/>
              <a:gd name="connsiteX6" fmla="*/ 0 w 10650182"/>
              <a:gd name="connsiteY6" fmla="*/ 0 h 3993463"/>
              <a:gd name="connsiteX7" fmla="*/ 10650182 w 10650182"/>
              <a:gd name="connsiteY7" fmla="*/ 109914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10285606 w 10562333"/>
              <a:gd name="connsiteY7" fmla="*/ 418258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9991611 w 10562333"/>
              <a:gd name="connsiteY7" fmla="*/ 56751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0 w 10562846"/>
              <a:gd name="connsiteY5" fmla="*/ 3712996 h 3993463"/>
              <a:gd name="connsiteX6" fmla="*/ 0 w 10562846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2449 w 10562846"/>
              <a:gd name="connsiteY5" fmla="*/ 3734261 h 3993463"/>
              <a:gd name="connsiteX6" fmla="*/ 0 w 10562846"/>
              <a:gd name="connsiteY6" fmla="*/ 0 h 3993463"/>
              <a:gd name="connsiteX0" fmla="*/ 10562334 w 10562847"/>
              <a:gd name="connsiteY0" fmla="*/ 1074357 h 5067820"/>
              <a:gd name="connsiteX1" fmla="*/ 10561080 w 10562847"/>
              <a:gd name="connsiteY1" fmla="*/ 5067820 h 5067820"/>
              <a:gd name="connsiteX2" fmla="*/ 9024770 w 10562847"/>
              <a:gd name="connsiteY2" fmla="*/ 4808920 h 5067820"/>
              <a:gd name="connsiteX3" fmla="*/ 2295231 w 10562847"/>
              <a:gd name="connsiteY3" fmla="*/ 4794064 h 5067820"/>
              <a:gd name="connsiteX4" fmla="*/ 1200559 w 10562847"/>
              <a:gd name="connsiteY4" fmla="*/ 4072264 h 5067820"/>
              <a:gd name="connsiteX5" fmla="*/ 2450 w 10562847"/>
              <a:gd name="connsiteY5" fmla="*/ 4808618 h 5067820"/>
              <a:gd name="connsiteX6" fmla="*/ 0 w 10562847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2450 w 10563360"/>
              <a:gd name="connsiteY5" fmla="*/ 4808618 h 5067820"/>
              <a:gd name="connsiteX6" fmla="*/ 0 w 10563360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514 w 10563360"/>
              <a:gd name="connsiteY5" fmla="*/ 4819150 h 5067820"/>
              <a:gd name="connsiteX6" fmla="*/ 0 w 10563360"/>
              <a:gd name="connsiteY6" fmla="*/ 0 h 5067820"/>
              <a:gd name="connsiteX0" fmla="*/ 10562847 w 10564614"/>
              <a:gd name="connsiteY0" fmla="*/ 0 h 5152083"/>
              <a:gd name="connsiteX1" fmla="*/ 10563360 w 10564614"/>
              <a:gd name="connsiteY1" fmla="*/ 5152083 h 5152083"/>
              <a:gd name="connsiteX2" fmla="*/ 9024770 w 10564614"/>
              <a:gd name="connsiteY2" fmla="*/ 4808920 h 5152083"/>
              <a:gd name="connsiteX3" fmla="*/ 2295231 w 10564614"/>
              <a:gd name="connsiteY3" fmla="*/ 4794064 h 5152083"/>
              <a:gd name="connsiteX4" fmla="*/ 1200559 w 10564614"/>
              <a:gd name="connsiteY4" fmla="*/ 4072264 h 5152083"/>
              <a:gd name="connsiteX5" fmla="*/ 514 w 10564614"/>
              <a:gd name="connsiteY5" fmla="*/ 4819150 h 5152083"/>
              <a:gd name="connsiteX6" fmla="*/ 0 w 10564614"/>
              <a:gd name="connsiteY6" fmla="*/ 0 h 5152083"/>
              <a:gd name="connsiteX0" fmla="*/ 10562847 w 10564614"/>
              <a:gd name="connsiteY0" fmla="*/ 0 h 5183681"/>
              <a:gd name="connsiteX1" fmla="*/ 10563360 w 10564614"/>
              <a:gd name="connsiteY1" fmla="*/ 5183681 h 5183681"/>
              <a:gd name="connsiteX2" fmla="*/ 9024770 w 10564614"/>
              <a:gd name="connsiteY2" fmla="*/ 4808920 h 5183681"/>
              <a:gd name="connsiteX3" fmla="*/ 2295231 w 10564614"/>
              <a:gd name="connsiteY3" fmla="*/ 4794064 h 5183681"/>
              <a:gd name="connsiteX4" fmla="*/ 1200559 w 10564614"/>
              <a:gd name="connsiteY4" fmla="*/ 4072264 h 5183681"/>
              <a:gd name="connsiteX5" fmla="*/ 514 w 10564614"/>
              <a:gd name="connsiteY5" fmla="*/ 4819150 h 5183681"/>
              <a:gd name="connsiteX6" fmla="*/ 0 w 10564614"/>
              <a:gd name="connsiteY6" fmla="*/ 0 h 518368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87552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64614" h="5657661">
                <a:moveTo>
                  <a:pt x="10562847" y="0"/>
                </a:moveTo>
                <a:cubicBezTo>
                  <a:pt x="10563360" y="67600"/>
                  <a:pt x="10564614" y="5614246"/>
                  <a:pt x="10563360" y="5657661"/>
                </a:cubicBezTo>
                <a:cubicBezTo>
                  <a:pt x="10190941" y="4920324"/>
                  <a:pt x="9462356" y="4792975"/>
                  <a:pt x="9024770" y="4808920"/>
                </a:cubicBezTo>
                <a:lnTo>
                  <a:pt x="2295231" y="4794064"/>
                </a:lnTo>
                <a:cubicBezTo>
                  <a:pt x="1854598" y="4794612"/>
                  <a:pt x="1423669" y="4544310"/>
                  <a:pt x="1200559" y="4072264"/>
                </a:cubicBezTo>
                <a:cubicBezTo>
                  <a:pt x="965203" y="4750718"/>
                  <a:pt x="279154" y="4797207"/>
                  <a:pt x="514" y="4798085"/>
                </a:cubicBezTo>
                <a:cubicBezTo>
                  <a:pt x="2581" y="4762572"/>
                  <a:pt x="1272" y="95582"/>
                  <a:pt x="0" y="0"/>
                </a:cubicBezTo>
              </a:path>
            </a:pathLst>
          </a:custGeom>
          <a:gradFill flip="none" rotWithShape="1">
            <a:gsLst>
              <a:gs pos="0">
                <a:srgbClr val="005B7C"/>
              </a:gs>
              <a:gs pos="50000">
                <a:srgbClr val="0085B3"/>
              </a:gs>
              <a:gs pos="100000">
                <a:srgbClr val="00A0D6"/>
              </a:gs>
            </a:gsLst>
            <a:lin ang="18900000" scaled="1"/>
            <a:tileRect/>
          </a:gra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8" name="Image 10" descr="Capgemini_logo_lr.ti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email"/>
          <a:stretch>
            <a:fillRect/>
          </a:stretch>
        </p:blipFill>
        <p:spPr>
          <a:xfrm>
            <a:off x="690569" y="930776"/>
            <a:ext cx="3154765" cy="776000"/>
          </a:xfrm>
          <a:prstGeom prst="rect">
            <a:avLst/>
          </a:prstGeom>
        </p:spPr>
      </p:pic>
      <p:pic>
        <p:nvPicPr>
          <p:cNvPr id="9" name="Picture 104" descr="C:\Users\UserSim\Desktop\Capgemini\moto.emf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6" cstate="email"/>
          <a:srcRect/>
          <a:stretch>
            <a:fillRect/>
          </a:stretch>
        </p:blipFill>
        <p:spPr bwMode="auto">
          <a:xfrm>
            <a:off x="5491631" y="1173628"/>
            <a:ext cx="3645293" cy="290298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>
            <p:custDataLst>
              <p:tags r:id="rId7"/>
            </p:custDataLst>
          </p:nvPr>
        </p:nvSpPr>
        <p:spPr>
          <a:xfrm>
            <a:off x="5523917" y="6379668"/>
            <a:ext cx="4382083" cy="282207"/>
          </a:xfrm>
          <a:prstGeom prst="rect">
            <a:avLst/>
          </a:prstGeom>
        </p:spPr>
        <p:txBody>
          <a:bodyPr wrap="square" lIns="33059" tIns="33059" rIns="330588" bIns="33059" anchor="b" anchorCtr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Arial"/>
                <a:cs typeface="Arial"/>
              </a:rPr>
              <a:t>The information contained in this presentation is proprietary.</a:t>
            </a:r>
          </a:p>
          <a:p>
            <a:pPr algn="r"/>
            <a:r>
              <a:rPr lang="en-US" sz="700" dirty="0">
                <a:solidFill>
                  <a:schemeClr val="bg1"/>
                </a:solidFill>
                <a:latin typeface="Arial"/>
                <a:cs typeface="Arial"/>
              </a:rPr>
              <a:t>© 2015 Capgemini. All rights reserved.</a:t>
            </a:r>
          </a:p>
        </p:txBody>
      </p:sp>
      <p:sp>
        <p:nvSpPr>
          <p:cNvPr id="15" name="Rectangle 14"/>
          <p:cNvSpPr/>
          <p:nvPr>
            <p:custDataLst>
              <p:tags r:id="rId8"/>
            </p:custDataLst>
          </p:nvPr>
        </p:nvSpPr>
        <p:spPr>
          <a:xfrm>
            <a:off x="6982878" y="5457935"/>
            <a:ext cx="2923122" cy="380480"/>
          </a:xfrm>
          <a:prstGeom prst="rect">
            <a:avLst/>
          </a:prstGeom>
        </p:spPr>
        <p:txBody>
          <a:bodyPr wrap="none" lIns="36000" tIns="36000" rIns="360000" bIns="36000" anchor="b" anchorCtr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www.capgemini.com</a:t>
            </a:r>
          </a:p>
        </p:txBody>
      </p:sp>
      <p:pic>
        <p:nvPicPr>
          <p:cNvPr id="16" name="Picture 3" descr="C:\Users\UserSim\Desktop\DS_icons\128x128 shadows\facebook.png">
            <a:hlinkClick r:id="rId17"/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8" cstate="email"/>
          <a:srcRect/>
          <a:stretch>
            <a:fillRect/>
          </a:stretch>
        </p:blipFill>
        <p:spPr bwMode="auto">
          <a:xfrm>
            <a:off x="7939252" y="5932547"/>
            <a:ext cx="278223" cy="263770"/>
          </a:xfrm>
          <a:prstGeom prst="rect">
            <a:avLst/>
          </a:prstGeom>
          <a:noFill/>
        </p:spPr>
      </p:pic>
      <p:pic>
        <p:nvPicPr>
          <p:cNvPr id="17" name="Picture 4" descr="C:\Users\UserSim\Desktop\DS_icons\128x128 shadows\linkedin.png">
            <a:hlinkClick r:id="rId19"/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0" cstate="email"/>
          <a:srcRect/>
          <a:stretch>
            <a:fillRect/>
          </a:stretch>
        </p:blipFill>
        <p:spPr bwMode="auto">
          <a:xfrm>
            <a:off x="8274665" y="5932547"/>
            <a:ext cx="281313" cy="266700"/>
          </a:xfrm>
          <a:prstGeom prst="rect">
            <a:avLst/>
          </a:prstGeom>
          <a:noFill/>
        </p:spPr>
      </p:pic>
      <p:pic>
        <p:nvPicPr>
          <p:cNvPr id="18" name="Picture 5" descr="C:\Users\UserSim\Desktop\DS_icons\128x128 shadows\twitter.png">
            <a:hlinkClick r:id="rId21"/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2" cstate="email"/>
          <a:srcRect/>
          <a:stretch>
            <a:fillRect/>
          </a:stretch>
        </p:blipFill>
        <p:spPr bwMode="auto">
          <a:xfrm>
            <a:off x="8903720" y="5932547"/>
            <a:ext cx="281313" cy="266700"/>
          </a:xfrm>
          <a:prstGeom prst="rect">
            <a:avLst/>
          </a:prstGeom>
          <a:noFill/>
        </p:spPr>
      </p:pic>
      <p:pic>
        <p:nvPicPr>
          <p:cNvPr id="19" name="Picture 6" descr="C:\Users\UserSim\Desktop\DS_icons\128x128 shadows\youtube.png">
            <a:hlinkClick r:id="rId23"/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4" cstate="email"/>
          <a:srcRect/>
          <a:stretch>
            <a:fillRect/>
          </a:stretch>
        </p:blipFill>
        <p:spPr bwMode="auto">
          <a:xfrm>
            <a:off x="9242223" y="5932547"/>
            <a:ext cx="281313" cy="266700"/>
          </a:xfrm>
          <a:prstGeom prst="rect">
            <a:avLst/>
          </a:prstGeom>
          <a:noFill/>
        </p:spPr>
      </p:pic>
      <p:pic>
        <p:nvPicPr>
          <p:cNvPr id="20" name="Image 22" descr="Picto_Slideshare.gif">
            <a:hlinkClick r:id="rId25"/>
          </p:cNvPr>
          <p:cNvPicPr preferRelativeResize="0">
            <a:picLocks/>
          </p:cNvPicPr>
          <p:nvPr>
            <p:custDataLst>
              <p:tags r:id="rId13"/>
            </p:custDataLst>
          </p:nvPr>
        </p:nvPicPr>
        <p:blipFill>
          <a:blip r:embed="rId26" cstate="email"/>
          <a:srcRect l="4793" t="6316" r="5718" b="7969"/>
          <a:stretch>
            <a:fillRect/>
          </a:stretch>
        </p:blipFill>
        <p:spPr>
          <a:xfrm>
            <a:off x="8613168" y="5932547"/>
            <a:ext cx="233362" cy="238125"/>
          </a:xfrm>
          <a:prstGeom prst="roundRect">
            <a:avLst/>
          </a:prstGeom>
          <a:effectLst>
            <a:outerShdw blurRad="38100" dist="25400" dir="5400000" sx="98000" sy="98000" algn="t" rotWithShape="0">
              <a:schemeClr val="tx2">
                <a:alpha val="51000"/>
              </a:scheme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</p:sldLayoutIdLst>
  <p:hf sldNum="0" hdr="0" ftr="0" dt="0"/>
  <p:txStyles>
    <p:titleStyle>
      <a:lvl1pPr algn="ctr" defTabSz="839694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4885" indent="-314885" algn="l" defTabSz="839694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82251" indent="-262404" algn="l" defTabSz="839694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61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69464" indent="-209923" algn="l" defTabSz="839694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310" indent="-209923" algn="l" defTabSz="839694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15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004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8851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6869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1984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3969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5954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7938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923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19081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892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5877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/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29197" name="think-cell Slide" r:id="rId3" imgW="360" imgH="360" progId="">
              <p:embed/>
            </p:oleObj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hf sldNum="0" hdr="0" ftr="0" dt="0"/>
  <p:txStyles>
    <p:titleStyle>
      <a:lvl1pPr algn="ctr" defTabSz="839694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4885" indent="-314885" algn="l" defTabSz="839694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82251" indent="-262404" algn="l" defTabSz="839694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61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69464" indent="-209923" algn="l" defTabSz="839694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310" indent="-209923" algn="l" defTabSz="839694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15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004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8851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6869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1984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3969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5954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7938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923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19081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892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5877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4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6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6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6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E649866-578F-4F06-9D4B-6BC4D77870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4" r:id="rId2"/>
    <p:sldLayoutId id="2147483975" r:id="rId3"/>
    <p:sldLayoutId id="2147483976" r:id="rId4"/>
    <p:sldLayoutId id="2147483977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276540" name="think-cell Slide" r:id="rId17" imgW="360" imgH="360" progId="">
              <p:embed/>
            </p:oleObj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8" y="0"/>
            <a:ext cx="9905999" cy="100213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323398" y="1501977"/>
            <a:ext cx="9261933" cy="4774998"/>
          </a:xfrm>
          <a:prstGeom prst="rect">
            <a:avLst/>
          </a:prstGeom>
        </p:spPr>
        <p:txBody>
          <a:bodyPr vert="horz" lIns="0" tIns="72000" rIns="72000" bIns="72000" rtlCol="0">
            <a:noAutofit/>
          </a:bodyPr>
          <a:lstStyle/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11" name="TextBox 10"/>
          <p:cNvSpPr txBox="1"/>
          <p:nvPr>
            <p:custDataLst>
              <p:tags r:id="rId11"/>
            </p:custDataLst>
          </p:nvPr>
        </p:nvSpPr>
        <p:spPr>
          <a:xfrm>
            <a:off x="9567498" y="6661691"/>
            <a:ext cx="110607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fld id="{6A895693-0027-4F28-9367-92E39A51F51C}" type="slidenum">
              <a:rPr lang="en-US" sz="700" smtClean="0">
                <a:solidFill>
                  <a:srgbClr val="998C85"/>
                </a:solidFill>
              </a:rPr>
              <a:pPr algn="ctr"/>
              <a:t>‹#›</a:t>
            </a:fld>
            <a:endParaRPr lang="en-US" sz="700" dirty="0">
              <a:solidFill>
                <a:srgbClr val="998C85"/>
              </a:solidFill>
            </a:endParaRPr>
          </a:p>
        </p:txBody>
      </p:sp>
      <p:sp>
        <p:nvSpPr>
          <p:cNvPr id="9" name="Freeform 4"/>
          <p:cNvSpPr>
            <a:spLocks/>
          </p:cNvSpPr>
          <p:nvPr>
            <p:custDataLst>
              <p:tags r:id="rId12"/>
            </p:custDataLst>
          </p:nvPr>
        </p:nvSpPr>
        <p:spPr bwMode="auto">
          <a:xfrm>
            <a:off x="9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rgbClr val="263147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741834" y="6623417"/>
            <a:ext cx="2660644" cy="18350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lIns="35997" tIns="35997" rIns="35997" bIns="35997" anchor="b" anchorCtr="0">
            <a:noAutofit/>
          </a:bodyPr>
          <a:lstStyle/>
          <a:p>
            <a:pPr algn="r"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altLang="en-US" sz="700" dirty="0">
                <a:solidFill>
                  <a:srgbClr val="998C85"/>
                </a:solidFill>
                <a:cs typeface="Helvetica Light"/>
              </a:rPr>
              <a:t>Copyright © Capgemini 2016. All Rights Reserved</a:t>
            </a:r>
          </a:p>
        </p:txBody>
      </p:sp>
      <p:sp>
        <p:nvSpPr>
          <p:cNvPr id="13" name="Rectangle 12"/>
          <p:cNvSpPr/>
          <p:nvPr>
            <p:custDataLst>
              <p:tags r:id="rId14"/>
            </p:custDataLst>
          </p:nvPr>
        </p:nvSpPr>
        <p:spPr>
          <a:xfrm>
            <a:off x="7487926" y="6427223"/>
            <a:ext cx="1914554" cy="195814"/>
          </a:xfrm>
          <a:prstGeom prst="rect">
            <a:avLst/>
          </a:prstGeom>
        </p:spPr>
        <p:txBody>
          <a:bodyPr wrap="none" lIns="35997" tIns="35997" rIns="35997" bIns="35997" anchor="b" anchorCtr="0">
            <a:noAutofit/>
          </a:bodyPr>
          <a:lstStyle/>
          <a:p>
            <a:pPr algn="r"/>
            <a:r>
              <a:rPr lang="en-US" sz="700" dirty="0">
                <a:solidFill>
                  <a:srgbClr val="998C85"/>
                </a:solidFill>
              </a:rPr>
              <a:t>Comerica Card Services SOA Solution | February 2016 | Financial Services</a:t>
            </a:r>
          </a:p>
        </p:txBody>
      </p:sp>
      <p:pic>
        <p:nvPicPr>
          <p:cNvPr id="14" name="Picture 103" descr="C:\Users\UserSim\Desktop\Capgemini\Capgemini_logo_cmyk.pn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18" cstate="email"/>
          <a:srcRect/>
          <a:stretch>
            <a:fillRect/>
          </a:stretch>
        </p:blipFill>
        <p:spPr bwMode="auto">
          <a:xfrm>
            <a:off x="158969" y="6443187"/>
            <a:ext cx="1310615" cy="320682"/>
          </a:xfrm>
          <a:prstGeom prst="rect">
            <a:avLst/>
          </a:prstGeom>
          <a:noFill/>
        </p:spPr>
      </p:pic>
      <p:cxnSp>
        <p:nvCxnSpPr>
          <p:cNvPr id="15" name="Straight Connector 5"/>
          <p:cNvCxnSpPr/>
          <p:nvPr>
            <p:custDataLst>
              <p:tags r:id="rId16"/>
            </p:custDataLst>
          </p:nvPr>
        </p:nvCxnSpPr>
        <p:spPr>
          <a:xfrm flipH="1">
            <a:off x="9" y="6362700"/>
            <a:ext cx="9905999" cy="0"/>
          </a:xfrm>
          <a:prstGeom prst="line">
            <a:avLst/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oter_PPT Template_2.png"/>
          <p:cNvPicPr preferRelativeResize="0">
            <a:picLocks/>
          </p:cNvPicPr>
          <p:nvPr userDrawn="1"/>
        </p:nvPicPr>
        <p:blipFill>
          <a:blip r:embed="rId19" cstate="screen"/>
          <a:stretch>
            <a:fillRect/>
          </a:stretch>
        </p:blipFill>
        <p:spPr>
          <a:xfrm>
            <a:off x="0" y="6238800"/>
            <a:ext cx="9906000" cy="619200"/>
          </a:xfrm>
          <a:prstGeom prst="rect">
            <a:avLst/>
          </a:prstGeom>
        </p:spPr>
      </p:pic>
      <p:pic>
        <p:nvPicPr>
          <p:cNvPr id="17" name="Picture 16" descr="logo.png"/>
          <p:cNvPicPr>
            <a:picLocks noChangeAspect="1"/>
          </p:cNvPicPr>
          <p:nvPr userDrawn="1"/>
        </p:nvPicPr>
        <p:blipFill>
          <a:blip r:embed="rId20" cstate="screen">
            <a:lum bright="100000"/>
          </a:blip>
          <a:stretch>
            <a:fillRect/>
          </a:stretch>
        </p:blipFill>
        <p:spPr>
          <a:xfrm>
            <a:off x="8547934" y="6237384"/>
            <a:ext cx="929570" cy="6480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2543573" y="6545274"/>
            <a:ext cx="5114660" cy="249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>
              <a:defRPr/>
            </a:pP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The information contained in this document is proprietary and confidential. </a:t>
            </a:r>
            <a:br>
              <a:rPr lang="en-US" sz="700" dirty="0">
                <a:solidFill>
                  <a:prstClr val="white"/>
                </a:solidFill>
                <a:cs typeface="Arial" pitchFamily="34" charset="0"/>
              </a:rPr>
            </a:b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It is for Capgemini internal use only. Copyright© 2016 </a:t>
            </a:r>
            <a:r>
              <a:rPr lang="en-US" sz="700" dirty="0" err="1">
                <a:solidFill>
                  <a:prstClr val="white"/>
                </a:solidFill>
                <a:cs typeface="Arial" pitchFamily="34" charset="0"/>
              </a:rPr>
              <a:t>Capgemini</a:t>
            </a: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. All rights reserved.</a:t>
            </a:r>
            <a:endParaRPr lang="en-GB" sz="700" dirty="0">
              <a:solidFill>
                <a:prstClr val="white"/>
              </a:solidFill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6" r:id="rId5"/>
    <p:sldLayoutId id="2147483997" r:id="rId6"/>
  </p:sldLayoutIdLst>
  <p:hf sldNum="0" hdr="0" ftr="0" dt="0"/>
  <p:txStyles>
    <p:titleStyle>
      <a:lvl1pPr algn="l" defTabSz="914342" rtl="0" eaLnBrk="1" latinLnBrk="0" hangingPunct="1">
        <a:lnSpc>
          <a:spcPct val="100000"/>
        </a:lnSpc>
        <a:spcBef>
          <a:spcPct val="0"/>
        </a:spcBef>
        <a:buNone/>
        <a:defRPr sz="2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5"/>
        </a:buClr>
        <a:buFont typeface="Wingdings" pitchFamily="2" charset="2"/>
        <a:buChar char="§"/>
        <a:defRPr sz="1400" b="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Wingdings" pitchFamily="2" charset="2"/>
        <a:buChar char="§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6858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/>
        </a:buClr>
        <a:buFont typeface="Arial" pitchFamily="34" charset="0"/>
        <a:buChar char="•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9144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1609624" indent="-193663" algn="l" defTabSz="914342" rtl="0" eaLnBrk="1" latinLnBrk="0" hangingPunct="1">
        <a:spcBef>
          <a:spcPts val="0"/>
        </a:spcBef>
        <a:buClr>
          <a:srgbClr val="B1B1B1"/>
        </a:buClr>
        <a:buFont typeface="Arial" pitchFamily="34" charset="0"/>
        <a:buChar char="–"/>
        <a:defRPr sz="1700" kern="1200">
          <a:solidFill>
            <a:srgbClr val="494949"/>
          </a:solidFill>
          <a:latin typeface="+mn-lt"/>
          <a:ea typeface="+mn-ea"/>
          <a:cs typeface="+mn-cs"/>
        </a:defRPr>
      </a:lvl5pPr>
      <a:lvl6pPr marL="2514441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2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3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4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284732" name="think-cell Slide" r:id="rId20" imgW="360" imgH="360" progId="">
              <p:embed/>
            </p:oleObj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" y="0"/>
            <a:ext cx="9905999" cy="100213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323397" y="1501977"/>
            <a:ext cx="9261933" cy="4774998"/>
          </a:xfrm>
          <a:prstGeom prst="rect">
            <a:avLst/>
          </a:prstGeom>
        </p:spPr>
        <p:txBody>
          <a:bodyPr vert="horz" lIns="0" tIns="72000" rIns="72000" bIns="72000" rtlCol="0">
            <a:noAutofit/>
          </a:bodyPr>
          <a:lstStyle/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11" name="TextBox 10"/>
          <p:cNvSpPr txBox="1"/>
          <p:nvPr>
            <p:custDataLst>
              <p:tags r:id="rId14"/>
            </p:custDataLst>
          </p:nvPr>
        </p:nvSpPr>
        <p:spPr>
          <a:xfrm>
            <a:off x="9567496" y="6661691"/>
            <a:ext cx="110607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fld id="{6A895693-0027-4F28-9367-92E39A51F51C}" type="slidenum">
              <a:rPr lang="en-US" sz="700" smtClean="0">
                <a:solidFill>
                  <a:srgbClr val="998C85"/>
                </a:solidFill>
              </a:rPr>
              <a:pPr algn="ctr"/>
              <a:t>‹#›</a:t>
            </a:fld>
            <a:endParaRPr lang="en-US" sz="700" dirty="0">
              <a:solidFill>
                <a:srgbClr val="998C85"/>
              </a:solidFill>
            </a:endParaRPr>
          </a:p>
        </p:txBody>
      </p:sp>
      <p:sp>
        <p:nvSpPr>
          <p:cNvPr id="9" name="Freeform 4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7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rgbClr val="263147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741834" y="6623413"/>
            <a:ext cx="2660644" cy="18350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lIns="35997" tIns="35997" rIns="35997" bIns="35997" anchor="b" anchorCtr="0">
            <a:noAutofit/>
          </a:bodyPr>
          <a:lstStyle/>
          <a:p>
            <a:pPr algn="r"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altLang="en-US" sz="700" dirty="0">
                <a:solidFill>
                  <a:srgbClr val="998C85"/>
                </a:solidFill>
                <a:cs typeface="Helvetica Light"/>
              </a:rPr>
              <a:t>Copyright © Capgemini 2016. All Rights Reserved</a:t>
            </a:r>
          </a:p>
        </p:txBody>
      </p:sp>
      <p:sp>
        <p:nvSpPr>
          <p:cNvPr id="13" name="Rectangle 12"/>
          <p:cNvSpPr/>
          <p:nvPr>
            <p:custDataLst>
              <p:tags r:id="rId17"/>
            </p:custDataLst>
          </p:nvPr>
        </p:nvSpPr>
        <p:spPr>
          <a:xfrm>
            <a:off x="7487925" y="6427223"/>
            <a:ext cx="1914554" cy="195814"/>
          </a:xfrm>
          <a:prstGeom prst="rect">
            <a:avLst/>
          </a:prstGeom>
        </p:spPr>
        <p:txBody>
          <a:bodyPr wrap="none" lIns="35997" tIns="35997" rIns="35997" bIns="35997" anchor="b" anchorCtr="0">
            <a:noAutofit/>
          </a:bodyPr>
          <a:lstStyle/>
          <a:p>
            <a:pPr algn="r"/>
            <a:r>
              <a:rPr lang="en-US" sz="700" dirty="0">
                <a:solidFill>
                  <a:srgbClr val="998C85"/>
                </a:solidFill>
              </a:rPr>
              <a:t>Comerica Card Services SOA Solution | February 2016 | Financial Services</a:t>
            </a:r>
          </a:p>
        </p:txBody>
      </p:sp>
      <p:pic>
        <p:nvPicPr>
          <p:cNvPr id="14" name="Picture 103" descr="C:\Users\UserSim\Desktop\Capgemini\Capgemini_logo_cmyk.png"/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21" cstate="email"/>
          <a:srcRect/>
          <a:stretch>
            <a:fillRect/>
          </a:stretch>
        </p:blipFill>
        <p:spPr bwMode="auto">
          <a:xfrm>
            <a:off x="158969" y="6443187"/>
            <a:ext cx="1310615" cy="320682"/>
          </a:xfrm>
          <a:prstGeom prst="rect">
            <a:avLst/>
          </a:prstGeom>
          <a:noFill/>
        </p:spPr>
      </p:pic>
      <p:cxnSp>
        <p:nvCxnSpPr>
          <p:cNvPr id="15" name="Straight Connector 5"/>
          <p:cNvCxnSpPr/>
          <p:nvPr>
            <p:custDataLst>
              <p:tags r:id="rId19"/>
            </p:custDataLst>
          </p:nvPr>
        </p:nvCxnSpPr>
        <p:spPr>
          <a:xfrm flipH="1">
            <a:off x="7" y="6362700"/>
            <a:ext cx="9905999" cy="0"/>
          </a:xfrm>
          <a:prstGeom prst="line">
            <a:avLst/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oter_PPT Template_2.png"/>
          <p:cNvPicPr preferRelativeResize="0">
            <a:picLocks/>
          </p:cNvPicPr>
          <p:nvPr userDrawn="1"/>
        </p:nvPicPr>
        <p:blipFill>
          <a:blip r:embed="rId22" cstate="screen"/>
          <a:stretch>
            <a:fillRect/>
          </a:stretch>
        </p:blipFill>
        <p:spPr>
          <a:xfrm>
            <a:off x="0" y="6238800"/>
            <a:ext cx="9906000" cy="619200"/>
          </a:xfrm>
          <a:prstGeom prst="rect">
            <a:avLst/>
          </a:prstGeom>
        </p:spPr>
      </p:pic>
      <p:pic>
        <p:nvPicPr>
          <p:cNvPr id="17" name="Picture 16" descr="logo.png"/>
          <p:cNvPicPr>
            <a:picLocks noChangeAspect="1"/>
          </p:cNvPicPr>
          <p:nvPr userDrawn="1"/>
        </p:nvPicPr>
        <p:blipFill>
          <a:blip r:embed="rId23" cstate="screen">
            <a:lum bright="100000"/>
          </a:blip>
          <a:stretch>
            <a:fillRect/>
          </a:stretch>
        </p:blipFill>
        <p:spPr>
          <a:xfrm>
            <a:off x="8547934" y="6237384"/>
            <a:ext cx="929570" cy="6480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2543573" y="6545274"/>
            <a:ext cx="5114660" cy="249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>
              <a:defRPr/>
            </a:pP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The information contained in this document is proprietary and confidential. </a:t>
            </a:r>
            <a:br>
              <a:rPr lang="en-US" sz="700" dirty="0">
                <a:solidFill>
                  <a:prstClr val="white"/>
                </a:solidFill>
                <a:cs typeface="Arial" pitchFamily="34" charset="0"/>
              </a:rPr>
            </a:b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It is for Capgemini internal use only. Copyright© 2016 </a:t>
            </a:r>
            <a:r>
              <a:rPr lang="en-US" sz="700" dirty="0" err="1">
                <a:solidFill>
                  <a:prstClr val="white"/>
                </a:solidFill>
                <a:cs typeface="Arial" pitchFamily="34" charset="0"/>
              </a:rPr>
              <a:t>Capgemini</a:t>
            </a: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. All rights reserved.</a:t>
            </a:r>
            <a:endParaRPr lang="en-GB" sz="700" dirty="0">
              <a:solidFill>
                <a:prstClr val="white"/>
              </a:solidFill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3" r:id="rId6"/>
    <p:sldLayoutId id="2147484014" r:id="rId7"/>
    <p:sldLayoutId id="2147484015" r:id="rId8"/>
    <p:sldLayoutId id="2147484016" r:id="rId9"/>
  </p:sldLayoutIdLst>
  <p:hf sldNum="0" hdr="0" ftr="0" dt="0"/>
  <p:txStyles>
    <p:titleStyle>
      <a:lvl1pPr algn="l" defTabSz="914342" rtl="0" eaLnBrk="1" latinLnBrk="0" hangingPunct="1">
        <a:lnSpc>
          <a:spcPct val="100000"/>
        </a:lnSpc>
        <a:spcBef>
          <a:spcPct val="0"/>
        </a:spcBef>
        <a:buNone/>
        <a:defRPr sz="2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5"/>
        </a:buClr>
        <a:buFont typeface="Wingdings" pitchFamily="2" charset="2"/>
        <a:buChar char="§"/>
        <a:defRPr sz="1400" b="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Wingdings" pitchFamily="2" charset="2"/>
        <a:buChar char="§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6858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/>
        </a:buClr>
        <a:buFont typeface="Arial" pitchFamily="34" charset="0"/>
        <a:buChar char="•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9144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1609624" indent="-193663" algn="l" defTabSz="914342" rtl="0" eaLnBrk="1" latinLnBrk="0" hangingPunct="1">
        <a:spcBef>
          <a:spcPts val="0"/>
        </a:spcBef>
        <a:buClr>
          <a:srgbClr val="B1B1B1"/>
        </a:buClr>
        <a:buFont typeface="Arial" pitchFamily="34" charset="0"/>
        <a:buChar char="–"/>
        <a:defRPr sz="1700" kern="1200">
          <a:solidFill>
            <a:srgbClr val="494949"/>
          </a:solidFill>
          <a:latin typeface="+mn-lt"/>
          <a:ea typeface="+mn-ea"/>
          <a:cs typeface="+mn-cs"/>
        </a:defRPr>
      </a:lvl5pPr>
      <a:lvl6pPr marL="2514441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2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3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4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292924" name="think-cell Slide" r:id="rId18" imgW="360" imgH="360" progId="">
              <p:embed/>
            </p:oleObj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1" y="0"/>
            <a:ext cx="9905999" cy="100213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323392" y="1501977"/>
            <a:ext cx="9261933" cy="4774998"/>
          </a:xfrm>
          <a:prstGeom prst="rect">
            <a:avLst/>
          </a:prstGeom>
        </p:spPr>
        <p:txBody>
          <a:bodyPr vert="horz" lIns="0" tIns="72000" rIns="72000" bIns="72000" rtlCol="0">
            <a:noAutofit/>
          </a:bodyPr>
          <a:lstStyle/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11" name="TextBox 10"/>
          <p:cNvSpPr txBox="1"/>
          <p:nvPr>
            <p:custDataLst>
              <p:tags r:id="rId12"/>
            </p:custDataLst>
          </p:nvPr>
        </p:nvSpPr>
        <p:spPr>
          <a:xfrm>
            <a:off x="9567490" y="6661691"/>
            <a:ext cx="110607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fld id="{6A895693-0027-4F28-9367-92E39A51F51C}" type="slidenum">
              <a:rPr lang="en-US" sz="700" smtClean="0">
                <a:solidFill>
                  <a:srgbClr val="998C85"/>
                </a:solidFill>
              </a:rPr>
              <a:pPr algn="ctr"/>
              <a:t>‹#›</a:t>
            </a:fld>
            <a:endParaRPr lang="en-US" sz="700" dirty="0">
              <a:solidFill>
                <a:srgbClr val="998C85"/>
              </a:solidFill>
            </a:endParaRPr>
          </a:p>
        </p:txBody>
      </p:sp>
      <p:sp>
        <p:nvSpPr>
          <p:cNvPr id="9" name="Freeform 4"/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2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rgbClr val="263147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741830" y="6623403"/>
            <a:ext cx="2660644" cy="18350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lIns="35997" tIns="35997" rIns="35997" bIns="35997" anchor="b" anchorCtr="0">
            <a:noAutofit/>
          </a:bodyPr>
          <a:lstStyle/>
          <a:p>
            <a:pPr algn="r"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altLang="en-US" sz="700" dirty="0">
                <a:solidFill>
                  <a:srgbClr val="998C85"/>
                </a:solidFill>
                <a:cs typeface="Helvetica Light"/>
              </a:rPr>
              <a:t>Copyright © </a:t>
            </a:r>
            <a:r>
              <a:rPr lang="en-US" altLang="en-US" sz="700" dirty="0" err="1">
                <a:solidFill>
                  <a:srgbClr val="998C85"/>
                </a:solidFill>
                <a:cs typeface="Helvetica Light"/>
              </a:rPr>
              <a:t>Capgemini</a:t>
            </a:r>
            <a:r>
              <a:rPr lang="en-US" altLang="en-US" sz="700" dirty="0">
                <a:solidFill>
                  <a:srgbClr val="998C85"/>
                </a:solidFill>
                <a:cs typeface="Helvetica Light"/>
              </a:rPr>
              <a:t> 2015. All Rights Reserved</a:t>
            </a:r>
          </a:p>
        </p:txBody>
      </p:sp>
      <p:sp>
        <p:nvSpPr>
          <p:cNvPr id="13" name="Rectangle 12"/>
          <p:cNvSpPr/>
          <p:nvPr>
            <p:custDataLst>
              <p:tags r:id="rId15"/>
            </p:custDataLst>
          </p:nvPr>
        </p:nvSpPr>
        <p:spPr>
          <a:xfrm>
            <a:off x="7487920" y="6427223"/>
            <a:ext cx="1914554" cy="195814"/>
          </a:xfrm>
          <a:prstGeom prst="rect">
            <a:avLst/>
          </a:prstGeom>
        </p:spPr>
        <p:txBody>
          <a:bodyPr wrap="none" lIns="35997" tIns="35997" rIns="35997" bIns="35997" anchor="b" anchorCtr="0">
            <a:noAutofit/>
          </a:bodyPr>
          <a:lstStyle/>
          <a:p>
            <a:pPr algn="r"/>
            <a:r>
              <a:rPr lang="en-US" sz="700" dirty="0" err="1">
                <a:solidFill>
                  <a:srgbClr val="998C85"/>
                </a:solidFill>
              </a:rPr>
              <a:t>Docker</a:t>
            </a:r>
            <a:r>
              <a:rPr lang="en-US" sz="700" dirty="0">
                <a:solidFill>
                  <a:srgbClr val="998C85"/>
                </a:solidFill>
              </a:rPr>
              <a:t> Training| Oct 2015 | Financial Services</a:t>
            </a:r>
          </a:p>
        </p:txBody>
      </p:sp>
      <p:pic>
        <p:nvPicPr>
          <p:cNvPr id="14" name="Picture 103" descr="C:\Users\UserSim\Desktop\Capgemini\Capgemini_logo_cmyk.png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19" cstate="email"/>
          <a:srcRect/>
          <a:stretch>
            <a:fillRect/>
          </a:stretch>
        </p:blipFill>
        <p:spPr bwMode="auto">
          <a:xfrm>
            <a:off x="158969" y="6443187"/>
            <a:ext cx="1310615" cy="320682"/>
          </a:xfrm>
          <a:prstGeom prst="rect">
            <a:avLst/>
          </a:prstGeom>
          <a:noFill/>
        </p:spPr>
      </p:pic>
      <p:cxnSp>
        <p:nvCxnSpPr>
          <p:cNvPr id="15" name="Straight Connector 5"/>
          <p:cNvCxnSpPr/>
          <p:nvPr>
            <p:custDataLst>
              <p:tags r:id="rId17"/>
            </p:custDataLst>
          </p:nvPr>
        </p:nvCxnSpPr>
        <p:spPr>
          <a:xfrm flipH="1">
            <a:off x="2" y="6362700"/>
            <a:ext cx="9905999" cy="0"/>
          </a:xfrm>
          <a:prstGeom prst="line">
            <a:avLst/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oter_PPT Template_2.png"/>
          <p:cNvPicPr preferRelativeResize="0">
            <a:picLocks/>
          </p:cNvPicPr>
          <p:nvPr userDrawn="1"/>
        </p:nvPicPr>
        <p:blipFill>
          <a:blip r:embed="rId20" cstate="screen"/>
          <a:stretch>
            <a:fillRect/>
          </a:stretch>
        </p:blipFill>
        <p:spPr>
          <a:xfrm>
            <a:off x="0" y="6238800"/>
            <a:ext cx="9906000" cy="619200"/>
          </a:xfrm>
          <a:prstGeom prst="rect">
            <a:avLst/>
          </a:prstGeom>
        </p:spPr>
      </p:pic>
      <p:pic>
        <p:nvPicPr>
          <p:cNvPr id="17" name="Picture 16" descr="logo.png"/>
          <p:cNvPicPr>
            <a:picLocks noChangeAspect="1"/>
          </p:cNvPicPr>
          <p:nvPr userDrawn="1"/>
        </p:nvPicPr>
        <p:blipFill>
          <a:blip r:embed="rId21" cstate="screen">
            <a:lum bright="100000"/>
          </a:blip>
          <a:stretch>
            <a:fillRect/>
          </a:stretch>
        </p:blipFill>
        <p:spPr>
          <a:xfrm>
            <a:off x="8547934" y="6237384"/>
            <a:ext cx="929570" cy="6480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2543573" y="6545274"/>
            <a:ext cx="5114660" cy="249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>
              <a:defRPr/>
            </a:pP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The information contained in this document is proprietary and confidential. </a:t>
            </a:r>
            <a:br>
              <a:rPr lang="en-US" sz="700" dirty="0">
                <a:solidFill>
                  <a:prstClr val="white"/>
                </a:solidFill>
                <a:cs typeface="Arial" pitchFamily="34" charset="0"/>
              </a:rPr>
            </a:b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It is for Capgemini internal use only. Copyright© 2016 </a:t>
            </a:r>
            <a:r>
              <a:rPr lang="en-US" sz="700" dirty="0" err="1">
                <a:solidFill>
                  <a:prstClr val="white"/>
                </a:solidFill>
                <a:cs typeface="Arial" pitchFamily="34" charset="0"/>
              </a:rPr>
              <a:t>Capgemini</a:t>
            </a: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. All rights reserved.</a:t>
            </a:r>
            <a:endParaRPr lang="en-GB" sz="700" dirty="0">
              <a:solidFill>
                <a:prstClr val="white"/>
              </a:solidFill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178" r:id="rId7"/>
  </p:sldLayoutIdLst>
  <p:hf sldNum="0" hdr="0" ftr="0" dt="0"/>
  <p:txStyles>
    <p:titleStyle>
      <a:lvl1pPr algn="l" defTabSz="914342" rtl="0" eaLnBrk="1" latinLnBrk="0" hangingPunct="1">
        <a:lnSpc>
          <a:spcPct val="100000"/>
        </a:lnSpc>
        <a:spcBef>
          <a:spcPct val="0"/>
        </a:spcBef>
        <a:buNone/>
        <a:defRPr sz="2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5"/>
        </a:buClr>
        <a:buFont typeface="Wingdings" pitchFamily="2" charset="2"/>
        <a:buChar char="§"/>
        <a:defRPr sz="1400" b="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Wingdings" pitchFamily="2" charset="2"/>
        <a:buChar char="§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6858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/>
        </a:buClr>
        <a:buFont typeface="Arial" pitchFamily="34" charset="0"/>
        <a:buChar char="•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9144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1609624" indent="-193663" algn="l" defTabSz="914342" rtl="0" eaLnBrk="1" latinLnBrk="0" hangingPunct="1">
        <a:spcBef>
          <a:spcPts val="0"/>
        </a:spcBef>
        <a:buClr>
          <a:srgbClr val="B1B1B1"/>
        </a:buClr>
        <a:buFont typeface="Arial" pitchFamily="34" charset="0"/>
        <a:buChar char="–"/>
        <a:defRPr sz="1700" kern="1200">
          <a:solidFill>
            <a:srgbClr val="494949"/>
          </a:solidFill>
          <a:latin typeface="+mn-lt"/>
          <a:ea typeface="+mn-ea"/>
          <a:cs typeface="+mn-cs"/>
        </a:defRPr>
      </a:lvl5pPr>
      <a:lvl6pPr marL="2514441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2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3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4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304189" name="think-cell Slide" r:id="rId20" imgW="360" imgH="360" progId="">
              <p:embed/>
            </p:oleObj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1" y="0"/>
            <a:ext cx="9905999" cy="100213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323392" y="1501977"/>
            <a:ext cx="9261933" cy="4774998"/>
          </a:xfrm>
          <a:prstGeom prst="rect">
            <a:avLst/>
          </a:prstGeom>
        </p:spPr>
        <p:txBody>
          <a:bodyPr vert="horz" lIns="0" tIns="72000" rIns="72000" bIns="72000" rtlCol="0">
            <a:noAutofit/>
          </a:bodyPr>
          <a:lstStyle/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11" name="TextBox 10"/>
          <p:cNvSpPr txBox="1"/>
          <p:nvPr>
            <p:custDataLst>
              <p:tags r:id="rId14"/>
            </p:custDataLst>
          </p:nvPr>
        </p:nvSpPr>
        <p:spPr>
          <a:xfrm>
            <a:off x="9567490" y="6661691"/>
            <a:ext cx="110607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fld id="{6A895693-0027-4F28-9367-92E39A51F51C}" type="slidenum">
              <a:rPr lang="en-US" sz="700" smtClean="0">
                <a:solidFill>
                  <a:srgbClr val="998C85"/>
                </a:solidFill>
              </a:rPr>
              <a:pPr algn="ctr"/>
              <a:t>‹#›</a:t>
            </a:fld>
            <a:endParaRPr lang="en-US" sz="700" dirty="0">
              <a:solidFill>
                <a:srgbClr val="998C85"/>
              </a:solidFill>
            </a:endParaRPr>
          </a:p>
        </p:txBody>
      </p:sp>
      <p:sp>
        <p:nvSpPr>
          <p:cNvPr id="9" name="Freeform 4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2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rgbClr val="263147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741830" y="6623403"/>
            <a:ext cx="2660644" cy="18350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lIns="35997" tIns="35997" rIns="35997" bIns="35997" anchor="b" anchorCtr="0">
            <a:noAutofit/>
          </a:bodyPr>
          <a:lstStyle/>
          <a:p>
            <a:pPr algn="r"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altLang="en-US" sz="700" dirty="0">
                <a:solidFill>
                  <a:srgbClr val="998C85"/>
                </a:solidFill>
                <a:cs typeface="Helvetica Light"/>
              </a:rPr>
              <a:t>Copyright © </a:t>
            </a:r>
            <a:r>
              <a:rPr lang="en-US" altLang="en-US" sz="700" dirty="0" err="1">
                <a:solidFill>
                  <a:srgbClr val="998C85"/>
                </a:solidFill>
                <a:cs typeface="Helvetica Light"/>
              </a:rPr>
              <a:t>Capgemini</a:t>
            </a:r>
            <a:r>
              <a:rPr lang="en-US" altLang="en-US" sz="700" dirty="0">
                <a:solidFill>
                  <a:srgbClr val="998C85"/>
                </a:solidFill>
                <a:cs typeface="Helvetica Light"/>
              </a:rPr>
              <a:t> 2015. All Rights Reserved</a:t>
            </a:r>
          </a:p>
        </p:txBody>
      </p:sp>
      <p:sp>
        <p:nvSpPr>
          <p:cNvPr id="13" name="Rectangle 12"/>
          <p:cNvSpPr/>
          <p:nvPr>
            <p:custDataLst>
              <p:tags r:id="rId17"/>
            </p:custDataLst>
          </p:nvPr>
        </p:nvSpPr>
        <p:spPr>
          <a:xfrm>
            <a:off x="7487920" y="6427223"/>
            <a:ext cx="1914554" cy="195814"/>
          </a:xfrm>
          <a:prstGeom prst="rect">
            <a:avLst/>
          </a:prstGeom>
        </p:spPr>
        <p:txBody>
          <a:bodyPr wrap="none" lIns="35997" tIns="35997" rIns="35997" bIns="35997" anchor="b" anchorCtr="0">
            <a:noAutofit/>
          </a:bodyPr>
          <a:lstStyle/>
          <a:p>
            <a:pPr algn="r"/>
            <a:r>
              <a:rPr lang="en-US" sz="700" dirty="0" err="1">
                <a:solidFill>
                  <a:srgbClr val="998C85"/>
                </a:solidFill>
              </a:rPr>
              <a:t>Docker</a:t>
            </a:r>
            <a:r>
              <a:rPr lang="en-US" sz="700" dirty="0">
                <a:solidFill>
                  <a:srgbClr val="998C85"/>
                </a:solidFill>
              </a:rPr>
              <a:t> Training| Oct 2015 | Financial Services</a:t>
            </a:r>
          </a:p>
        </p:txBody>
      </p:sp>
      <p:pic>
        <p:nvPicPr>
          <p:cNvPr id="14" name="Picture 103" descr="C:\Users\UserSim\Desktop\Capgemini\Capgemini_logo_cmyk.png"/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21" cstate="email"/>
          <a:srcRect/>
          <a:stretch>
            <a:fillRect/>
          </a:stretch>
        </p:blipFill>
        <p:spPr bwMode="auto">
          <a:xfrm>
            <a:off x="158969" y="6443187"/>
            <a:ext cx="1310615" cy="320682"/>
          </a:xfrm>
          <a:prstGeom prst="rect">
            <a:avLst/>
          </a:prstGeom>
          <a:noFill/>
        </p:spPr>
      </p:pic>
      <p:cxnSp>
        <p:nvCxnSpPr>
          <p:cNvPr id="15" name="Straight Connector 5"/>
          <p:cNvCxnSpPr/>
          <p:nvPr>
            <p:custDataLst>
              <p:tags r:id="rId19"/>
            </p:custDataLst>
          </p:nvPr>
        </p:nvCxnSpPr>
        <p:spPr>
          <a:xfrm flipH="1">
            <a:off x="2" y="6362700"/>
            <a:ext cx="9905999" cy="0"/>
          </a:xfrm>
          <a:prstGeom prst="line">
            <a:avLst/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oter_PPT Template_2.png"/>
          <p:cNvPicPr preferRelativeResize="0">
            <a:picLocks/>
          </p:cNvPicPr>
          <p:nvPr userDrawn="1"/>
        </p:nvPicPr>
        <p:blipFill>
          <a:blip r:embed="rId22" cstate="screen"/>
          <a:stretch>
            <a:fillRect/>
          </a:stretch>
        </p:blipFill>
        <p:spPr>
          <a:xfrm>
            <a:off x="0" y="6238800"/>
            <a:ext cx="9906000" cy="619200"/>
          </a:xfrm>
          <a:prstGeom prst="rect">
            <a:avLst/>
          </a:prstGeom>
        </p:spPr>
      </p:pic>
      <p:pic>
        <p:nvPicPr>
          <p:cNvPr id="17" name="Picture 16" descr="logo.png"/>
          <p:cNvPicPr>
            <a:picLocks noChangeAspect="1"/>
          </p:cNvPicPr>
          <p:nvPr userDrawn="1"/>
        </p:nvPicPr>
        <p:blipFill>
          <a:blip r:embed="rId23" cstate="screen">
            <a:lum bright="100000"/>
          </a:blip>
          <a:stretch>
            <a:fillRect/>
          </a:stretch>
        </p:blipFill>
        <p:spPr>
          <a:xfrm>
            <a:off x="8547934" y="6237384"/>
            <a:ext cx="929570" cy="6480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2543573" y="6545274"/>
            <a:ext cx="5114660" cy="249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>
              <a:defRPr/>
            </a:pP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The information contained in this document is proprietary and confidential. </a:t>
            </a:r>
            <a:br>
              <a:rPr lang="en-US" sz="700" dirty="0">
                <a:solidFill>
                  <a:prstClr val="white"/>
                </a:solidFill>
                <a:cs typeface="Arial" pitchFamily="34" charset="0"/>
              </a:rPr>
            </a:b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It is for Capgemini internal use only. Copyright© 2016 </a:t>
            </a:r>
            <a:r>
              <a:rPr lang="en-US" sz="700" dirty="0" err="1">
                <a:solidFill>
                  <a:prstClr val="white"/>
                </a:solidFill>
                <a:cs typeface="Arial" pitchFamily="34" charset="0"/>
              </a:rPr>
              <a:t>Capgemini</a:t>
            </a: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. All rights reserved.</a:t>
            </a:r>
            <a:endParaRPr lang="en-GB" sz="700" dirty="0">
              <a:solidFill>
                <a:prstClr val="white"/>
              </a:solidFill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179" r:id="rId7"/>
    <p:sldLayoutId id="2147484180" r:id="rId8"/>
    <p:sldLayoutId id="2147484181" r:id="rId9"/>
  </p:sldLayoutIdLst>
  <p:hf sldNum="0" hdr="0" ftr="0" dt="0"/>
  <p:txStyles>
    <p:titleStyle>
      <a:lvl1pPr algn="l" defTabSz="914342" rtl="0" eaLnBrk="1" latinLnBrk="0" hangingPunct="1">
        <a:lnSpc>
          <a:spcPct val="100000"/>
        </a:lnSpc>
        <a:spcBef>
          <a:spcPct val="0"/>
        </a:spcBef>
        <a:buNone/>
        <a:defRPr sz="2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5"/>
        </a:buClr>
        <a:buFont typeface="Wingdings" pitchFamily="2" charset="2"/>
        <a:buChar char="§"/>
        <a:defRPr sz="1400" b="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Wingdings" pitchFamily="2" charset="2"/>
        <a:buChar char="§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6858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/>
        </a:buClr>
        <a:buFont typeface="Arial" pitchFamily="34" charset="0"/>
        <a:buChar char="•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9144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1609624" indent="-193663" algn="l" defTabSz="914342" rtl="0" eaLnBrk="1" latinLnBrk="0" hangingPunct="1">
        <a:spcBef>
          <a:spcPts val="0"/>
        </a:spcBef>
        <a:buClr>
          <a:srgbClr val="B1B1B1"/>
        </a:buClr>
        <a:buFont typeface="Arial" pitchFamily="34" charset="0"/>
        <a:buChar char="–"/>
        <a:defRPr sz="1700" kern="1200">
          <a:solidFill>
            <a:srgbClr val="494949"/>
          </a:solidFill>
          <a:latin typeface="+mn-lt"/>
          <a:ea typeface="+mn-ea"/>
          <a:cs typeface="+mn-cs"/>
        </a:defRPr>
      </a:lvl5pPr>
      <a:lvl6pPr marL="2514441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2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3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4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369724" name="think-cell Slide" r:id="rId19" imgW="360" imgH="360" progId="">
              <p:embed/>
            </p:oleObj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1" y="0"/>
            <a:ext cx="9905999" cy="100213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323392" y="1501977"/>
            <a:ext cx="9261933" cy="4774998"/>
          </a:xfrm>
          <a:prstGeom prst="rect">
            <a:avLst/>
          </a:prstGeom>
        </p:spPr>
        <p:txBody>
          <a:bodyPr vert="horz" lIns="0" tIns="72000" rIns="72000" bIns="72000" rtlCol="0">
            <a:noAutofit/>
          </a:bodyPr>
          <a:lstStyle/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11" name="TextBox 10"/>
          <p:cNvSpPr txBox="1"/>
          <p:nvPr>
            <p:custDataLst>
              <p:tags r:id="rId13"/>
            </p:custDataLst>
          </p:nvPr>
        </p:nvSpPr>
        <p:spPr>
          <a:xfrm>
            <a:off x="9567490" y="6661691"/>
            <a:ext cx="110607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fld id="{6A895693-0027-4F28-9367-92E39A51F51C}" type="slidenum">
              <a:rPr lang="en-US" sz="700" smtClean="0">
                <a:solidFill>
                  <a:srgbClr val="998C85"/>
                </a:solidFill>
              </a:rPr>
              <a:pPr algn="ctr"/>
              <a:t>‹#›</a:t>
            </a:fld>
            <a:endParaRPr lang="en-US" sz="700" dirty="0">
              <a:solidFill>
                <a:srgbClr val="998C85"/>
              </a:solidFill>
            </a:endParaRPr>
          </a:p>
        </p:txBody>
      </p:sp>
      <p:sp>
        <p:nvSpPr>
          <p:cNvPr id="9" name="Freeform 4"/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2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 dirty="0">
              <a:solidFill>
                <a:srgbClr val="263147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741830" y="6623403"/>
            <a:ext cx="2660644" cy="18350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lIns="35997" tIns="35997" rIns="35997" bIns="35997" anchor="b" anchorCtr="0">
            <a:noAutofit/>
          </a:bodyPr>
          <a:lstStyle/>
          <a:p>
            <a:pPr algn="r" defTabSz="995445" eaLnBrk="0" hangingPunct="0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altLang="en-US" sz="700" dirty="0">
                <a:solidFill>
                  <a:srgbClr val="998C85"/>
                </a:solidFill>
                <a:cs typeface="Helvetica Light"/>
              </a:rPr>
              <a:t>Copyright © </a:t>
            </a:r>
            <a:r>
              <a:rPr lang="en-US" altLang="en-US" sz="700" dirty="0" err="1">
                <a:solidFill>
                  <a:srgbClr val="998C85"/>
                </a:solidFill>
                <a:cs typeface="Helvetica Light"/>
              </a:rPr>
              <a:t>Capgemini</a:t>
            </a:r>
            <a:r>
              <a:rPr lang="en-US" altLang="en-US" sz="700" dirty="0">
                <a:solidFill>
                  <a:srgbClr val="998C85"/>
                </a:solidFill>
                <a:cs typeface="Helvetica Light"/>
              </a:rPr>
              <a:t> 2015. All Rights Reserved</a:t>
            </a:r>
          </a:p>
        </p:txBody>
      </p:sp>
      <p:sp>
        <p:nvSpPr>
          <p:cNvPr id="13" name="Rectangle 12"/>
          <p:cNvSpPr/>
          <p:nvPr>
            <p:custDataLst>
              <p:tags r:id="rId16"/>
            </p:custDataLst>
          </p:nvPr>
        </p:nvSpPr>
        <p:spPr>
          <a:xfrm>
            <a:off x="7487920" y="6427223"/>
            <a:ext cx="1914554" cy="195814"/>
          </a:xfrm>
          <a:prstGeom prst="rect">
            <a:avLst/>
          </a:prstGeom>
        </p:spPr>
        <p:txBody>
          <a:bodyPr wrap="none" lIns="35997" tIns="35997" rIns="35997" bIns="35997" anchor="b" anchorCtr="0">
            <a:noAutofit/>
          </a:bodyPr>
          <a:lstStyle/>
          <a:p>
            <a:pPr algn="r"/>
            <a:r>
              <a:rPr lang="en-US" sz="700" dirty="0" err="1">
                <a:solidFill>
                  <a:srgbClr val="998C85"/>
                </a:solidFill>
              </a:rPr>
              <a:t>Docker</a:t>
            </a:r>
            <a:r>
              <a:rPr lang="en-US" sz="700" dirty="0">
                <a:solidFill>
                  <a:srgbClr val="998C85"/>
                </a:solidFill>
              </a:rPr>
              <a:t> Training| Oct 2015 | Financial Services</a:t>
            </a:r>
          </a:p>
        </p:txBody>
      </p:sp>
      <p:pic>
        <p:nvPicPr>
          <p:cNvPr id="14" name="Picture 103" descr="C:\Users\UserSim\Desktop\Capgemini\Capgemini_logo_cmyk.png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20" cstate="email"/>
          <a:srcRect/>
          <a:stretch>
            <a:fillRect/>
          </a:stretch>
        </p:blipFill>
        <p:spPr bwMode="auto">
          <a:xfrm>
            <a:off x="158969" y="6443187"/>
            <a:ext cx="1310615" cy="320682"/>
          </a:xfrm>
          <a:prstGeom prst="rect">
            <a:avLst/>
          </a:prstGeom>
          <a:noFill/>
        </p:spPr>
      </p:pic>
      <p:cxnSp>
        <p:nvCxnSpPr>
          <p:cNvPr id="15" name="Straight Connector 5"/>
          <p:cNvCxnSpPr/>
          <p:nvPr>
            <p:custDataLst>
              <p:tags r:id="rId18"/>
            </p:custDataLst>
          </p:nvPr>
        </p:nvCxnSpPr>
        <p:spPr>
          <a:xfrm flipH="1">
            <a:off x="2" y="6362700"/>
            <a:ext cx="9905999" cy="0"/>
          </a:xfrm>
          <a:prstGeom prst="line">
            <a:avLst/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ooter_PPT Template_2.png"/>
          <p:cNvPicPr preferRelativeResize="0">
            <a:picLocks/>
          </p:cNvPicPr>
          <p:nvPr userDrawn="1"/>
        </p:nvPicPr>
        <p:blipFill>
          <a:blip r:embed="rId21" cstate="screen"/>
          <a:stretch>
            <a:fillRect/>
          </a:stretch>
        </p:blipFill>
        <p:spPr>
          <a:xfrm>
            <a:off x="0" y="6238800"/>
            <a:ext cx="9906000" cy="619200"/>
          </a:xfrm>
          <a:prstGeom prst="rect">
            <a:avLst/>
          </a:prstGeom>
        </p:spPr>
      </p:pic>
      <p:pic>
        <p:nvPicPr>
          <p:cNvPr id="17" name="Picture 16" descr="logo.png"/>
          <p:cNvPicPr>
            <a:picLocks noChangeAspect="1"/>
          </p:cNvPicPr>
          <p:nvPr userDrawn="1"/>
        </p:nvPicPr>
        <p:blipFill>
          <a:blip r:embed="rId22" cstate="screen">
            <a:lum bright="100000"/>
          </a:blip>
          <a:stretch>
            <a:fillRect/>
          </a:stretch>
        </p:blipFill>
        <p:spPr>
          <a:xfrm>
            <a:off x="8547934" y="6237384"/>
            <a:ext cx="929570" cy="6480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2543573" y="6545274"/>
            <a:ext cx="5114660" cy="24923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>
              <a:defRPr/>
            </a:pP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The information contained in this document is proprietary and confidential. </a:t>
            </a:r>
            <a:br>
              <a:rPr lang="en-US" sz="700" dirty="0">
                <a:solidFill>
                  <a:prstClr val="white"/>
                </a:solidFill>
                <a:cs typeface="Arial" pitchFamily="34" charset="0"/>
              </a:rPr>
            </a:b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It is for Capgemini internal use only. Copyright© 2016 </a:t>
            </a:r>
            <a:r>
              <a:rPr lang="en-US" sz="700" dirty="0" err="1">
                <a:solidFill>
                  <a:prstClr val="white"/>
                </a:solidFill>
                <a:cs typeface="Arial" pitchFamily="34" charset="0"/>
              </a:rPr>
              <a:t>Capgemini</a:t>
            </a:r>
            <a:r>
              <a:rPr lang="en-US" sz="700" dirty="0">
                <a:solidFill>
                  <a:prstClr val="white"/>
                </a:solidFill>
                <a:cs typeface="Arial" pitchFamily="34" charset="0"/>
              </a:rPr>
              <a:t>. All rights reserved.</a:t>
            </a:r>
            <a:endParaRPr lang="en-GB" sz="700" dirty="0">
              <a:solidFill>
                <a:prstClr val="white"/>
              </a:solidFill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</p:sldLayoutIdLst>
  <p:hf sldNum="0" hdr="0" ftr="0" dt="0"/>
  <p:txStyles>
    <p:titleStyle>
      <a:lvl1pPr algn="l" defTabSz="914342" rtl="0" eaLnBrk="1" latinLnBrk="0" hangingPunct="1">
        <a:lnSpc>
          <a:spcPct val="100000"/>
        </a:lnSpc>
        <a:spcBef>
          <a:spcPct val="0"/>
        </a:spcBef>
        <a:buNone/>
        <a:defRPr sz="2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5"/>
        </a:buClr>
        <a:buFont typeface="Wingdings" pitchFamily="2" charset="2"/>
        <a:buChar char="§"/>
        <a:defRPr sz="1400" b="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Wingdings" pitchFamily="2" charset="2"/>
        <a:buChar char="§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6858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/>
        </a:buClr>
        <a:buFont typeface="Arial" pitchFamily="34" charset="0"/>
        <a:buChar char="•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914400" indent="-228600" algn="l" defTabSz="91434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1609624" indent="-193663" algn="l" defTabSz="914342" rtl="0" eaLnBrk="1" latinLnBrk="0" hangingPunct="1">
        <a:spcBef>
          <a:spcPts val="0"/>
        </a:spcBef>
        <a:buClr>
          <a:srgbClr val="B1B1B1"/>
        </a:buClr>
        <a:buFont typeface="Arial" pitchFamily="34" charset="0"/>
        <a:buChar char="–"/>
        <a:defRPr sz="1700" kern="1200">
          <a:solidFill>
            <a:srgbClr val="494949"/>
          </a:solidFill>
          <a:latin typeface="+mn-lt"/>
          <a:ea typeface="+mn-ea"/>
          <a:cs typeface="+mn-cs"/>
        </a:defRPr>
      </a:lvl5pPr>
      <a:lvl6pPr marL="2514441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2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3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4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oleObject67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2.xml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80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0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281.xm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/>
        </p:nvGraphicFramePr>
        <p:xfrm>
          <a:off x="1" y="0"/>
          <a:ext cx="158750" cy="158750"/>
        </p:xfrm>
        <a:graphic>
          <a:graphicData uri="http://schemas.openxmlformats.org/presentationml/2006/ole">
            <p:oleObj spid="_x0000_s75952" name="think-cell Slide" r:id="rId6" imgW="360" imgH="360" progId="">
              <p:embed/>
            </p:oleObj>
          </a:graphicData>
        </a:graphic>
      </p:graphicFrame>
      <p:sp>
        <p:nvSpPr>
          <p:cNvPr id="10" name="Title 9"/>
          <p:cNvSpPr>
            <a:spLocks noGrp="1"/>
          </p:cNvSpPr>
          <p:nvPr>
            <p:ph type="ctrTitle" idx="4294967295"/>
            <p:custDataLst>
              <p:tags r:id="rId2"/>
            </p:custDataLst>
          </p:nvPr>
        </p:nvSpPr>
        <p:spPr>
          <a:xfrm>
            <a:off x="-1" y="2256613"/>
            <a:ext cx="7233313" cy="226163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Agile- Overview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April 2017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5"/>
                </a:solidFill>
              </a:rPr>
              <a:t>What is the Primary Measure of Success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b="1" dirty="0"/>
              <a:t>Working software is the primary measure of success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72460" y="2541587"/>
            <a:ext cx="5524500" cy="25241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11113"/>
            <a:ext cx="9144000" cy="1001713"/>
          </a:xfrm>
        </p:spPr>
        <p:txBody>
          <a:bodyPr/>
          <a:lstStyle/>
          <a:p>
            <a:pPr algn="l"/>
            <a:r>
              <a:rPr lang="en-US" sz="3600" dirty="0">
                <a:solidFill>
                  <a:schemeClr val="accent5"/>
                </a:solidFill>
              </a:rPr>
              <a:t>Manifesto for Agile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182381"/>
            <a:ext cx="724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prstClr val="black"/>
                </a:solidFill>
              </a:rPr>
              <a:t> While there is value in the items on the right, We value the items on the left more.</a:t>
            </a:r>
          </a:p>
        </p:txBody>
      </p:sp>
      <p:grpSp>
        <p:nvGrpSpPr>
          <p:cNvPr id="3" name="Group 10"/>
          <p:cNvGrpSpPr/>
          <p:nvPr/>
        </p:nvGrpSpPr>
        <p:grpSpPr>
          <a:xfrm>
            <a:off x="228600" y="76200"/>
            <a:ext cx="8763000" cy="838200"/>
            <a:chOff x="228600" y="76200"/>
            <a:chExt cx="8763000" cy="8382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762000" y="76200"/>
              <a:ext cx="0" cy="83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28600" y="914400"/>
              <a:ext cx="876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ounded Rectangle 11"/>
          <p:cNvSpPr/>
          <p:nvPr/>
        </p:nvSpPr>
        <p:spPr>
          <a:xfrm>
            <a:off x="990600" y="1295400"/>
            <a:ext cx="34290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rgbClr val="1F497D">
                    <a:lumMod val="50000"/>
                  </a:srgbClr>
                </a:solidFill>
              </a:rPr>
              <a:t>Individuals and Interactions 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562600" y="1295400"/>
            <a:ext cx="3429000" cy="838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rgbClr val="1F497D"/>
                </a:solidFill>
              </a:rPr>
              <a:t>Processes and Tools</a:t>
            </a:r>
            <a:endParaRPr lang="en-US" sz="2000" b="1" dirty="0">
              <a:solidFill>
                <a:srgbClr val="1F497D"/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4495800" y="1600200"/>
            <a:ext cx="914400" cy="304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prstClr val="white"/>
                </a:solidFill>
              </a:rPr>
              <a:t>over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90600" y="2590800"/>
            <a:ext cx="34290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rgbClr val="1F497D">
                    <a:lumMod val="50000"/>
                  </a:srgbClr>
                </a:solidFill>
              </a:rPr>
              <a:t>Working Software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562600" y="2590800"/>
            <a:ext cx="3429000" cy="838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rgbClr val="1F497D"/>
                </a:solidFill>
              </a:rPr>
              <a:t>Comprehensive documentation</a:t>
            </a:r>
            <a:endParaRPr lang="en-US" sz="2000" b="1" dirty="0">
              <a:solidFill>
                <a:srgbClr val="1F497D"/>
              </a:solidFill>
            </a:endParaRPr>
          </a:p>
        </p:txBody>
      </p:sp>
      <p:sp>
        <p:nvSpPr>
          <p:cNvPr id="17" name="Left-Right Arrow 16"/>
          <p:cNvSpPr/>
          <p:nvPr/>
        </p:nvSpPr>
        <p:spPr>
          <a:xfrm>
            <a:off x="4495800" y="2895600"/>
            <a:ext cx="914400" cy="304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prstClr val="white"/>
                </a:solidFill>
              </a:rPr>
              <a:t>over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990600" y="3810000"/>
            <a:ext cx="34290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rgbClr val="1F497D">
                    <a:lumMod val="50000"/>
                  </a:srgbClr>
                </a:solidFill>
              </a:rPr>
              <a:t>Customer Collaboration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562600" y="3810000"/>
            <a:ext cx="3429000" cy="838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rgbClr val="1F497D"/>
                </a:solidFill>
              </a:rPr>
              <a:t>contract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b="1" i="1" dirty="0">
                <a:solidFill>
                  <a:srgbClr val="1F497D"/>
                </a:solidFill>
              </a:rPr>
              <a:t>negotiation</a:t>
            </a:r>
          </a:p>
        </p:txBody>
      </p:sp>
      <p:sp>
        <p:nvSpPr>
          <p:cNvPr id="20" name="Left-Right Arrow 19"/>
          <p:cNvSpPr/>
          <p:nvPr/>
        </p:nvSpPr>
        <p:spPr>
          <a:xfrm>
            <a:off x="4495800" y="4114800"/>
            <a:ext cx="914400" cy="304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prstClr val="white"/>
                </a:solidFill>
              </a:rPr>
              <a:t>over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990600" y="5105400"/>
            <a:ext cx="3429000" cy="8382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rgbClr val="1F497D">
                    <a:lumMod val="50000"/>
                  </a:srgbClr>
                </a:solidFill>
              </a:rPr>
              <a:t>Responding to change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562600" y="5105400"/>
            <a:ext cx="3429000" cy="838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rgbClr val="1F497D"/>
                </a:solidFill>
              </a:rPr>
              <a:t>following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b="1" i="1" dirty="0">
                <a:solidFill>
                  <a:srgbClr val="1F497D"/>
                </a:solidFill>
              </a:rPr>
              <a:t>a plan</a:t>
            </a:r>
          </a:p>
        </p:txBody>
      </p:sp>
      <p:sp>
        <p:nvSpPr>
          <p:cNvPr id="23" name="Left-Right Arrow 22"/>
          <p:cNvSpPr/>
          <p:nvPr/>
        </p:nvSpPr>
        <p:spPr>
          <a:xfrm>
            <a:off x="4495800" y="5410200"/>
            <a:ext cx="914400" cy="304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prstClr val="white"/>
                </a:solidFill>
              </a:rPr>
              <a:t>over</a:t>
            </a:r>
            <a:endParaRPr lang="en-US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0960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5"/>
                </a:solidFill>
              </a:rPr>
              <a:t>Agile Manifesto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63202" y="1304621"/>
            <a:ext cx="66294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5707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95656"/>
            <a:ext cx="8665723" cy="896565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800" dirty="0">
                <a:solidFill>
                  <a:schemeClr val="accent5"/>
                </a:solidFill>
              </a:rPr>
              <a:t>Value 1:  Individuals and Interactions over Processes and Tools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533400" y="1391056"/>
            <a:ext cx="8686800" cy="546694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altLang="en-US" sz="2400" b="1" dirty="0"/>
              <a:t>Strong players</a:t>
            </a:r>
            <a:r>
              <a:rPr lang="en-US" altLang="en-US" sz="2400" dirty="0"/>
              <a:t>: a must, but can fail if don’t work together.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altLang="en-US" sz="2400" b="1" dirty="0"/>
              <a:t>Strong player:</a:t>
            </a:r>
            <a:r>
              <a:rPr lang="en-US" altLang="en-US" sz="2400" dirty="0"/>
              <a:t>  not necessarily an ‘ace;’  work well with others!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Communication and interacting is </a:t>
            </a:r>
            <a:r>
              <a:rPr lang="en-US" altLang="en-US" sz="2400" b="1" dirty="0"/>
              <a:t>more important</a:t>
            </a:r>
            <a:r>
              <a:rPr lang="en-US" altLang="en-US" sz="2400" dirty="0"/>
              <a:t> than raw talent.</a:t>
            </a:r>
          </a:p>
          <a:p>
            <a:pPr eaLnBrk="1" hangingPunct="1">
              <a:lnSpc>
                <a:spcPct val="80000"/>
              </a:lnSpc>
            </a:pPr>
            <a:endParaRPr lang="en-US" altLang="en-US" sz="24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‘</a:t>
            </a:r>
            <a:r>
              <a:rPr lang="en-US" altLang="en-US" sz="2400" b="1" dirty="0"/>
              <a:t>Right’ tools</a:t>
            </a:r>
            <a:r>
              <a:rPr lang="en-US" altLang="en-US" sz="2400" dirty="0"/>
              <a:t> are vital to smooth functioning of a team.</a:t>
            </a:r>
          </a:p>
        </p:txBody>
      </p:sp>
    </p:spTree>
    <p:extLst>
      <p:ext uri="{BB962C8B-B14F-4D97-AF65-F5344CB8AC3E}">
        <p14:creationId xmlns:p14="http://schemas.microsoft.com/office/powerpoint/2010/main" xmlns="" val="1950257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-68094"/>
            <a:ext cx="8568448" cy="1167320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800" dirty="0">
                <a:solidFill>
                  <a:schemeClr val="accent5"/>
                </a:solidFill>
              </a:rPr>
              <a:t>Value 1:  Individuals and Interactions over Processes and Tools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86800" cy="5334000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None/>
            </a:pPr>
            <a:endParaRPr lang="en-US" altLang="en-US" sz="24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400" b="1" dirty="0"/>
              <a:t>Start small</a:t>
            </a:r>
            <a:r>
              <a:rPr lang="en-US" altLang="en-US" sz="2400" dirty="0"/>
              <a:t>.  Find a free tool and use until you can demo you’ve outgrown it.  Don’t assume bigger is better.  Start with white board;  flat files before going to a huge database.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en-US" sz="25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400" b="1" dirty="0"/>
              <a:t>Building a team</a:t>
            </a:r>
            <a:r>
              <a:rPr lang="en-US" altLang="en-US" sz="2400" dirty="0"/>
              <a:t> more important than </a:t>
            </a:r>
            <a:r>
              <a:rPr lang="en-US" altLang="en-US" sz="2400" b="1" dirty="0"/>
              <a:t>building environment.</a:t>
            </a:r>
            <a:r>
              <a:rPr lang="en-US" altLang="en-US" sz="2400" dirty="0"/>
              <a:t> 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Some managers build the environment and expect the team to fall together. 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Doesn’t work. 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Let the team build the environment on the </a:t>
            </a:r>
            <a:r>
              <a:rPr lang="en-US" altLang="en-US" sz="2400" b="1" dirty="0"/>
              <a:t>basis of need</a:t>
            </a:r>
            <a:r>
              <a:rPr lang="en-US" alt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411466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3400" y="0"/>
            <a:ext cx="8534400" cy="1143000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800" dirty="0">
                <a:solidFill>
                  <a:schemeClr val="accent5"/>
                </a:solidFill>
              </a:rPr>
              <a:t>Value 2:  Working Software over Comprehensive Documentation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4294967295"/>
          </p:nvPr>
        </p:nvSpPr>
        <p:spPr>
          <a:xfrm>
            <a:off x="533400" y="1143000"/>
            <a:ext cx="8991600" cy="5257800"/>
          </a:xfrm>
        </p:spPr>
        <p:txBody>
          <a:bodyPr/>
          <a:lstStyle/>
          <a:p>
            <a:endParaRPr lang="en-US" altLang="en-US" sz="2400" b="1" dirty="0" smtClean="0"/>
          </a:p>
          <a:p>
            <a:r>
              <a:rPr lang="en-US" altLang="en-US" sz="2400" b="1" dirty="0" smtClean="0"/>
              <a:t>Examples</a:t>
            </a:r>
            <a:endParaRPr lang="en-US" altLang="en-US" sz="2400" dirty="0" smtClean="0"/>
          </a:p>
          <a:p>
            <a:pPr lvl="1"/>
            <a:r>
              <a:rPr lang="en-US" altLang="en-US" sz="2400" dirty="0" smtClean="0"/>
              <a:t>Samsung.  </a:t>
            </a:r>
            <a:endParaRPr lang="en-US" altLang="en-US" sz="2400" dirty="0" smtClean="0"/>
          </a:p>
          <a:p>
            <a:pPr lvl="1"/>
            <a:r>
              <a:rPr lang="en-US" altLang="en-US" sz="2400" dirty="0" err="1" smtClean="0"/>
              <a:t>RedBus</a:t>
            </a:r>
            <a:endParaRPr lang="en-US" altLang="en-US" sz="2400" b="1" dirty="0"/>
          </a:p>
          <a:p>
            <a:pPr eaLnBrk="1" hangingPunct="1"/>
            <a:endParaRPr lang="en-US" altLang="en-US" sz="2400" b="1" dirty="0" smtClean="0"/>
          </a:p>
          <a:p>
            <a:pPr eaLnBrk="1" hangingPunct="1"/>
            <a:r>
              <a:rPr lang="en-US" altLang="en-US" sz="2400" b="1" dirty="0" smtClean="0"/>
              <a:t>How </a:t>
            </a:r>
            <a:r>
              <a:rPr lang="en-US" altLang="en-US" sz="2400" b="1" dirty="0"/>
              <a:t>to train </a:t>
            </a:r>
            <a:r>
              <a:rPr lang="en-US" altLang="en-US" sz="2400" b="1" dirty="0" err="1"/>
              <a:t>newbees</a:t>
            </a:r>
            <a:r>
              <a:rPr lang="en-US" altLang="en-US" sz="2400" dirty="0"/>
              <a:t> if short &amp; sweet?</a:t>
            </a:r>
          </a:p>
          <a:p>
            <a:pPr lvl="1" eaLnBrk="1" hangingPunct="1"/>
            <a:r>
              <a:rPr lang="en-US" altLang="en-US" sz="2400" dirty="0"/>
              <a:t>Work closely with them.  </a:t>
            </a:r>
          </a:p>
          <a:p>
            <a:pPr lvl="1" eaLnBrk="1" hangingPunct="1"/>
            <a:r>
              <a:rPr lang="en-US" altLang="en-US" sz="2400" dirty="0"/>
              <a:t>Transfer knowledge by sitting with them;  make part of team via close training and interaction</a:t>
            </a:r>
          </a:p>
          <a:p>
            <a:pPr eaLnBrk="1" hangingPunct="1"/>
            <a:endParaRPr lang="en-US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2898688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8080"/>
            <a:ext cx="8805153" cy="1143000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800" dirty="0">
                <a:solidFill>
                  <a:schemeClr val="accent5"/>
                </a:solidFill>
              </a:rPr>
              <a:t>Value 3:  Customer Collaboration over Contract Negotiation (1 of 2)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580417" y="1498702"/>
            <a:ext cx="86106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Not possible to describe software requirements up front and leave someone else to develop it within cost and on time.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Customers cannot just cite needs and go away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Successful projects require </a:t>
            </a:r>
            <a:r>
              <a:rPr lang="en-US" altLang="en-US" sz="2400" b="1" dirty="0"/>
              <a:t>customer feedback on a regular and frequent basis</a:t>
            </a:r>
            <a:r>
              <a:rPr lang="en-US" altLang="en-US" sz="2400" dirty="0"/>
              <a:t> – and not dependent upon a contract </a:t>
            </a:r>
            <a:r>
              <a:rPr lang="en-US" altLang="en-US" sz="2400" dirty="0" smtClean="0"/>
              <a:t>.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824562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>
              <a:defRPr/>
            </a:pPr>
            <a:r>
              <a:rPr lang="en-US" sz="3600" dirty="0">
                <a:solidFill>
                  <a:schemeClr val="accent5"/>
                </a:solidFill>
              </a:rPr>
              <a:t>Value 3:  Customer Collaboration over Contract Negotiation (2 of 2)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609600" y="1250005"/>
            <a:ext cx="86868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 b="1" dirty="0"/>
              <a:t>Best contracts are NOT</a:t>
            </a:r>
            <a:r>
              <a:rPr lang="en-US" altLang="en-US" sz="2400" dirty="0"/>
              <a:t> those specifying requirements, schedule and cost. 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Become meaningless shortly.</a:t>
            </a:r>
          </a:p>
          <a:p>
            <a:pPr marL="228600" lvl="1" indent="0" eaLnBrk="1" hangingPunct="1">
              <a:lnSpc>
                <a:spcPct val="80000"/>
              </a:lnSpc>
              <a:buNone/>
            </a:pPr>
            <a:endParaRPr lang="en-US" altLang="en-US" sz="24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400" b="1" dirty="0"/>
              <a:t>Far</a:t>
            </a:r>
            <a:r>
              <a:rPr lang="en-US" altLang="en-US" sz="2400" dirty="0"/>
              <a:t> better are </a:t>
            </a:r>
            <a:r>
              <a:rPr lang="en-US" altLang="en-US" sz="2400" b="1" dirty="0"/>
              <a:t>contracts</a:t>
            </a:r>
            <a:r>
              <a:rPr lang="en-US" altLang="en-US" sz="2400" dirty="0"/>
              <a:t> </a:t>
            </a:r>
            <a:r>
              <a:rPr lang="en-US" altLang="en-US" sz="2400" b="1" dirty="0"/>
              <a:t>that</a:t>
            </a:r>
            <a:r>
              <a:rPr lang="en-US" altLang="en-US" sz="2400" dirty="0"/>
              <a:t> </a:t>
            </a:r>
            <a:r>
              <a:rPr lang="en-US" altLang="en-US" sz="2400" b="1" dirty="0"/>
              <a:t>govern the way the development team and customer will work together</a:t>
            </a:r>
            <a:r>
              <a:rPr lang="en-US" altLang="en-US" sz="2400" dirty="0"/>
              <a:t>.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en-US" sz="24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Key is intense collaboration with customer and a contract that governed collaboration rather than details of scope and schedule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Details ideally </a:t>
            </a:r>
            <a:r>
              <a:rPr lang="en-US" altLang="en-US" sz="2000" b="1" dirty="0"/>
              <a:t>not</a:t>
            </a:r>
            <a:r>
              <a:rPr lang="en-US" altLang="en-US" sz="2000" dirty="0"/>
              <a:t> specified in contract. 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Rather contracts could pay when a block passed customer’s acceptance tests.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With frequent deliverables and feedback, acceptance tests never an issue.</a:t>
            </a:r>
          </a:p>
        </p:txBody>
      </p:sp>
    </p:spTree>
    <p:extLst>
      <p:ext uri="{BB962C8B-B14F-4D97-AF65-F5344CB8AC3E}">
        <p14:creationId xmlns:p14="http://schemas.microsoft.com/office/powerpoint/2010/main" xmlns="" val="1269049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>
              <a:defRPr/>
            </a:pPr>
            <a:r>
              <a:rPr lang="en-US" sz="2800" dirty="0">
                <a:solidFill>
                  <a:schemeClr val="accent5"/>
                </a:solidFill>
              </a:rPr>
              <a:t>Value 4:  Responding to Change over Following a Plan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322033" y="1356062"/>
            <a:ext cx="9261933" cy="4774998"/>
          </a:xfrm>
        </p:spPr>
        <p:txBody>
          <a:bodyPr/>
          <a:lstStyle/>
          <a:p>
            <a:pPr eaLnBrk="1" hangingPunct="1"/>
            <a:endParaRPr lang="en-US" altLang="en-US" sz="2000" b="1" dirty="0" smtClean="0"/>
          </a:p>
          <a:p>
            <a:pPr eaLnBrk="1" hangingPunct="1"/>
            <a:r>
              <a:rPr lang="en-US" altLang="en-US" sz="2000" b="1" dirty="0" smtClean="0"/>
              <a:t>Our </a:t>
            </a:r>
            <a:r>
              <a:rPr lang="en-US" altLang="en-US" sz="2000" b="1" dirty="0"/>
              <a:t>plans and the ability to respond to changes is critical</a:t>
            </a:r>
            <a:r>
              <a:rPr lang="en-US" altLang="en-US" sz="2000" b="1" dirty="0" smtClean="0"/>
              <a:t>!</a:t>
            </a:r>
          </a:p>
          <a:p>
            <a:pPr eaLnBrk="1" hangingPunct="1"/>
            <a:endParaRPr lang="en-US" altLang="en-US" sz="2000" b="1" dirty="0" smtClean="0"/>
          </a:p>
          <a:p>
            <a:r>
              <a:rPr lang="en-US" altLang="en-US" sz="2000" b="1" dirty="0" smtClean="0"/>
              <a:t>Better planning strategy</a:t>
            </a:r>
            <a:r>
              <a:rPr lang="en-US" altLang="en-US" sz="2000" dirty="0" smtClean="0"/>
              <a:t> – </a:t>
            </a:r>
            <a:r>
              <a:rPr lang="en-US" altLang="en-US" sz="2000" b="1" dirty="0" smtClean="0"/>
              <a:t>make detailed plans for the next few weeks, very rough plans for the next few months, and extremely crude plans beyond that.</a:t>
            </a:r>
          </a:p>
          <a:p>
            <a:pPr eaLnBrk="1" hangingPunct="1"/>
            <a:endParaRPr lang="en-US" altLang="en-US" sz="2000" b="1" dirty="0" smtClean="0"/>
          </a:p>
          <a:p>
            <a:pPr eaLnBrk="1" hangingPunct="1"/>
            <a:endParaRPr lang="en-US" altLang="en-US" sz="2000" b="1" dirty="0" smtClean="0"/>
          </a:p>
          <a:p>
            <a:pPr>
              <a:lnSpc>
                <a:spcPct val="90000"/>
              </a:lnSpc>
            </a:pPr>
            <a:r>
              <a:rPr lang="en-US" altLang="en-US" sz="2400" b="1" dirty="0" smtClean="0"/>
              <a:t>Only invest in a detailed plan for immediate tasks</a:t>
            </a:r>
            <a:r>
              <a:rPr lang="en-US" altLang="en-US" sz="2400" dirty="0" smtClean="0"/>
              <a:t>;  once plan is made, difficult to change due to momentum and commitment.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 smtClean="0"/>
              <a:t>But rest of plan remains flexible.  The lower resolution parts of the plan can be changed with relative ease.</a:t>
            </a:r>
          </a:p>
          <a:p>
            <a:pPr eaLnBrk="1" hangingPunct="1"/>
            <a:endParaRPr lang="en-US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4015336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5"/>
                </a:solidFill>
              </a:rPr>
              <a:t>Agile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7501" y="1295400"/>
            <a:ext cx="9267824" cy="480060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Our highest priority is to satisfy customer through early and continuous delivery of valuable software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Welcome changing requirements, even in late development.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Working software is delivered frequently (weeks rather than months)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Close, daily cooperation between business people and developers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Projects are built around motivated individuals, give them environment and support their needs, and trust them to get the job done.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Face-to-face conversation is the best form of communication (co-location)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 Narrow" pitchFamily="34" charset="0"/>
              </a:rPr>
              <a:t>Module Objectives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99657" y="1236005"/>
            <a:ext cx="6686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>
                <a:solidFill>
                  <a:srgbClr val="4F81BD">
                    <a:lumMod val="75000"/>
                  </a:srgbClr>
                </a:solidFill>
              </a:rPr>
              <a:t>What you will learn</a:t>
            </a:r>
          </a:p>
          <a:p>
            <a:pPr defTabSz="914400"/>
            <a:endParaRPr lang="en-US" sz="1400" dirty="0">
              <a:solidFill>
                <a:srgbClr val="4F81BD">
                  <a:lumMod val="75000"/>
                </a:srgbClr>
              </a:solidFill>
            </a:endParaRPr>
          </a:p>
          <a:p>
            <a:pPr defTabSz="914400"/>
            <a:r>
              <a:rPr lang="en-US" sz="1400" dirty="0">
                <a:solidFill>
                  <a:srgbClr val="4F81BD">
                    <a:lumMod val="75000"/>
                  </a:srgbClr>
                </a:solidFill>
              </a:rPr>
              <a:t> At the end of this module, you will learn:</a:t>
            </a:r>
          </a:p>
          <a:p>
            <a:pPr marL="685800" indent="-171450" defTabSz="9144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rgbClr val="4F81BD">
                    <a:lumMod val="75000"/>
                  </a:srgbClr>
                </a:solidFill>
              </a:rPr>
              <a:t>The Overview of Agile and Scrum  </a:t>
            </a:r>
          </a:p>
          <a:p>
            <a:pPr defTabSz="914400"/>
            <a:endParaRPr lang="en-US" sz="2000" dirty="0">
              <a:solidFill>
                <a:srgbClr val="4F81BD">
                  <a:lumMod val="75000"/>
                </a:srgbClr>
              </a:solidFill>
              <a:latin typeface="Helvetica 55 Roman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2303" y="3121546"/>
            <a:ext cx="698973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>
                <a:solidFill>
                  <a:srgbClr val="4F81BD">
                    <a:lumMod val="75000"/>
                  </a:srgbClr>
                </a:solidFill>
              </a:rPr>
              <a:t>What you will be able to do</a:t>
            </a:r>
          </a:p>
          <a:p>
            <a:pPr defTabSz="914400"/>
            <a:endParaRPr lang="en-US" sz="1200" dirty="0">
              <a:solidFill>
                <a:srgbClr val="4F81BD">
                  <a:lumMod val="75000"/>
                </a:srgbClr>
              </a:solidFill>
              <a:latin typeface="Helvetica 55 Roman" pitchFamily="34" charset="0"/>
            </a:endParaRPr>
          </a:p>
          <a:p>
            <a:pPr defTabSz="914400"/>
            <a:r>
              <a:rPr lang="en-US" sz="1400" dirty="0">
                <a:solidFill>
                  <a:srgbClr val="4F81BD">
                    <a:lumMod val="75000"/>
                  </a:srgbClr>
                </a:solidFill>
              </a:rPr>
              <a:t>At the end of this module, you be able to:</a:t>
            </a:r>
          </a:p>
          <a:p>
            <a:pPr marL="685800" indent="-171450" defTabSz="9144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rgbClr val="4F81BD">
                    <a:lumMod val="75000"/>
                  </a:srgbClr>
                </a:solidFill>
              </a:rPr>
              <a:t>Understand the need for Agile</a:t>
            </a:r>
          </a:p>
          <a:p>
            <a:pPr marL="685800" indent="-171450" defTabSz="9144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rgbClr val="4F81BD">
                    <a:lumMod val="75000"/>
                  </a:srgbClr>
                </a:solidFill>
              </a:rPr>
              <a:t>Describe the differences between Waterfall and Agile </a:t>
            </a:r>
          </a:p>
          <a:p>
            <a:pPr marL="685800" indent="-171450" defTabSz="9144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rgbClr val="4F81BD">
                    <a:lumMod val="75000"/>
                  </a:srgbClr>
                </a:solidFill>
              </a:rPr>
              <a:t>State the Agile Manifesto</a:t>
            </a:r>
          </a:p>
          <a:p>
            <a:pPr marL="685800" indent="-171450" defTabSz="9144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>
                <a:solidFill>
                  <a:srgbClr val="4F81BD">
                    <a:lumMod val="75000"/>
                  </a:srgbClr>
                </a:solidFill>
              </a:rPr>
              <a:t>List the </a:t>
            </a:r>
            <a:r>
              <a:rPr lang="en-US" sz="1400">
                <a:solidFill>
                  <a:srgbClr val="4F81BD">
                    <a:lumMod val="75000"/>
                  </a:srgbClr>
                </a:solidFill>
              </a:rPr>
              <a:t>Agile </a:t>
            </a:r>
            <a:r>
              <a:rPr lang="en-US" sz="1400" smtClean="0">
                <a:solidFill>
                  <a:srgbClr val="4F81BD">
                    <a:lumMod val="75000"/>
                  </a:srgbClr>
                </a:solidFill>
              </a:rPr>
              <a:t>Principles</a:t>
            </a:r>
            <a:endParaRPr lang="en-US" sz="1400" dirty="0">
              <a:solidFill>
                <a:srgbClr val="4F81BD">
                  <a:lumMod val="75000"/>
                </a:srgbClr>
              </a:solidFill>
            </a:endParaRPr>
          </a:p>
        </p:txBody>
      </p:sp>
      <p:pic>
        <p:nvPicPr>
          <p:cNvPr id="41986" name="Picture 2" descr="Y:\02_ResourceLibrary\GraphicsLibrary\ThinkStock_Images\Objects\1666820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50" y="4065169"/>
            <a:ext cx="1674114" cy="1545336"/>
          </a:xfrm>
          <a:prstGeom prst="ellipse">
            <a:avLst/>
          </a:prstGeom>
          <a:noFill/>
        </p:spPr>
      </p:pic>
      <p:pic>
        <p:nvPicPr>
          <p:cNvPr id="9" name="Picture 8" descr="121198295.jpg"/>
          <p:cNvPicPr preferRelativeResize="0">
            <a:picLocks noChangeAspect="1"/>
          </p:cNvPicPr>
          <p:nvPr/>
        </p:nvPicPr>
        <p:blipFill>
          <a:blip r:embed="rId3" cstate="print"/>
          <a:srcRect l="26693"/>
          <a:stretch>
            <a:fillRect/>
          </a:stretch>
        </p:blipFill>
        <p:spPr>
          <a:xfrm>
            <a:off x="611558" y="1447800"/>
            <a:ext cx="1655315" cy="1528995"/>
          </a:xfrm>
          <a:prstGeom prst="ellipse">
            <a:avLst/>
          </a:prstGeom>
        </p:spPr>
      </p:pic>
      <p:grpSp>
        <p:nvGrpSpPr>
          <p:cNvPr id="2" name="Group 7"/>
          <p:cNvGrpSpPr/>
          <p:nvPr/>
        </p:nvGrpSpPr>
        <p:grpSpPr>
          <a:xfrm>
            <a:off x="5970788" y="323704"/>
            <a:ext cx="3274811" cy="1214810"/>
            <a:chOff x="1155940" y="755995"/>
            <a:chExt cx="2347736" cy="637106"/>
          </a:xfrm>
        </p:grpSpPr>
        <p:sp>
          <p:nvSpPr>
            <p:cNvPr id="10" name="Rounded Rectangle 9"/>
            <p:cNvSpPr/>
            <p:nvPr/>
          </p:nvSpPr>
          <p:spPr>
            <a:xfrm>
              <a:off x="1155940" y="755995"/>
              <a:ext cx="2347736" cy="637106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1174600" y="774655"/>
              <a:ext cx="2310416" cy="5997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4290" tIns="22860" rIns="34290" bIns="22860" numCol="1" spcCol="1270" anchor="ctr" anchorCtr="0">
              <a:noAutofit/>
            </a:bodyPr>
            <a:lstStyle/>
            <a:p>
              <a:pPr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dirty="0">
                  <a:solidFill>
                    <a:prstClr val="white"/>
                  </a:solidFill>
                </a:rPr>
                <a:t>Note to the SME : Please provide the module Objectives or validate the partially updated content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5"/>
                </a:solidFill>
              </a:rPr>
              <a:t>Agile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7501" y="1295400"/>
            <a:ext cx="9267824" cy="48006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7.    Working software is the principal measure of progress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8.    Sustainable development, able to maintain a constant pace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9.    Continuous attention to technical excellence and good design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10.  Simplicity—the art of maximizing the amount of work not done—is essential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11    Best architectures, requirements, and designs emerge from self-organizing teams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12.   Regularly, the team reflects on how to become more effective, and adjusts accordingly</a:t>
            </a:r>
          </a:p>
          <a:p>
            <a:pPr marL="0" indent="0">
              <a:lnSpc>
                <a:spcPct val="20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168133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5"/>
                </a:solidFill>
              </a:rPr>
              <a:t>Agile – 12 Principles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6601" y="1258380"/>
            <a:ext cx="6498882" cy="458470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5"/>
                </a:solidFill>
              </a:rPr>
              <a:t>Agile Process – Characteristics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803275" lvl="1" indent="-457200">
              <a:spcBef>
                <a:spcPct val="20000"/>
              </a:spcBef>
              <a:buFont typeface="+mj-lt"/>
              <a:buAutoNum type="arabicPeriod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Incremental and Iterative delivery:</a:t>
            </a:r>
          </a:p>
          <a:p>
            <a:pPr marL="1260475" lvl="2" indent="-457200">
              <a:spcBef>
                <a:spcPct val="20000"/>
              </a:spcBef>
            </a:pPr>
            <a:r>
              <a:rPr lang="en-GB" altLang="en-US" sz="1800" kern="0" dirty="0">
                <a:solidFill>
                  <a:srgbClr val="000000"/>
                </a:solidFill>
                <a:latin typeface="Tahoma"/>
              </a:rPr>
              <a:t>To test assumptions and fail faster</a:t>
            </a:r>
          </a:p>
          <a:p>
            <a:pPr marL="803275" lvl="2" indent="0">
              <a:spcBef>
                <a:spcPct val="20000"/>
              </a:spcBef>
              <a:buNone/>
            </a:pPr>
            <a:endParaRPr lang="en-GB" altLang="en-US" sz="1800" kern="0" dirty="0">
              <a:solidFill>
                <a:srgbClr val="000000"/>
              </a:solidFill>
              <a:latin typeface="Tahoma"/>
            </a:endParaRPr>
          </a:p>
          <a:p>
            <a:pPr marL="803275" lvl="1" indent="-457200">
              <a:spcBef>
                <a:spcPct val="20000"/>
              </a:spcBef>
              <a:buFont typeface="+mj-lt"/>
              <a:buAutoNum type="arabicPeriod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Frequent Customer Feedback</a:t>
            </a:r>
          </a:p>
          <a:p>
            <a:pPr marL="1260475" lvl="2" indent="-457200">
              <a:spcBef>
                <a:spcPct val="20000"/>
              </a:spcBef>
            </a:pPr>
            <a:r>
              <a:rPr lang="en-GB" altLang="en-US" sz="1800" kern="0" dirty="0">
                <a:solidFill>
                  <a:srgbClr val="000000"/>
                </a:solidFill>
                <a:latin typeface="Tahoma"/>
              </a:rPr>
              <a:t>To improve the quality of product</a:t>
            </a:r>
          </a:p>
          <a:p>
            <a:pPr marL="803275" lvl="2" indent="0">
              <a:spcBef>
                <a:spcPct val="20000"/>
              </a:spcBef>
              <a:buNone/>
            </a:pPr>
            <a:endParaRPr lang="en-GB" altLang="en-US" sz="1800" kern="0" dirty="0">
              <a:solidFill>
                <a:srgbClr val="000000"/>
              </a:solidFill>
              <a:latin typeface="Tahoma"/>
            </a:endParaRPr>
          </a:p>
          <a:p>
            <a:pPr marL="803275" lvl="1" indent="-457200">
              <a:spcBef>
                <a:spcPct val="20000"/>
              </a:spcBef>
              <a:buFont typeface="+mj-lt"/>
              <a:buAutoNum type="arabicPeriod"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Flow and Emergent design</a:t>
            </a:r>
          </a:p>
          <a:p>
            <a:pPr marL="1260475" lvl="2" indent="-457200">
              <a:spcBef>
                <a:spcPct val="20000"/>
              </a:spcBef>
            </a:pPr>
            <a:r>
              <a:rPr lang="en-GB" altLang="en-US" sz="1800" kern="0" dirty="0">
                <a:solidFill>
                  <a:srgbClr val="000000"/>
                </a:solidFill>
                <a:latin typeface="Tahoma"/>
              </a:rPr>
              <a:t>To improve quality of product and ability of the team to respond to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9371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5"/>
                </a:solidFill>
              </a:rPr>
              <a:t>Agile Process – Characteristics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6075" lvl="1" indent="0">
              <a:spcBef>
                <a:spcPct val="20000"/>
              </a:spcBef>
              <a:buNone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4. Evolving Process</a:t>
            </a:r>
          </a:p>
          <a:p>
            <a:pPr marL="1260475" lvl="2" indent="-457200">
              <a:spcBef>
                <a:spcPct val="20000"/>
              </a:spcBef>
            </a:pPr>
            <a:r>
              <a:rPr lang="en-GB" altLang="en-US" sz="1800" kern="0" dirty="0">
                <a:solidFill>
                  <a:srgbClr val="000000"/>
                </a:solidFill>
                <a:latin typeface="Tahoma"/>
              </a:rPr>
              <a:t>To improve quality of Product and People</a:t>
            </a:r>
          </a:p>
          <a:p>
            <a:pPr marL="346075" lvl="1" indent="0">
              <a:spcBef>
                <a:spcPct val="20000"/>
              </a:spcBef>
              <a:buNone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5. Continuous planning</a:t>
            </a:r>
          </a:p>
          <a:p>
            <a:pPr marL="1260475" lvl="2" indent="-457200">
              <a:spcBef>
                <a:spcPct val="20000"/>
              </a:spcBef>
            </a:pPr>
            <a:r>
              <a:rPr lang="en-GB" altLang="en-US" sz="1800" kern="0" dirty="0">
                <a:solidFill>
                  <a:srgbClr val="000000"/>
                </a:solidFill>
                <a:latin typeface="Tahoma"/>
              </a:rPr>
              <a:t>To improve predictability</a:t>
            </a:r>
          </a:p>
          <a:p>
            <a:pPr marL="346075" lvl="1" indent="0">
              <a:spcBef>
                <a:spcPct val="20000"/>
              </a:spcBef>
              <a:buNone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6. Autonomous Team</a:t>
            </a:r>
          </a:p>
          <a:p>
            <a:pPr marL="1260475" lvl="2" indent="-457200">
              <a:spcBef>
                <a:spcPct val="20000"/>
              </a:spcBef>
            </a:pPr>
            <a:r>
              <a:rPr lang="en-GB" altLang="en-US" sz="1800" kern="0" dirty="0">
                <a:solidFill>
                  <a:srgbClr val="000000"/>
                </a:solidFill>
                <a:latin typeface="Tahoma"/>
              </a:rPr>
              <a:t>To improve self-organization</a:t>
            </a:r>
          </a:p>
          <a:p>
            <a:pPr marL="346075" lvl="1" indent="0">
              <a:spcBef>
                <a:spcPct val="20000"/>
              </a:spcBef>
              <a:buNone/>
            </a:pPr>
            <a:r>
              <a:rPr lang="en-GB" altLang="en-US" sz="2200" kern="0" dirty="0">
                <a:solidFill>
                  <a:srgbClr val="000000"/>
                </a:solidFill>
                <a:latin typeface="Tahoma"/>
              </a:rPr>
              <a:t>7. Cross-functional Team</a:t>
            </a:r>
          </a:p>
          <a:p>
            <a:pPr marL="1260475" lvl="2" indent="-457200">
              <a:spcBef>
                <a:spcPct val="20000"/>
              </a:spcBef>
            </a:pPr>
            <a:r>
              <a:rPr lang="en-GB" altLang="en-US" sz="1800" kern="0" dirty="0">
                <a:solidFill>
                  <a:srgbClr val="000000"/>
                </a:solidFill>
                <a:latin typeface="Tahoma"/>
              </a:rPr>
              <a:t>To improve collaboration</a:t>
            </a:r>
          </a:p>
        </p:txBody>
      </p:sp>
    </p:spTree>
    <p:extLst>
      <p:ext uri="{BB962C8B-B14F-4D97-AF65-F5344CB8AC3E}">
        <p14:creationId xmlns:p14="http://schemas.microsoft.com/office/powerpoint/2010/main" xmlns="" val="2993757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sz="4000" dirty="0">
                <a:solidFill>
                  <a:schemeClr val="accent5"/>
                </a:solidFill>
              </a:rPr>
              <a:t>Why do companies adapt Agile?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57526" y="1762328"/>
            <a:ext cx="67039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/>
              <a:t>Accelerate </a:t>
            </a:r>
            <a:r>
              <a:rPr lang="en-US" sz="2000" dirty="0">
                <a:solidFill>
                  <a:srgbClr val="00B0F0"/>
                </a:solidFill>
              </a:rPr>
              <a:t>Time to Market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rgbClr val="00B0F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/>
              <a:t>Manage </a:t>
            </a:r>
            <a:r>
              <a:rPr lang="en-US" sz="2000" dirty="0">
                <a:solidFill>
                  <a:srgbClr val="00B0F0"/>
                </a:solidFill>
              </a:rPr>
              <a:t>Changing Priorities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rgbClr val="00B0F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/>
              <a:t>Increase </a:t>
            </a:r>
            <a:r>
              <a:rPr lang="en-US" sz="2000" dirty="0">
                <a:solidFill>
                  <a:srgbClr val="00B0F0"/>
                </a:solidFill>
              </a:rPr>
              <a:t>Productivity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rgbClr val="00B0F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/>
              <a:t>Better </a:t>
            </a:r>
            <a:r>
              <a:rPr lang="en-US" sz="2000" dirty="0">
                <a:solidFill>
                  <a:srgbClr val="00B0F0"/>
                </a:solidFill>
              </a:rPr>
              <a:t>Align IT/Business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rgbClr val="00B0F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/>
              <a:t>Enhance </a:t>
            </a:r>
            <a:r>
              <a:rPr lang="en-US" sz="2000" dirty="0">
                <a:solidFill>
                  <a:srgbClr val="00B0F0"/>
                </a:solidFill>
              </a:rPr>
              <a:t>Software Quality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rgbClr val="00B0F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/>
              <a:t>Improve </a:t>
            </a:r>
            <a:r>
              <a:rPr lang="en-US" sz="2000" dirty="0">
                <a:solidFill>
                  <a:srgbClr val="00B0F0"/>
                </a:solidFill>
              </a:rPr>
              <a:t>Project Visibility</a:t>
            </a:r>
          </a:p>
          <a:p>
            <a:pPr marL="342900" indent="-342900">
              <a:buFontTx/>
              <a:buChar char="-"/>
            </a:pPr>
            <a:endParaRPr lang="en-US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0096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5"/>
                </a:solidFill>
              </a:rPr>
              <a:t>What is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Agile is a time boxed, iterative approach to software delivery that builds software incrementally from the start of the project, instead of trying to deliver it all at once near the end</a:t>
            </a:r>
            <a:r>
              <a:rPr lang="en-US" sz="2000" dirty="0"/>
              <a:t>.</a:t>
            </a:r>
          </a:p>
          <a:p>
            <a:pPr lvl="6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05924" y="3115080"/>
            <a:ext cx="5524500" cy="24955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5"/>
                </a:solidFill>
              </a:rPr>
              <a:t>Contd.,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sz="2400" dirty="0"/>
          </a:p>
          <a:p>
            <a:r>
              <a:rPr lang="en-US" sz="2400" dirty="0"/>
              <a:t>Agile emphasizes iterative and incremental development, close collaboration with the customer, and cross-functional teams to build working software.</a:t>
            </a:r>
          </a:p>
          <a:p>
            <a:endParaRPr lang="en-US" sz="2400" dirty="0"/>
          </a:p>
          <a:p>
            <a:endParaRPr lang="en-GB" sz="2400" b="1" dirty="0">
              <a:solidFill>
                <a:schemeClr val="tx1"/>
              </a:solidFill>
            </a:endParaRPr>
          </a:p>
          <a:p>
            <a:r>
              <a:rPr lang="en-GB" sz="2400" b="1" dirty="0">
                <a:solidFill>
                  <a:schemeClr val="tx1"/>
                </a:solidFill>
              </a:rPr>
              <a:t>Philosophy</a:t>
            </a:r>
            <a:r>
              <a:rPr lang="en-GB" sz="1600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n-GB" sz="2400" dirty="0"/>
              <a:t>People, Collaboration and Values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066328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9371"/>
            <a:ext cx="9905999" cy="467114"/>
          </a:xfrm>
        </p:spPr>
        <p:txBody>
          <a:bodyPr/>
          <a:lstStyle/>
          <a:p>
            <a:r>
              <a:rPr lang="en-GB" sz="3600" dirty="0">
                <a:solidFill>
                  <a:schemeClr val="accent5"/>
                </a:solidFill>
              </a:rPr>
              <a:t>Waterfall Challenges</a:t>
            </a:r>
          </a:p>
        </p:txBody>
      </p:sp>
      <p:pic>
        <p:nvPicPr>
          <p:cNvPr id="6" name="Shape 112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823610" y="1233599"/>
            <a:ext cx="5691647" cy="49316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Content Placeholder 5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3082772" y="766485"/>
          <a:ext cx="6338281" cy="2859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xmlns="" val="629515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chemeClr val="accent5"/>
                </a:solidFill>
              </a:rPr>
              <a:t>Check &amp; Deliver</a:t>
            </a:r>
          </a:p>
        </p:txBody>
      </p:sp>
      <p:sp>
        <p:nvSpPr>
          <p:cNvPr id="7" name="Text Placeholder 25"/>
          <p:cNvSpPr txBox="1">
            <a:spLocks/>
          </p:cNvSpPr>
          <p:nvPr/>
        </p:nvSpPr>
        <p:spPr bwMode="gray">
          <a:xfrm>
            <a:off x="664091" y="1288247"/>
            <a:ext cx="8577817" cy="677108"/>
          </a:xfrm>
          <a:prstGeom prst="rect">
            <a:avLst/>
          </a:prstGeom>
          <a:ln w="25400" cap="flat" cmpd="sng" algn="ctr">
            <a:solidFill>
              <a:schemeClr val="bg1"/>
            </a:solidFill>
            <a:prstDash val="soli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ctr" rtl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defRPr sz="700" kern="1200">
                <a:solidFill>
                  <a:srgbClr val="7C848A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ctr" rtl="0" fontAlgn="base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ctr" rtl="0" fontAlgn="base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ctr" rtl="0" fontAlgn="base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ctr" rtl="0" fontAlgn="base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A value in Agile is delivered </a:t>
            </a:r>
            <a:r>
              <a:rPr lang="en-US" sz="4400" dirty="0">
                <a:solidFill>
                  <a:schemeClr val="tx1"/>
                </a:solidFill>
              </a:rPr>
              <a:t>during </a:t>
            </a:r>
            <a:r>
              <a:rPr lang="en-US" sz="1800" dirty="0">
                <a:solidFill>
                  <a:schemeClr val="tx1"/>
                </a:solidFill>
              </a:rPr>
              <a:t>the development, not just at the end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3316" y="1947682"/>
            <a:ext cx="6062666" cy="4264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 bwMode="auto">
          <a:xfrm>
            <a:off x="2908194" y="1947684"/>
            <a:ext cx="3249246" cy="626425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b" anchorCtr="0" compatLnSpc="1">
            <a:prstTxWarp prst="textNoShape">
              <a:avLst/>
            </a:prstTxWarp>
            <a:noAutofit/>
          </a:bodyPr>
          <a:lstStyle/>
          <a:p>
            <a:pPr defTabSz="914400">
              <a:spcBef>
                <a:spcPts val="100"/>
              </a:spcBef>
              <a:buSzPct val="75000"/>
            </a:pPr>
            <a:r>
              <a:rPr lang="en-US" sz="1800" kern="0" dirty="0">
                <a:latin typeface="+mj-lt"/>
              </a:rPr>
              <a:t>Waterfall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2915269" y="2603846"/>
            <a:ext cx="3249246" cy="572428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14400">
              <a:spcBef>
                <a:spcPts val="100"/>
              </a:spcBef>
              <a:buSzPct val="75000"/>
            </a:pPr>
            <a:r>
              <a:rPr lang="en-US" sz="1800" kern="0" dirty="0">
                <a:latin typeface="+mj-lt"/>
              </a:rPr>
              <a:t>Agile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610690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94C3"/>
                </a:solidFill>
                <a:latin typeface="Arial Narrow" pitchFamily="34" charset="0"/>
                <a:ea typeface="+mn-ea"/>
                <a:cs typeface="+mn-cs"/>
              </a:rPr>
              <a:t>How is Agile Different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8046" y="1287564"/>
            <a:ext cx="9267824" cy="4584700"/>
          </a:xfrm>
        </p:spPr>
        <p:txBody>
          <a:bodyPr/>
          <a:lstStyle/>
          <a:p>
            <a:endParaRPr lang="en-US" dirty="0"/>
          </a:p>
          <a:p>
            <a:pPr algn="ctr">
              <a:buFont typeface="Wingdings" panose="05000000000000000000" pitchFamily="2" charset="2"/>
              <a:buChar char="q"/>
            </a:pPr>
            <a:r>
              <a:rPr lang="en-US" b="1" dirty="0"/>
              <a:t>Analysis, design, coding, and testing are continuous activities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b="1" dirty="0"/>
          </a:p>
          <a:p>
            <a:pPr marL="0" indent="0">
              <a:lnSpc>
                <a:spcPct val="150000"/>
              </a:lnSpc>
              <a:buNone/>
            </a:pP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40553" y="2263267"/>
            <a:ext cx="6398774" cy="38944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5"/>
                </a:solidFill>
              </a:rPr>
              <a:t>Contd.,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9088" y="1375112"/>
            <a:ext cx="9267824" cy="4720887"/>
          </a:xfrm>
        </p:spPr>
        <p:txBody>
          <a:bodyPr/>
          <a:lstStyle/>
          <a:p>
            <a:r>
              <a:rPr lang="en-US" sz="2400" dirty="0"/>
              <a:t>Development is iterative</a:t>
            </a:r>
          </a:p>
          <a:p>
            <a:pPr lvl="1"/>
            <a:r>
              <a:rPr lang="en-US" sz="1600" dirty="0"/>
              <a:t>Iterative development means starting with something really simple, and adding to it incrementally over time.</a:t>
            </a:r>
          </a:p>
          <a:p>
            <a:endParaRPr lang="en-GB" sz="1600" b="1" dirty="0">
              <a:solidFill>
                <a:schemeClr val="tx1"/>
              </a:solidFill>
            </a:endParaRPr>
          </a:p>
          <a:p>
            <a:endParaRPr lang="en-US" sz="2400" b="1" dirty="0"/>
          </a:p>
          <a:p>
            <a:pPr algn="ctr">
              <a:buNone/>
            </a:pP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23822" y="2790825"/>
            <a:ext cx="5524500" cy="33051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5"/>
                </a:solidFill>
              </a:rPr>
              <a:t>Contd.,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Planning Is adaptive </a:t>
            </a:r>
          </a:p>
          <a:p>
            <a:pPr lvl="1"/>
            <a:r>
              <a:rPr lang="en-US" dirty="0"/>
              <a:t>When reality disagrees with their plans, Agilists find it easier to change their plans than reality. They call this adaptive planning.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89163" y="2786164"/>
            <a:ext cx="5524500" cy="2667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&gt;&lt;version val=&quot;17192&quot;/&gt;&lt;partner val=&quot;610&quot;/&gt;&lt;CPresentation id=&quot;1&quot;&gt;&lt;m_defprecNumber idref=&quot;2&quot;/&gt;&lt;m_defprecPercent idref=&quot;3&quot;/&gt;&lt;m_defprecDate idref=&quot;4&quot;/&gt;&lt;m_defprecYear idref=&quot;5&quot;/&gt;&lt;m_defprecQuarter idref=&quot;6&quot;/&gt;&lt;m_defprecMonth idref=&quot;7&quot;/&gt;&lt;m_defprecWeek idref=&quot;8&quot;/&gt;&lt;m_defprecDay idref=&quot;9&quot;/&gt;&lt;m_eweekdayFirstOfWeek val=&quot;2&quot;/&gt;&lt;m_mruColor&gt;&lt;m_vecMRU length=&quot;0&quot;/&gt;&lt;/m_mruColor&gt;&lt;/CPresentation&gt;&lt;CDefaultPrec id=&quot;9&quot;&gt;&lt;m_precDefault/&gt;&lt;/CDefaultPrec&gt;&lt;CDefaultPrec id=&quot;8&quot;&gt;&lt;m_precDefault/&gt;&lt;/CDefaultPrec&gt;&lt;CDefaultPrec id=&quot;7&quot;&gt;&lt;m_precDefault/&gt;&lt;/CDefaultPrec&gt;&lt;CDefaultPrec id=&quot;6&quot;&gt;&lt;m_precDefault/&gt;&lt;/CDefaultPrec&gt;&lt;CDefaultPrec id=&quot;5&quot;&gt;&lt;m_precDefault/&gt;&lt;/CDefaultPrec&gt;&lt;CDefaultPrec id=&quot;4&quot;&gt;&lt;m_precDefault/&gt;&lt;/CDefaultPrec&gt;&lt;CDefaultPrec id=&quot;3&quot;&gt;&lt;m_precDefault/&gt;&lt;/CDefaultPrec&gt;&lt;CDefaultPrec id=&quot;2&quot;&gt;&lt;m_precDefault&gt;&lt;m_chDecimalSymbol&gt;,&lt;/m_chDecimalSymbol&gt;&lt;m_nGroupingDigits val=&quot;3&quot;/&gt;&lt;m_chGroupingSymbol&gt;.&lt;/m_chGroupingSymbol&gt;&lt;/m_precDefault&gt;&lt;/CDefaultPrec&gt;&lt;/root&gt;"/>
  <p:tag name="THINKCELLUNDODONOTDELETE" val="60"/>
  <p:tag name="MMPROD_NEXTUNIQUEID" val="10010"/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An Introduction to Scaled Agile Framework  SAFe® FS GBU&amp;quot;&quot;/&gt;&lt;property id=&quot;20307&quot; value=&quot;352&quot;/&gt;&lt;/object&gt;&lt;object type=&quot;3&quot; unique_id=&quot;10004&quot;&gt;&lt;property id=&quot;20148&quot; value=&quot;5&quot;/&gt;&lt;property id=&quot;20300&quot; value=&quot;Slide 2 - &amp;quot;Version Sheet: MANDATORY (hidden in ‘slide show’ mode) &amp;quot;&quot;/&gt;&lt;property id=&quot;20307&quot; value=&quot;353&quot;/&gt;&lt;/object&gt;&lt;object type=&quot;3&quot; unique_id=&quot;10005&quot;&gt;&lt;property id=&quot;20148&quot; value=&quot;5&quot;/&gt;&lt;property id=&quot;20300&quot; value=&quot;Slide 3 - &amp;quot;Objectives&amp;quot;&quot;/&gt;&lt;property id=&quot;20307&quot; value=&quot;394&quot;/&gt;&lt;/object&gt;&lt;object type=&quot;3&quot; unique_id=&quot;10006&quot;&gt;&lt;property id=&quot;20148&quot; value=&quot;5&quot;/&gt;&lt;property id=&quot;20300&quot; value=&quot;Slide 4 - &amp;quot;Session format&amp;quot;&quot;/&gt;&lt;property id=&quot;20307&quot; value=&quot;395&quot;/&gt;&lt;/object&gt;&lt;object type=&quot;3&quot; unique_id=&quot;10007&quot;&gt;&lt;property id=&quot;20148&quot; value=&quot;5&quot;/&gt;&lt;property id=&quot;20300&quot; value=&quot;Slide 5 - &amp;quot;&amp;amp;#x09;Poll 1: What is your role within Capgemini?            &amp;amp;#x09;(A) Developer, (B) Tester, (C) Architect, (D) EM/PM, (E) P&quot;/&gt;&lt;property id=&quot;20307&quot; value=&quot;396&quot;/&gt;&lt;/object&gt;&lt;object type=&quot;3&quot; unique_id=&quot;10008&quot;&gt;&lt;property id=&quot;20148&quot; value=&quot;5&quot;/&gt;&lt;property id=&quot;20300&quot; value=&quot;Slide 6&quot;/&gt;&lt;property id=&quot;20307&quot; value=&quot;402&quot;/&gt;&lt;/object&gt;&lt;object type=&quot;3&quot; unique_id=&quot;10009&quot;&gt;&lt;property id=&quot;20148&quot; value=&quot;5&quot;/&gt;&lt;property id=&quot;20300&quot; value=&quot;Slide 7 - &amp;quot;What is SAFe® ?&amp;quot;&quot;/&gt;&lt;property id=&quot;20307&quot; value=&quot;357&quot;/&gt;&lt;/object&gt;&lt;object type=&quot;3&quot; unique_id=&quot;10010&quot;&gt;&lt;property id=&quot;20148&quot; value=&quot;5&quot;/&gt;&lt;property id=&quot;20300&quot; value=&quot;Slide 8 - &amp;quot;&amp;amp;#x09;Whiteboard 1: What is Lean Thinking? &amp;quot;&quot;/&gt;&lt;property id=&quot;20307&quot; value=&quot;397&quot;/&gt;&lt;/object&gt;&lt;object type=&quot;3&quot; unique_id=&quot;10011&quot;&gt;&lt;property id=&quot;20148&quot; value=&quot;5&quot;/&gt;&lt;property id=&quot;20300&quot; value=&quot;Slide 9 - &amp;quot;Lean thinking&amp;quot;&quot;/&gt;&lt;property id=&quot;20307&quot; value=&quot;358&quot;/&gt;&lt;/object&gt;&lt;object type=&quot;3&quot; unique_id=&quot;10012&quot;&gt;&lt;property id=&quot;20148&quot; value=&quot;5&quot;/&gt;&lt;property id=&quot;20300&quot; value=&quot;Slide 10 - &amp;quot;&amp;amp;#x09;Poll 1: Who is familiar with the Agile Manifesto? &amp;quot;&quot;/&gt;&lt;property id=&quot;20307&quot; value=&quot;398&quot;/&gt;&lt;/object&gt;&lt;object type=&quot;3&quot; unique_id=&quot;10013&quot;&gt;&lt;property id=&quot;20148&quot; value=&quot;5&quot;/&gt;&lt;property id=&quot;20300&quot; value=&quot;Slide 11 - &amp;quot;Agile Manifesto&amp;quot;&quot;/&gt;&lt;property id=&quot;20307&quot; value=&quot;377&quot;/&gt;&lt;/object&gt;&lt;object type=&quot;3&quot; unique_id=&quot;10014&quot;&gt;&lt;property id=&quot;20148&quot; value=&quot;5&quot;/&gt;&lt;property id=&quot;20300&quot; value=&quot;Slide 12 - &amp;quot;Agile Development&amp;quot;&quot;/&gt;&lt;property id=&quot;20307&quot; value=&quot;363&quot;/&gt;&lt;/object&gt;&lt;object type=&quot;3&quot; unique_id=&quot;10015&quot;&gt;&lt;property id=&quot;20148&quot; value=&quot;5&quot;/&gt;&lt;property id=&quot;20300&quot; value=&quot;Slide 13 - &amp;quot;&amp;amp;#x09;Poll 1: Who is familiar with Scrum?  &amp;quot;&quot;/&gt;&lt;property id=&quot;20307&quot; value=&quot;399&quot;/&gt;&lt;/object&gt;&lt;object type=&quot;3&quot; unique_id=&quot;10016&quot;&gt;&lt;property id=&quot;20148&quot; value=&quot;5&quot;/&gt;&lt;property id=&quot;20300&quot; value=&quot;Slide 14 - &amp;quot;SCRUM XP&amp;quot;&quot;/&gt;&lt;property id=&quot;20307&quot; value=&quot;379&quot;/&gt;&lt;/object&gt;&lt;object type=&quot;3&quot; unique_id=&quot;10017&quot;&gt;&lt;property id=&quot;20148&quot; value=&quot;5&quot;/&gt;&lt;property id=&quot;20300&quot; value=&quot;Slide 15 - &amp;quot;Principals of Product Development Flow&amp;quot;&quot;/&gt;&lt;property id=&quot;20307&quot; value=&quot;364&quot;/&gt;&lt;/object&gt;&lt;object type=&quot;3&quot; unique_id=&quot;10018&quot;&gt;&lt;property id=&quot;20148&quot; value=&quot;5&quot;/&gt;&lt;property id=&quot;20300&quot; value=&quot;Slide 16 - &amp;quot;SAFe’s 9 Principals&amp;quot;&quot;/&gt;&lt;property id=&quot;20307&quot; value=&quot;381&quot;/&gt;&lt;/object&gt;&lt;object type=&quot;3&quot; unique_id=&quot;10019&quot;&gt;&lt;property id=&quot;20148&quot; value=&quot;5&quot;/&gt;&lt;property id=&quot;20300&quot; value=&quot;Slide 17 - &amp;quot;Take and economic view&amp;quot;&quot;/&gt;&lt;property id=&quot;20307&quot; value=&quot;378&quot;/&gt;&lt;/object&gt;&lt;object type=&quot;3&quot; unique_id=&quot;10020&quot;&gt;&lt;property id=&quot;20148&quot; value=&quot;5&quot;/&gt;&lt;property id=&quot;20300&quot; value=&quot;Slide 18 - &amp;quot;Assume viability; preserve options &amp;quot;&quot;/&gt;&lt;property id=&quot;20307&quot; value=&quot;383&quot;/&gt;&lt;/object&gt;&lt;object type=&quot;3&quot; unique_id=&quot;10021&quot;&gt;&lt;property id=&quot;20148&quot; value=&quot;5&quot;/&gt;&lt;property id=&quot;20300&quot; value=&quot;Slide 19 - &amp;quot;Apply systems thinking&amp;quot;&quot;/&gt;&lt;property id=&quot;20307&quot; value=&quot;382&quot;/&gt;&lt;/object&gt;&lt;object type=&quot;3&quot; unique_id=&quot;10022&quot;&gt;&lt;property id=&quot;20148&quot; value=&quot;5&quot;/&gt;&lt;property id=&quot;20300&quot; value=&quot;Slide 20 - &amp;quot;Base milestones on objective evaluation of  working systems&amp;quot;&quot;/&gt;&lt;property id=&quot;20307&quot; value=&quot;384&quot;/&gt;&lt;/object&gt;&lt;object type=&quot;3&quot; unique_id=&quot;10023&quot;&gt;&lt;property id=&quot;20148&quot; value=&quot;5&quot;/&gt;&lt;property id=&quot;20300&quot; value=&quot;Slide 21 - &amp;quot;Visualise and limit WIP, reduce batch sizes  and manage queue lengths&amp;quot;&quot;/&gt;&lt;property id=&quot;20307&quot; value=&quot;385&quot;/&gt;&lt;/object&gt;&lt;object type=&quot;3&quot; unique_id=&quot;10024&quot;&gt;&lt;property id=&quot;20148&quot; value=&quot;5&quot;/&gt;&lt;property id=&quot;20300&quot; value=&quot;Slide 22 - &amp;quot;Apply cadence, synchronise with  cross-domain planning&amp;quot;&quot;/&gt;&lt;property id=&quot;20307&quot; value=&quot;386&quot;/&gt;&lt;/object&gt;&lt;object type=&quot;3&quot; unique_id=&quot;10025&quot;&gt;&lt;property id=&quot;20148&quot; value=&quot;5&quot;/&gt;&lt;property id=&quot;20300&quot; value=&quot;Slide 23 - &amp;quot;Unlock the intrinsic motivation of  knowledge workers&amp;quot;&quot;/&gt;&lt;property id=&quot;20307&quot; value=&quot;387&quot;/&gt;&lt;/object&gt;&lt;object type=&quot;3&quot; unique_id=&quot;10026&quot;&gt;&lt;property id=&quot;20148&quot; value=&quot;5&quot;/&gt;&lt;property id=&quot;20300&quot; value=&quot;Slide 24 - &amp;quot;Decentralize decision making&amp;quot;&quot;/&gt;&lt;property id=&quot;20307&quot; value=&quot;388&quot;/&gt;&lt;/object&gt;&lt;object type=&quot;3&quot; unique_id=&quot;10027&quot;&gt;&lt;property id=&quot;20148&quot; value=&quot;5&quot;/&gt;&lt;property id=&quot;20300&quot; value=&quot;Slide 25 - &amp;quot;Release Planning&amp;quot;&quot;/&gt;&lt;property id=&quot;20307&quot; value=&quot;366&quot;/&gt;&lt;/object&gt;&lt;object type=&quot;3&quot; unique_id=&quot;10028&quot;&gt;&lt;property id=&quot;20148&quot; value=&quot;5&quot;/&gt;&lt;property id=&quot;20300&quot; value=&quot;Slide 26 - &amp;quot;Example Agenda&amp;quot;&quot;/&gt;&lt;property id=&quot;20307&quot; value=&quot;367&quot;/&gt;&lt;/object&gt;&lt;object type=&quot;3&quot; unique_id=&quot;10029&quot;&gt;&lt;property id=&quot;20148&quot; value=&quot;5&quot;/&gt;&lt;property id=&quot;20300&quot; value=&quot;Slide 27 - &amp;quot;Release Planning&amp;quot;&quot;/&gt;&lt;property id=&quot;20307&quot; value=&quot;371&quot;/&gt;&lt;/object&gt;&lt;object type=&quot;3&quot; unique_id=&quot;10030&quot;&gt;&lt;property id=&quot;20148&quot; value=&quot;5&quot;/&gt;&lt;property id=&quot;20300&quot; value=&quot;Slide 28&quot;/&gt;&lt;property id=&quot;20307&quot; value=&quot;401&quot;/&gt;&lt;/object&gt;&lt;object type=&quot;3&quot; unique_id=&quot;10031&quot;&gt;&lt;property id=&quot;20148&quot; value=&quot;5&quot;/&gt;&lt;property id=&quot;20300&quot; value=&quot;Slide 29 - &amp;quot;Further Reading / Links / Videos&amp;quot;&quot;/&gt;&lt;property id=&quot;20307&quot; value=&quot;393&quot;/&gt;&lt;/object&gt;&lt;object type=&quot;3&quot; unique_id=&quot;10032&quot;&gt;&lt;property id=&quot;20148&quot; value=&quot;5&quot;/&gt;&lt;property id=&quot;20300&quot; value=&quot;Slide 30&quot;/&gt;&lt;property id=&quot;20307&quot; value=&quot;329&quot;/&gt;&lt;/object&gt;&lt;/object&gt;&lt;object type=&quot;8&quot; unique_id=&quot;10033&quot;&gt;&lt;/object&gt;&lt;/object&gt;&lt;/database&gt;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au07_YeOU2LhML6a8NafA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_rDdt6HIk6q49v0xMSrTQ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iS0.yx0EOD8F1j3NQrHQ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lR2ZPdT0GiqzvYZsxoow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nGmnlJWUybweSHRV5zMg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5iGtRqU02KNLCmPGzp4A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c8wFtNDQEWdRtOXF1QyR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Bk8lAE_1EizYsNCWPJyzQ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f6F_6IvUOzE1MWebP3w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kCAESggUqrdbLfjv5zD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_rDdt6HIk6q49v0xMSrTQ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ldxlhBv0miWYXN6H8BTQ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xI4A68crEiZSNCDbGy9gA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Gq5J2dxDUm3Ma.7NhQKKA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au07_YeOU2LhML6a8Naf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_rDdt6HIk6q49v0xMSrTQ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iS0.yx0EOD8F1j3NQrHQ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lR2ZPdT0GiqzvYZsxoow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nGmnlJWUybweSHRV5zM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5iGtRqU02KNLCmPGzp4A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c8wFtNDQEWdRtOXF1QyRg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Bk8lAE_1EizYsNCWPJyz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f6F_6IvUOzE1MWebP3wg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kCAESggUqrdbLfjv5zDQ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ldxlhBv0miWYXN6H8BTQ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xI4A68crEiZSNCDbGy9gA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Gq5J2dxDUm3Ma.7NhQKKA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au07_YeOU2LhML6a8NafA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_rDdt6HIk6q49v0xMSrTQ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7vUGXTBfkqiTxbV6Ty_sw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k8PWFUdk0KvXkyaGZ3bkw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_rDdt6HIk6q49v0xMSrTQ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iS0.yx0EOD8F1j3NQrHQ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iS0.yx0EOD8F1j3NQrHQ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lR2ZPdT0GiqzvYZsxoow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nGmnlJWUybweSHRV5zMg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5iGtRqU02KNLCmPGzp4A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c8wFtNDQEWdRtOXF1QyRg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Bk8lAE_1EizYsNCWPJyzQ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f6F_6IvUOzE1MWebP3wg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kCAESggUqrdbLfjv5zDQ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ldxlhBv0miWYXN6H8BT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xI4A68crEiZSNCDbGy9gA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Gq5J2dxDUm3Ma.7NhQKKA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au07_YeOU2LhML6a8NafA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_rDdt6HIk6q49v0xMSrTQ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lR2ZPdT0GiqzvYZsxoow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iS0.yx0EOD8F1j3NQrHQ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lR2ZPdT0GiqzvYZsxoow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nGmnlJWUybweSHRV5zMg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5iGtRqU02KNLCmPGzp4A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c8wFtNDQEWdRtOXF1QyR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nGmnlJWUybweSHRV5zMg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Bk8lAE_1EizYsNCWPJyzQ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f6F_6IvUOzE1MWebP3wg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kCAESggUqrdbLfjv5zDQ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ldxlhBv0miWYXN6H8BTQ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xI4A68crEiZSNCDbGy9gA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Gq5J2dxDUm3Ma.7NhQKK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5iGtRqU02KNLCmPGzp4A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au07_YeOU2LhML6a8NafA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_rDdt6HIk6q49v0xMSrTQ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7vUGXTBfkqiTxbV6Ty_sw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k8PWFUdk0KvXkyaGZ3bk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c8wFtNDQEWdRtOXF1QyRg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_rDdt6HIk6q49v0xMSrTQ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qZTlbzwhkOEBq_f4HJ0Ww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GIuHW8gFUKsEtFJDZy1QA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gz3YXo3l0OkLMYAWunuiw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iS0.yx0EOD8F1j3NQrH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lR2ZPdT0GiqzvYZsxoow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nGmnlJWUybweSHRV5zMg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5iGtRqU02KNLCmPGzp4A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c8wFtNDQEWdRtOXF1QyRg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Bk8lAE_1EizYsNCWPJyzQ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f6F_6IvUOzE1MWebP3wg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kCAESggUqrdbLfjv5zDQ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Bk8lAE_1EizYsNCWPJyzQ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ldxlhBv0miWYXN6H8BTQ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xI4A68crEiZSNCDbGy9gA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Gq5J2dxDUm3Ma.7NhQKKA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au07_YeOU2LhML6a8NafA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iS0.yx0EOD8F1j3NQrH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f6F_6IvUOzE1MWebP3wg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lR2ZPdT0GiqzvYZsxoow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nGmnlJWUybweSHRV5zMg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5iGtRqU02KNLCmPGzp4A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c8wFtNDQEWdRtOXF1QyRg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Bk8lAE_1EizYsNCWPJyzQ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f6F_6IvUOzE1MWebP3wg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kCAESggUqrdbLfjv5zDQ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kCAESggUqrdbLfjv5zDQ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ldxlhBv0miWYXN6H8BTQ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xI4A68crEiZSNCDbGy9gA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Gq5J2dxDUm3Ma.7NhQKKA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au07_YeOU2LhML6a8NafA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nCrkojv0SGcwHGEYrPFQ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0p5rQUZbU22mWSKdDzEb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nCrkojv0SGcwHGEYrPFQ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OFNbajSUEaO0T7L3_MyVA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VqnsTkbEesDolNHQoqsQ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Dbv4V7vT0WxnXgCD5MXWQ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11Y1Bb0l0irz8SJoiUMeg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c0iXCQkmeiJMOi0JxKg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9GXJfe4kWec6UHbfCPKw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kAk9o_lW0Ov.hm_5XvnyQ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xU61rCZf0ui2sg3.Ux._w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LI83S.QyU2cWSfucWO3YA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xTia5XSD0.OzMnWznRyt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0p5rQUZbU22mWSKdDzEbQ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COA_DISPLAYMASTERSHAPES" val="Y"/>
  <p:tag name="MMCOA_FOLLOWMASTERBACKGROUND" val="Y"/>
  <p:tag name="MMCOA_FORCESCHEME" val="N"/>
  <p:tag name="MMCOA_CANACTASDIVIDER" val="N"/>
  <p:tag name="MMCOA_PROMPTCOLOUR" val="N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OFNbajSUEaO0T7L3_MyV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ldxlhBv0miWYXN6H8BT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VqnsTkbEesDolNHQoqs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Dbv4V7vT0WxnXgCD5MXW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11Y1Bb0l0irz8SJoiUMe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c0iXCQkmeiJMOi0JxK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9GXJfe4kWec6UHbfCPK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kAk9o_lW0Ov.hm_5Xvny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xU61rCZf0ui2sg3.Ux._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iir17zYkEOKrQjij7J_d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LnlxQ53SUCFalwIPRbaU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iir17zYkEOKrQjij7J_d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LnlxQ53SUCFalwIPRbaU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iir17zYkEOKrQjij7J_d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LnlxQ53SUCFalwIPRbaU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iir17zYkEOKrQjij7J_d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LnlxQ53SUCFalwIPRbaU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ldxlhBv0miWYXN6H8BT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xI4A68crEiZSNCDbGy9g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Gq5J2dxDUm3Ma.7NhQKK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au07_YeOU2LhML6a8NafA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iS0.yx0EOD8F1j3NQrH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lR2ZPdT0GiqzvYZsxoo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nGmnlJWUybweSHRV5zM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xI4A68crEiZSNCDbGy9gA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5iGtRqU02KNLCmPGzp4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c8wFtNDQEWdRtOXF1QyR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Bk8lAE_1EizYsNCWPJyzQ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f6F_6IvUOzE1MWebP3w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kCAESggUqrdbLfjv5zDQ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ldxlhBv0miWYXN6H8BT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Gq5J2dxDUm3Ma.7NhQKKA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xI4A68crEiZSNCDbGy9g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Gq5J2dxDUm3Ma.7NhQKKA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au07_YeOU2LhML6a8NafA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7vUGXTBfkqiTxbV6Ty_sw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k8PWFUdk0KvXkyaGZ3bk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OLV5mW.q0KZi163Pl1yLQ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rxF00J0k2t3oJwY033cw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n1rK4qUmp5lj5ISq8x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au07_YeOU2LhML6a8NafA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_rDdt6HIk6q49v0xMSrTQ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iS0.yx0EOD8F1j3NQrHQ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lR2ZPdT0GiqzvYZsxoow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nGmnlJWUybweSHRV5zMg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5iGtRqU02KNLCmPGzp4A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c8wFtNDQEWdRtOXF1QyRg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Bk8lAE_1EizYsNCWPJyz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f6F_6IvUOzE1MWebP3w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kCAESggUqrdbLfjv5zDQ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ldxlhBv0miWYXN6H8BTQ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xI4A68crEiZSNCDbGy9gA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Gq5J2dxDUm3Ma.7NhQKKA"/>
</p:tagLst>
</file>

<file path=ppt/theme/theme1.xml><?xml version="1.0" encoding="utf-8"?>
<a:theme xmlns:a="http://schemas.openxmlformats.org/drawingml/2006/main" name="PPT Template">
  <a:themeElements>
    <a:clrScheme name="Capgemini colors">
      <a:dk1>
        <a:srgbClr val="263147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A2BFAF"/>
      </a:hlink>
      <a:folHlink>
        <a:srgbClr val="AF1C63"/>
      </a:folHlink>
    </a:clrScheme>
    <a:fontScheme name="Capgemini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tx2"/>
          </a:solidFill>
        </a:ln>
      </a:spPr>
      <a:bodyPr rtlCol="0" anchor="ctr"/>
      <a:lstStyle>
        <a:defPPr algn="ctr">
          <a:defRPr sz="2400" dirty="0" err="1" smtClean="0">
            <a:solidFill>
              <a:schemeClr val="tx2">
                <a:lumMod val="5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>
                <a:lumMod val="50000"/>
              </a:schemeClr>
            </a:solidFill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4_PPT Template">
  <a:themeElements>
    <a:clrScheme name="Capgemini colors">
      <a:dk1>
        <a:srgbClr val="263147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A2BFAF"/>
      </a:hlink>
      <a:folHlink>
        <a:srgbClr val="AF1C63"/>
      </a:folHlink>
    </a:clrScheme>
    <a:fontScheme name="Capgemini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tx2"/>
          </a:solidFill>
        </a:ln>
      </a:spPr>
      <a:bodyPr rtlCol="0" anchor="ctr"/>
      <a:lstStyle>
        <a:defPPr algn="ctr">
          <a:defRPr sz="2400" dirty="0" err="1" smtClean="0">
            <a:solidFill>
              <a:schemeClr val="tx2">
                <a:lumMod val="5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>
                <a:lumMod val="50000"/>
              </a:schemeClr>
            </a:solidFill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12_PPT Template">
  <a:themeElements>
    <a:clrScheme name="Capgemini colors">
      <a:dk1>
        <a:srgbClr val="263147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A2BFAF"/>
      </a:hlink>
      <a:folHlink>
        <a:srgbClr val="AF1C63"/>
      </a:folHlink>
    </a:clrScheme>
    <a:fontScheme name="Capgemini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tx2"/>
          </a:solidFill>
        </a:ln>
      </a:spPr>
      <a:bodyPr rtlCol="0" anchor="ctr"/>
      <a:lstStyle>
        <a:defPPr algn="ctr">
          <a:defRPr sz="2400" dirty="0" err="1" smtClean="0">
            <a:solidFill>
              <a:schemeClr val="tx2">
                <a:lumMod val="5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>
                <a:lumMod val="50000"/>
              </a:schemeClr>
            </a:solidFill>
          </a:defRPr>
        </a:defPPr>
      </a:lstStyle>
    </a:txDef>
  </a:objectDefaults>
  <a:extraClrSchemeLst/>
</a:theme>
</file>

<file path=ppt/theme/theme12.xml><?xml version="1.0" encoding="utf-8"?>
<a:theme xmlns:a="http://schemas.openxmlformats.org/drawingml/2006/main" name="14_PPT Template">
  <a:themeElements>
    <a:clrScheme name="Capgemini colors">
      <a:dk1>
        <a:srgbClr val="263147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A2BFAF"/>
      </a:hlink>
      <a:folHlink>
        <a:srgbClr val="AF1C63"/>
      </a:folHlink>
    </a:clrScheme>
    <a:fontScheme name="Capgemini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tx2"/>
          </a:solidFill>
        </a:ln>
      </a:spPr>
      <a:bodyPr rtlCol="0" anchor="ctr"/>
      <a:lstStyle>
        <a:defPPr algn="ctr">
          <a:defRPr sz="2400" dirty="0" err="1" smtClean="0">
            <a:solidFill>
              <a:schemeClr val="tx2">
                <a:lumMod val="5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>
                <a:lumMod val="50000"/>
              </a:schemeClr>
            </a:solidFill>
          </a:defRPr>
        </a:defPPr>
      </a:lstStyle>
    </a:txDef>
  </a:objectDefaults>
  <a:extraClrSchemeLst/>
</a:theme>
</file>

<file path=ppt/theme/theme13.xml><?xml version="1.0" encoding="utf-8"?>
<a:theme xmlns:a="http://schemas.openxmlformats.org/drawingml/2006/main" name="16_PPT Template">
  <a:themeElements>
    <a:clrScheme name="Capgemini colors">
      <a:dk1>
        <a:srgbClr val="263147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A2BFAF"/>
      </a:hlink>
      <a:folHlink>
        <a:srgbClr val="AF1C63"/>
      </a:folHlink>
    </a:clrScheme>
    <a:fontScheme name="Capgemini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tx2"/>
          </a:solidFill>
        </a:ln>
      </a:spPr>
      <a:bodyPr rtlCol="0" anchor="ctr"/>
      <a:lstStyle>
        <a:defPPr algn="ctr">
          <a:defRPr sz="2400" dirty="0" err="1" smtClean="0">
            <a:solidFill>
              <a:schemeClr val="tx2">
                <a:lumMod val="5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>
                <a:lumMod val="50000"/>
              </a:schemeClr>
            </a:solidFill>
          </a:defRPr>
        </a:defPPr>
      </a:lstStyle>
    </a:txDef>
  </a:objectDefaults>
  <a:extraClrSchemeLst/>
</a:theme>
</file>

<file path=ppt/theme/theme14.xml><?xml version="1.0" encoding="utf-8"?>
<a:theme xmlns:a="http://schemas.openxmlformats.org/drawingml/2006/main" name="1_Closing slides">
  <a:themeElements>
    <a:clrScheme name="Capgemini colors">
      <a:dk1>
        <a:srgbClr val="263147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A2BFAF"/>
      </a:hlink>
      <a:folHlink>
        <a:srgbClr val="AF1C6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losing slides">
  <a:themeElements>
    <a:clrScheme name="Capgemini colors">
      <a:dk1>
        <a:srgbClr val="263147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A2BFAF"/>
      </a:hlink>
      <a:folHlink>
        <a:srgbClr val="AF1C6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">
  <a:themeElements>
    <a:clrScheme name="Capgemini colors">
      <a:dk1>
        <a:srgbClr val="263147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A2BFAF"/>
      </a:hlink>
      <a:folHlink>
        <a:srgbClr val="AF1C6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apgemini FSGBU Learning and Culture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pgemini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AC2B37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pt_Template_Capgemini_August 02 2013">
  <a:themeElements>
    <a:clrScheme name="Capgemini colors">
      <a:dk1>
        <a:srgbClr val="263147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A2BFAF"/>
      </a:hlink>
      <a:folHlink>
        <a:srgbClr val="AF1C63"/>
      </a:folHlink>
    </a:clrScheme>
    <a:fontScheme name="Capgemini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tx2"/>
          </a:solidFill>
        </a:ln>
      </a:spPr>
      <a:bodyPr rtlCol="0" anchor="ctr"/>
      <a:lstStyle>
        <a:defPPr algn="ctr">
          <a:defRPr sz="2400" dirty="0" err="1" smtClean="0">
            <a:solidFill>
              <a:schemeClr val="tx2">
                <a:lumMod val="5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>
                <a:lumMod val="50000"/>
              </a:schemeClr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1_ppt_Template_Capgemini_August 02 2013">
  <a:themeElements>
    <a:clrScheme name="Capgemini colors">
      <a:dk1>
        <a:srgbClr val="263147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A2BFAF"/>
      </a:hlink>
      <a:folHlink>
        <a:srgbClr val="AF1C63"/>
      </a:folHlink>
    </a:clrScheme>
    <a:fontScheme name="Capgemini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tx2"/>
          </a:solidFill>
        </a:ln>
      </a:spPr>
      <a:bodyPr rtlCol="0" anchor="ctr"/>
      <a:lstStyle>
        <a:defPPr algn="ctr">
          <a:defRPr sz="2400" dirty="0" err="1" smtClean="0">
            <a:solidFill>
              <a:schemeClr val="tx2">
                <a:lumMod val="5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>
                <a:lumMod val="50000"/>
              </a:schemeClr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1_PPT Template">
  <a:themeElements>
    <a:clrScheme name="Capgemini colors">
      <a:dk1>
        <a:srgbClr val="263147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A2BFAF"/>
      </a:hlink>
      <a:folHlink>
        <a:srgbClr val="AF1C63"/>
      </a:folHlink>
    </a:clrScheme>
    <a:fontScheme name="Capgemini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tx2"/>
          </a:solidFill>
        </a:ln>
      </a:spPr>
      <a:bodyPr rtlCol="0" anchor="ctr"/>
      <a:lstStyle>
        <a:defPPr algn="ctr">
          <a:defRPr sz="2400" dirty="0" err="1" smtClean="0">
            <a:solidFill>
              <a:schemeClr val="tx2">
                <a:lumMod val="5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>
                <a:lumMod val="50000"/>
              </a:schemeClr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2_PPT Template">
  <a:themeElements>
    <a:clrScheme name="Capgemini colors">
      <a:dk1>
        <a:srgbClr val="263147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A2BFAF"/>
      </a:hlink>
      <a:folHlink>
        <a:srgbClr val="AF1C63"/>
      </a:folHlink>
    </a:clrScheme>
    <a:fontScheme name="Capgemini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tx2"/>
          </a:solidFill>
        </a:ln>
      </a:spPr>
      <a:bodyPr rtlCol="0" anchor="ctr"/>
      <a:lstStyle>
        <a:defPPr algn="ctr">
          <a:defRPr sz="2400" dirty="0" err="1" smtClean="0">
            <a:solidFill>
              <a:schemeClr val="tx2">
                <a:lumMod val="5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>
                <a:lumMod val="50000"/>
              </a:schemeClr>
            </a:soli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3_PPT Template">
  <a:themeElements>
    <a:clrScheme name="Capgemini colors">
      <a:dk1>
        <a:srgbClr val="263147"/>
      </a:dk1>
      <a:lt1>
        <a:sysClr val="window" lastClr="FFFFFF"/>
      </a:lt1>
      <a:dk2>
        <a:srgbClr val="998C85"/>
      </a:dk2>
      <a:lt2>
        <a:srgbClr val="909090"/>
      </a:lt2>
      <a:accent1>
        <a:srgbClr val="FFBC1D"/>
      </a:accent1>
      <a:accent2>
        <a:srgbClr val="E47E1A"/>
      </a:accent2>
      <a:accent3>
        <a:srgbClr val="AC2B37"/>
      </a:accent3>
      <a:accent4>
        <a:srgbClr val="762C7C"/>
      </a:accent4>
      <a:accent5>
        <a:srgbClr val="0098C7"/>
      </a:accent5>
      <a:accent6>
        <a:srgbClr val="B7BE16"/>
      </a:accent6>
      <a:hlink>
        <a:srgbClr val="A2BFAF"/>
      </a:hlink>
      <a:folHlink>
        <a:srgbClr val="AF1C63"/>
      </a:folHlink>
    </a:clrScheme>
    <a:fontScheme name="Capgemini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tx2"/>
          </a:solidFill>
        </a:ln>
      </a:spPr>
      <a:bodyPr rtlCol="0" anchor="ctr"/>
      <a:lstStyle>
        <a:defPPr algn="ctr">
          <a:defRPr sz="2400" dirty="0" err="1" smtClean="0">
            <a:solidFill>
              <a:schemeClr val="tx2">
                <a:lumMod val="5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>
                <a:lumMod val="50000"/>
              </a:schemeClr>
            </a:solidFill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16C4DBD491364CAF3E055A9CF76054" ma:contentTypeVersion="0" ma:contentTypeDescription="Create a new document." ma:contentTypeScope="" ma:versionID="a3f530d820964f3a9eaecfb804dfc18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1900B3-A292-4747-BB12-A55D344978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883F9E-83BE-4309-A0B3-6ABD997E2BBD}">
  <ds:schemaRefs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43FD1E8-FD78-40E4-8ED9-724EB5923C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Template</Template>
  <TotalTime>10852</TotalTime>
  <Words>1026</Words>
  <Application>Microsoft Office PowerPoint</Application>
  <PresentationFormat>A4 Paper (210x297 mm)</PresentationFormat>
  <Paragraphs>166</Paragraphs>
  <Slides>24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PPT Template</vt:lpstr>
      <vt:lpstr>Closing slides</vt:lpstr>
      <vt:lpstr>Section break</vt:lpstr>
      <vt:lpstr>Capgemini FSGBU Learning and Culture 2014</vt:lpstr>
      <vt:lpstr>ppt_Template_Capgemini_August 02 2013</vt:lpstr>
      <vt:lpstr>1_ppt_Template_Capgemini_August 02 2013</vt:lpstr>
      <vt:lpstr>1_PPT Template</vt:lpstr>
      <vt:lpstr>2_PPT Template</vt:lpstr>
      <vt:lpstr>3_PPT Template</vt:lpstr>
      <vt:lpstr>4_PPT Template</vt:lpstr>
      <vt:lpstr>12_PPT Template</vt:lpstr>
      <vt:lpstr>14_PPT Template</vt:lpstr>
      <vt:lpstr>16_PPT Template</vt:lpstr>
      <vt:lpstr>1_Closing slides</vt:lpstr>
      <vt:lpstr>think-cell Slide</vt:lpstr>
      <vt:lpstr>Agile- Overview</vt:lpstr>
      <vt:lpstr>Module Objectives</vt:lpstr>
      <vt:lpstr>What is Agile</vt:lpstr>
      <vt:lpstr>Contd.,</vt:lpstr>
      <vt:lpstr>Waterfall Challenges</vt:lpstr>
      <vt:lpstr>Check &amp; Deliver</vt:lpstr>
      <vt:lpstr>How is Agile Different ?</vt:lpstr>
      <vt:lpstr>Contd.,</vt:lpstr>
      <vt:lpstr>Contd.,</vt:lpstr>
      <vt:lpstr>What is the Primary Measure of Success ?</vt:lpstr>
      <vt:lpstr>Manifesto for Agile</vt:lpstr>
      <vt:lpstr>Agile Manifesto</vt:lpstr>
      <vt:lpstr>Value 1:  Individuals and Interactions over Processes and Tools</vt:lpstr>
      <vt:lpstr>Value 1:  Individuals and Interactions over Processes and Tools</vt:lpstr>
      <vt:lpstr>Value 2:  Working Software over Comprehensive Documentation</vt:lpstr>
      <vt:lpstr>Value 3:  Customer Collaboration over Contract Negotiation (1 of 2)</vt:lpstr>
      <vt:lpstr>Value 3:  Customer Collaboration over Contract Negotiation (2 of 2)</vt:lpstr>
      <vt:lpstr>Value 4:  Responding to Change over Following a Plan</vt:lpstr>
      <vt:lpstr>Agile Principles</vt:lpstr>
      <vt:lpstr>Agile Principles</vt:lpstr>
      <vt:lpstr>Agile – 12 Principles</vt:lpstr>
      <vt:lpstr>Agile Process – Characteristics </vt:lpstr>
      <vt:lpstr>Agile Process – Characteristics </vt:lpstr>
      <vt:lpstr> Why do companies adapt Agile? </vt:lpstr>
    </vt:vector>
  </TitlesOfParts>
  <Company>Capgemini GCC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</dc:title>
  <dc:creator>Namazi, Parveezeh</dc:creator>
  <cp:lastModifiedBy>sdegaonk</cp:lastModifiedBy>
  <cp:revision>318</cp:revision>
  <dcterms:created xsi:type="dcterms:W3CDTF">2015-03-06T11:43:58Z</dcterms:created>
  <dcterms:modified xsi:type="dcterms:W3CDTF">2017-10-05T14:24:10Z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0x0101001916C4DBD491364CAF3E055A9CF76054</vt:lpwstr>
  </property>
</Properties>
</file>